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99" r:id="rId7"/>
    <p:sldId id="263" r:id="rId8"/>
    <p:sldId id="300" r:id="rId9"/>
  </p:sldIdLst>
  <p:sldSz cx="9144000" cy="5143500" type="screen16x9"/>
  <p:notesSz cx="6858000" cy="9144000"/>
  <p:embeddedFontLst>
    <p:embeddedFont>
      <p:font typeface="Didact Gothic" panose="020B0604020202020204" charset="0"/>
      <p:regular r:id="rId11"/>
    </p:embeddedFont>
    <p:embeddedFont>
      <p:font typeface="Catamaran" panose="020B0604020202020204" charset="0"/>
      <p:regular r:id="rId12"/>
      <p:bold r:id="rId13"/>
    </p:embeddedFont>
    <p:embeddedFont>
      <p:font typeface="Catamaran Light" panose="020B0604020202020204" charset="0"/>
      <p:regular r:id="rId14"/>
      <p:bold r:id="rId15"/>
    </p:embeddedFont>
    <p:embeddedFont>
      <p:font typeface="Staatliches" panose="020B0604020202020204" charset="0"/>
      <p:regular r:id="rId16"/>
    </p:embeddedFont>
    <p:embeddedFont>
      <p:font typeface="Roboto Condensed" panose="020B0604020202020204" charset="0"/>
      <p:regular r:id="rId17"/>
      <p:bold r:id="rId18"/>
      <p:italic r:id="rId19"/>
      <p:boldItalic r:id="rId20"/>
    </p:embeddedFont>
    <p:embeddedFont>
      <p:font typeface="Titan One" panose="020B060402020202020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5C88D65-D126-42DA-9051-046D6100CA34}">
  <a:tblStyle styleId="{75C88D65-D126-42DA-9051-046D6100CA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 showGuides="1">
      <p:cViewPr varScale="1">
        <p:scale>
          <a:sx n="90" d="100"/>
          <a:sy n="90" d="100"/>
        </p:scale>
        <p:origin x="816" y="78"/>
      </p:cViewPr>
      <p:guideLst>
        <p:guide orient="horz" pos="162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58901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6c8887c4e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6c8887c4e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0028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7079c982a6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7079c982a6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0897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6cd509f4be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6cd509f4be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563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7079c982a6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7079c982a6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1952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6dd7005256_0_6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6dd7005256_0_6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018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7079c982a6_0_27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5" name="Google Shape;775;g7079c982a6_0_27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411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0" name="Google Shape;10;p2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-633779" flipH="1">
            <a:off x="4244261" y="-774901"/>
            <a:ext cx="8304964" cy="7084563"/>
            <a:chOff x="-2828475" y="-1908869"/>
            <a:chExt cx="10698766" cy="9126600"/>
          </a:xfrm>
        </p:grpSpPr>
        <p:sp>
          <p:nvSpPr>
            <p:cNvPr id="15" name="Google Shape;15;p2"/>
            <p:cNvSpPr/>
            <p:nvPr/>
          </p:nvSpPr>
          <p:spPr>
            <a:xfrm rot="-1549136">
              <a:off x="-1412480" y="-1181175"/>
              <a:ext cx="5100009" cy="76712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2046408">
              <a:off x="817421" y="352777"/>
              <a:ext cx="6310031" cy="4585110"/>
            </a:xfrm>
            <a:custGeom>
              <a:avLst/>
              <a:gdLst/>
              <a:ahLst/>
              <a:cxnLst/>
              <a:rect l="l" t="t" r="r" b="b"/>
              <a:pathLst>
                <a:path w="109046" h="79237" extrusionOk="0">
                  <a:moveTo>
                    <a:pt x="68170" y="1"/>
                  </a:moveTo>
                  <a:cubicBezTo>
                    <a:pt x="66113" y="5637"/>
                    <a:pt x="56930" y="12570"/>
                    <a:pt x="56638" y="12783"/>
                  </a:cubicBezTo>
                  <a:cubicBezTo>
                    <a:pt x="56453" y="10810"/>
                    <a:pt x="54305" y="9340"/>
                    <a:pt x="52420" y="9340"/>
                  </a:cubicBezTo>
                  <a:cubicBezTo>
                    <a:pt x="52402" y="9340"/>
                    <a:pt x="52385" y="9340"/>
                    <a:pt x="52367" y="9340"/>
                  </a:cubicBezTo>
                  <a:cubicBezTo>
                    <a:pt x="50368" y="9367"/>
                    <a:pt x="48621" y="10965"/>
                    <a:pt x="48124" y="12855"/>
                  </a:cubicBezTo>
                  <a:cubicBezTo>
                    <a:pt x="48050" y="13141"/>
                    <a:pt x="48002" y="13430"/>
                    <a:pt x="47986" y="13729"/>
                  </a:cubicBezTo>
                  <a:cubicBezTo>
                    <a:pt x="47969" y="14021"/>
                    <a:pt x="47972" y="14317"/>
                    <a:pt x="48002" y="14610"/>
                  </a:cubicBezTo>
                  <a:cubicBezTo>
                    <a:pt x="46990" y="12638"/>
                    <a:pt x="45047" y="11657"/>
                    <a:pt x="42926" y="11657"/>
                  </a:cubicBezTo>
                  <a:cubicBezTo>
                    <a:pt x="40642" y="11657"/>
                    <a:pt x="38151" y="12794"/>
                    <a:pt x="36392" y="15055"/>
                  </a:cubicBezTo>
                  <a:cubicBezTo>
                    <a:pt x="34590" y="13681"/>
                    <a:pt x="32679" y="12464"/>
                    <a:pt x="30636" y="11475"/>
                  </a:cubicBezTo>
                  <a:cubicBezTo>
                    <a:pt x="27364" y="9897"/>
                    <a:pt x="23709" y="8959"/>
                    <a:pt x="20095" y="8959"/>
                  </a:cubicBezTo>
                  <a:cubicBezTo>
                    <a:pt x="17852" y="8959"/>
                    <a:pt x="15625" y="9321"/>
                    <a:pt x="13515" y="10115"/>
                  </a:cubicBezTo>
                  <a:cubicBezTo>
                    <a:pt x="942" y="14840"/>
                    <a:pt x="0" y="30606"/>
                    <a:pt x="3591" y="41662"/>
                  </a:cubicBezTo>
                  <a:cubicBezTo>
                    <a:pt x="5838" y="48587"/>
                    <a:pt x="10203" y="54160"/>
                    <a:pt x="15381" y="59028"/>
                  </a:cubicBezTo>
                  <a:cubicBezTo>
                    <a:pt x="16476" y="60061"/>
                    <a:pt x="17615" y="61064"/>
                    <a:pt x="18771" y="62040"/>
                  </a:cubicBezTo>
                  <a:cubicBezTo>
                    <a:pt x="25941" y="68075"/>
                    <a:pt x="34352" y="72661"/>
                    <a:pt x="43266" y="75534"/>
                  </a:cubicBezTo>
                  <a:cubicBezTo>
                    <a:pt x="51031" y="78034"/>
                    <a:pt x="59189" y="79237"/>
                    <a:pt x="67340" y="79237"/>
                  </a:cubicBezTo>
                  <a:cubicBezTo>
                    <a:pt x="67913" y="79237"/>
                    <a:pt x="68485" y="79231"/>
                    <a:pt x="69058" y="79219"/>
                  </a:cubicBezTo>
                  <a:cubicBezTo>
                    <a:pt x="80226" y="78982"/>
                    <a:pt x="91666" y="76969"/>
                    <a:pt x="99839" y="68765"/>
                  </a:cubicBezTo>
                  <a:cubicBezTo>
                    <a:pt x="103358" y="65233"/>
                    <a:pt x="106037" y="60908"/>
                    <a:pt x="107621" y="56176"/>
                  </a:cubicBezTo>
                  <a:cubicBezTo>
                    <a:pt x="109046" y="51916"/>
                    <a:pt x="108685" y="47496"/>
                    <a:pt x="105669" y="44004"/>
                  </a:cubicBezTo>
                  <a:cubicBezTo>
                    <a:pt x="103272" y="41230"/>
                    <a:pt x="100079" y="40424"/>
                    <a:pt x="97236" y="40424"/>
                  </a:cubicBezTo>
                  <a:cubicBezTo>
                    <a:pt x="93910" y="40424"/>
                    <a:pt x="91064" y="41526"/>
                    <a:pt x="90534" y="41866"/>
                  </a:cubicBezTo>
                  <a:cubicBezTo>
                    <a:pt x="91668" y="33369"/>
                    <a:pt x="85460" y="32426"/>
                    <a:pt x="82645" y="32426"/>
                  </a:cubicBezTo>
                  <a:cubicBezTo>
                    <a:pt x="81840" y="32426"/>
                    <a:pt x="81313" y="32503"/>
                    <a:pt x="81313" y="32503"/>
                  </a:cubicBezTo>
                  <a:cubicBezTo>
                    <a:pt x="81313" y="32503"/>
                    <a:pt x="83741" y="28760"/>
                    <a:pt x="81501" y="26869"/>
                  </a:cubicBezTo>
                  <a:cubicBezTo>
                    <a:pt x="80935" y="26390"/>
                    <a:pt x="80130" y="26165"/>
                    <a:pt x="79304" y="26165"/>
                  </a:cubicBezTo>
                  <a:cubicBezTo>
                    <a:pt x="78419" y="26165"/>
                    <a:pt x="77509" y="26423"/>
                    <a:pt x="76843" y="26904"/>
                  </a:cubicBezTo>
                  <a:cubicBezTo>
                    <a:pt x="74925" y="15810"/>
                    <a:pt x="78784" y="8959"/>
                    <a:pt x="78784" y="8959"/>
                  </a:cubicBezTo>
                  <a:lnTo>
                    <a:pt x="72852" y="3951"/>
                  </a:lnTo>
                  <a:lnTo>
                    <a:pt x="681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2046432">
              <a:off x="6376545" y="3765665"/>
              <a:ext cx="84073" cy="84073"/>
            </a:xfrm>
            <a:custGeom>
              <a:avLst/>
              <a:gdLst/>
              <a:ahLst/>
              <a:cxnLst/>
              <a:rect l="l" t="t" r="r" b="b"/>
              <a:pathLst>
                <a:path w="1109" h="1109" extrusionOk="0">
                  <a:moveTo>
                    <a:pt x="554" y="1"/>
                  </a:moveTo>
                  <a:cubicBezTo>
                    <a:pt x="248" y="1"/>
                    <a:pt x="0" y="249"/>
                    <a:pt x="0" y="555"/>
                  </a:cubicBezTo>
                  <a:cubicBezTo>
                    <a:pt x="0" y="861"/>
                    <a:pt x="248" y="1109"/>
                    <a:pt x="554" y="1109"/>
                  </a:cubicBezTo>
                  <a:cubicBezTo>
                    <a:pt x="860" y="1109"/>
                    <a:pt x="1108" y="861"/>
                    <a:pt x="1108" y="555"/>
                  </a:cubicBezTo>
                  <a:cubicBezTo>
                    <a:pt x="1108" y="249"/>
                    <a:pt x="860" y="1"/>
                    <a:pt x="5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2046432">
              <a:off x="6767407" y="4039991"/>
              <a:ext cx="337961" cy="337961"/>
            </a:xfrm>
            <a:custGeom>
              <a:avLst/>
              <a:gdLst/>
              <a:ahLst/>
              <a:cxnLst/>
              <a:rect l="l" t="t" r="r" b="b"/>
              <a:pathLst>
                <a:path w="4458" h="4458" extrusionOk="0">
                  <a:moveTo>
                    <a:pt x="2231" y="1"/>
                  </a:moveTo>
                  <a:cubicBezTo>
                    <a:pt x="1000" y="1"/>
                    <a:pt x="1" y="1000"/>
                    <a:pt x="1" y="2231"/>
                  </a:cubicBezTo>
                  <a:cubicBezTo>
                    <a:pt x="1" y="3462"/>
                    <a:pt x="1000" y="4457"/>
                    <a:pt x="2231" y="4457"/>
                  </a:cubicBezTo>
                  <a:cubicBezTo>
                    <a:pt x="3461" y="4457"/>
                    <a:pt x="4457" y="3462"/>
                    <a:pt x="4457" y="2231"/>
                  </a:cubicBezTo>
                  <a:cubicBezTo>
                    <a:pt x="4457" y="1000"/>
                    <a:pt x="3461" y="1"/>
                    <a:pt x="22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2046432">
              <a:off x="4576657" y="268727"/>
              <a:ext cx="430753" cy="430450"/>
            </a:xfrm>
            <a:custGeom>
              <a:avLst/>
              <a:gdLst/>
              <a:ahLst/>
              <a:cxnLst/>
              <a:rect l="l" t="t" r="r" b="b"/>
              <a:pathLst>
                <a:path w="5682" h="5678" extrusionOk="0">
                  <a:moveTo>
                    <a:pt x="2843" y="0"/>
                  </a:moveTo>
                  <a:cubicBezTo>
                    <a:pt x="1272" y="0"/>
                    <a:pt x="0" y="1272"/>
                    <a:pt x="0" y="2839"/>
                  </a:cubicBezTo>
                  <a:cubicBezTo>
                    <a:pt x="0" y="4407"/>
                    <a:pt x="1272" y="5678"/>
                    <a:pt x="2843" y="5678"/>
                  </a:cubicBezTo>
                  <a:cubicBezTo>
                    <a:pt x="4410" y="5678"/>
                    <a:pt x="5682" y="4407"/>
                    <a:pt x="5682" y="2839"/>
                  </a:cubicBezTo>
                  <a:cubicBezTo>
                    <a:pt x="5682" y="1272"/>
                    <a:pt x="4410" y="0"/>
                    <a:pt x="28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2046432">
              <a:off x="4080448" y="471002"/>
              <a:ext cx="141310" cy="141386"/>
            </a:xfrm>
            <a:custGeom>
              <a:avLst/>
              <a:gdLst/>
              <a:ahLst/>
              <a:cxnLst/>
              <a:rect l="l" t="t" r="r" b="b"/>
              <a:pathLst>
                <a:path w="1864" h="1865" extrusionOk="0">
                  <a:moveTo>
                    <a:pt x="931" y="1"/>
                  </a:moveTo>
                  <a:cubicBezTo>
                    <a:pt x="415" y="1"/>
                    <a:pt x="0" y="416"/>
                    <a:pt x="0" y="933"/>
                  </a:cubicBezTo>
                  <a:cubicBezTo>
                    <a:pt x="0" y="1446"/>
                    <a:pt x="415" y="1864"/>
                    <a:pt x="931" y="1864"/>
                  </a:cubicBezTo>
                  <a:cubicBezTo>
                    <a:pt x="1445" y="1864"/>
                    <a:pt x="1863" y="1446"/>
                    <a:pt x="1863" y="933"/>
                  </a:cubicBezTo>
                  <a:cubicBezTo>
                    <a:pt x="1863" y="416"/>
                    <a:pt x="1445" y="1"/>
                    <a:pt x="9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1742818" y="-35004"/>
            <a:ext cx="3028592" cy="4316028"/>
            <a:chOff x="3079418" y="2910538"/>
            <a:chExt cx="1180737" cy="1682662"/>
          </a:xfrm>
        </p:grpSpPr>
        <p:sp>
          <p:nvSpPr>
            <p:cNvPr id="22" name="Google Shape;22;p2"/>
            <p:cNvSpPr/>
            <p:nvPr/>
          </p:nvSpPr>
          <p:spPr>
            <a:xfrm>
              <a:off x="3079418" y="2910538"/>
              <a:ext cx="1180737" cy="609347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768650" y="4075375"/>
              <a:ext cx="92375" cy="93375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551950" y="4502500"/>
              <a:ext cx="93975" cy="90700"/>
            </a:xfrm>
            <a:custGeom>
              <a:avLst/>
              <a:gdLst/>
              <a:ahLst/>
              <a:cxnLst/>
              <a:rect l="l" t="t" r="r" b="b"/>
              <a:pathLst>
                <a:path w="3759" h="3628" extrusionOk="0">
                  <a:moveTo>
                    <a:pt x="2944" y="0"/>
                  </a:moveTo>
                  <a:lnTo>
                    <a:pt x="1811" y="661"/>
                  </a:lnTo>
                  <a:lnTo>
                    <a:pt x="622" y="104"/>
                  </a:lnTo>
                  <a:lnTo>
                    <a:pt x="899" y="1386"/>
                  </a:lnTo>
                  <a:lnTo>
                    <a:pt x="1" y="2345"/>
                  </a:lnTo>
                  <a:lnTo>
                    <a:pt x="1307" y="2476"/>
                  </a:lnTo>
                  <a:lnTo>
                    <a:pt x="1942" y="3628"/>
                  </a:lnTo>
                  <a:lnTo>
                    <a:pt x="2469" y="2425"/>
                  </a:lnTo>
                  <a:lnTo>
                    <a:pt x="3759" y="2178"/>
                  </a:lnTo>
                  <a:lnTo>
                    <a:pt x="2780" y="1303"/>
                  </a:lnTo>
                  <a:lnTo>
                    <a:pt x="2944" y="0"/>
                  </a:lnTo>
                  <a:close/>
                </a:path>
              </a:pathLst>
            </a:custGeom>
            <a:solidFill>
              <a:srgbClr val="799C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-273951" y="2019519"/>
            <a:ext cx="9728918" cy="3875642"/>
            <a:chOff x="4853275" y="3998575"/>
            <a:chExt cx="2673000" cy="1065000"/>
          </a:xfrm>
        </p:grpSpPr>
        <p:sp>
          <p:nvSpPr>
            <p:cNvPr id="26" name="Google Shape;26;p2"/>
            <p:cNvSpPr/>
            <p:nvPr/>
          </p:nvSpPr>
          <p:spPr>
            <a:xfrm>
              <a:off x="4853275" y="3998575"/>
              <a:ext cx="2673000" cy="1065000"/>
            </a:xfrm>
            <a:custGeom>
              <a:avLst/>
              <a:gdLst/>
              <a:ahLst/>
              <a:cxnLst/>
              <a:rect l="l" t="t" r="r" b="b"/>
              <a:pathLst>
                <a:path w="106920" h="42600" extrusionOk="0">
                  <a:moveTo>
                    <a:pt x="50639" y="1"/>
                  </a:moveTo>
                  <a:cubicBezTo>
                    <a:pt x="50453" y="1"/>
                    <a:pt x="50266" y="1"/>
                    <a:pt x="50079" y="2"/>
                  </a:cubicBezTo>
                  <a:cubicBezTo>
                    <a:pt x="17720" y="223"/>
                    <a:pt x="2966" y="23557"/>
                    <a:pt x="408" y="28083"/>
                  </a:cubicBezTo>
                  <a:cubicBezTo>
                    <a:pt x="130" y="28568"/>
                    <a:pt x="0" y="28839"/>
                    <a:pt x="0" y="28839"/>
                  </a:cubicBezTo>
                  <a:lnTo>
                    <a:pt x="361" y="30903"/>
                  </a:lnTo>
                  <a:lnTo>
                    <a:pt x="1183" y="35536"/>
                  </a:lnTo>
                  <a:lnTo>
                    <a:pt x="1844" y="39270"/>
                  </a:lnTo>
                  <a:lnTo>
                    <a:pt x="2432" y="42600"/>
                  </a:lnTo>
                  <a:cubicBezTo>
                    <a:pt x="2432" y="42600"/>
                    <a:pt x="17028" y="19399"/>
                    <a:pt x="47765" y="18234"/>
                  </a:cubicBezTo>
                  <a:cubicBezTo>
                    <a:pt x="48697" y="18198"/>
                    <a:pt x="49615" y="18181"/>
                    <a:pt x="50518" y="18181"/>
                  </a:cubicBezTo>
                  <a:cubicBezTo>
                    <a:pt x="79377" y="18181"/>
                    <a:pt x="93208" y="35705"/>
                    <a:pt x="93208" y="35705"/>
                  </a:cubicBezTo>
                  <a:cubicBezTo>
                    <a:pt x="93208" y="35705"/>
                    <a:pt x="94818" y="36123"/>
                    <a:pt x="96929" y="36467"/>
                  </a:cubicBezTo>
                  <a:cubicBezTo>
                    <a:pt x="97641" y="36581"/>
                    <a:pt x="98409" y="36687"/>
                    <a:pt x="99194" y="36768"/>
                  </a:cubicBezTo>
                  <a:cubicBezTo>
                    <a:pt x="100030" y="36850"/>
                    <a:pt x="100881" y="36904"/>
                    <a:pt x="101697" y="36904"/>
                  </a:cubicBezTo>
                  <a:cubicBezTo>
                    <a:pt x="102071" y="36904"/>
                    <a:pt x="102437" y="36893"/>
                    <a:pt x="102791" y="36868"/>
                  </a:cubicBezTo>
                  <a:cubicBezTo>
                    <a:pt x="105112" y="36718"/>
                    <a:pt x="106920" y="35996"/>
                    <a:pt x="106843" y="34102"/>
                  </a:cubicBezTo>
                  <a:cubicBezTo>
                    <a:pt x="106826" y="33454"/>
                    <a:pt x="106579" y="32676"/>
                    <a:pt x="106068" y="31737"/>
                  </a:cubicBezTo>
                  <a:cubicBezTo>
                    <a:pt x="101456" y="23298"/>
                    <a:pt x="86068" y="1"/>
                    <a:pt x="50639" y="1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853275" y="4084425"/>
              <a:ext cx="2673000" cy="979150"/>
            </a:xfrm>
            <a:custGeom>
              <a:avLst/>
              <a:gdLst/>
              <a:ahLst/>
              <a:cxnLst/>
              <a:rect l="l" t="t" r="r" b="b"/>
              <a:pathLst>
                <a:path w="106920" h="39166" extrusionOk="0">
                  <a:moveTo>
                    <a:pt x="50657" y="0"/>
                  </a:moveTo>
                  <a:cubicBezTo>
                    <a:pt x="23883" y="0"/>
                    <a:pt x="6394" y="17540"/>
                    <a:pt x="408" y="24649"/>
                  </a:cubicBezTo>
                  <a:cubicBezTo>
                    <a:pt x="130" y="25134"/>
                    <a:pt x="0" y="25405"/>
                    <a:pt x="0" y="25405"/>
                  </a:cubicBezTo>
                  <a:lnTo>
                    <a:pt x="361" y="27469"/>
                  </a:lnTo>
                  <a:lnTo>
                    <a:pt x="1183" y="32102"/>
                  </a:lnTo>
                  <a:lnTo>
                    <a:pt x="1844" y="35836"/>
                  </a:lnTo>
                  <a:lnTo>
                    <a:pt x="2432" y="39166"/>
                  </a:lnTo>
                  <a:cubicBezTo>
                    <a:pt x="2432" y="39166"/>
                    <a:pt x="17028" y="15965"/>
                    <a:pt x="47765" y="14800"/>
                  </a:cubicBezTo>
                  <a:cubicBezTo>
                    <a:pt x="48697" y="14764"/>
                    <a:pt x="49615" y="14747"/>
                    <a:pt x="50518" y="14747"/>
                  </a:cubicBezTo>
                  <a:cubicBezTo>
                    <a:pt x="79377" y="14747"/>
                    <a:pt x="93208" y="32271"/>
                    <a:pt x="93208" y="32271"/>
                  </a:cubicBezTo>
                  <a:cubicBezTo>
                    <a:pt x="93208" y="32271"/>
                    <a:pt x="94818" y="32689"/>
                    <a:pt x="96929" y="33033"/>
                  </a:cubicBezTo>
                  <a:cubicBezTo>
                    <a:pt x="97641" y="33147"/>
                    <a:pt x="98409" y="33253"/>
                    <a:pt x="99194" y="33334"/>
                  </a:cubicBezTo>
                  <a:cubicBezTo>
                    <a:pt x="100030" y="33416"/>
                    <a:pt x="100881" y="33470"/>
                    <a:pt x="101697" y="33470"/>
                  </a:cubicBezTo>
                  <a:cubicBezTo>
                    <a:pt x="102071" y="33470"/>
                    <a:pt x="102437" y="33459"/>
                    <a:pt x="102791" y="33434"/>
                  </a:cubicBezTo>
                  <a:cubicBezTo>
                    <a:pt x="105112" y="33284"/>
                    <a:pt x="106920" y="32562"/>
                    <a:pt x="106843" y="30668"/>
                  </a:cubicBezTo>
                  <a:cubicBezTo>
                    <a:pt x="99869" y="21784"/>
                    <a:pt x="80819" y="1224"/>
                    <a:pt x="53273" y="56"/>
                  </a:cubicBezTo>
                  <a:cubicBezTo>
                    <a:pt x="52391" y="18"/>
                    <a:pt x="51520" y="0"/>
                    <a:pt x="5065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862300" y="4163500"/>
              <a:ext cx="2560775" cy="900075"/>
            </a:xfrm>
            <a:custGeom>
              <a:avLst/>
              <a:gdLst/>
              <a:ahLst/>
              <a:cxnLst/>
              <a:rect l="l" t="t" r="r" b="b"/>
              <a:pathLst>
                <a:path w="102431" h="36003" extrusionOk="0">
                  <a:moveTo>
                    <a:pt x="52078" y="1"/>
                  </a:moveTo>
                  <a:cubicBezTo>
                    <a:pt x="22329" y="1"/>
                    <a:pt x="5689" y="17107"/>
                    <a:pt x="0" y="24306"/>
                  </a:cubicBezTo>
                  <a:lnTo>
                    <a:pt x="822" y="28939"/>
                  </a:lnTo>
                  <a:lnTo>
                    <a:pt x="1483" y="32673"/>
                  </a:lnTo>
                  <a:lnTo>
                    <a:pt x="2071" y="36003"/>
                  </a:lnTo>
                  <a:cubicBezTo>
                    <a:pt x="2071" y="36003"/>
                    <a:pt x="16667" y="12802"/>
                    <a:pt x="47404" y="11637"/>
                  </a:cubicBezTo>
                  <a:cubicBezTo>
                    <a:pt x="48336" y="11601"/>
                    <a:pt x="49254" y="11584"/>
                    <a:pt x="50157" y="11584"/>
                  </a:cubicBezTo>
                  <a:cubicBezTo>
                    <a:pt x="79016" y="11584"/>
                    <a:pt x="92847" y="29108"/>
                    <a:pt x="92847" y="29108"/>
                  </a:cubicBezTo>
                  <a:cubicBezTo>
                    <a:pt x="92847" y="29108"/>
                    <a:pt x="94457" y="29526"/>
                    <a:pt x="96568" y="29870"/>
                  </a:cubicBezTo>
                  <a:cubicBezTo>
                    <a:pt x="97280" y="29984"/>
                    <a:pt x="98048" y="30090"/>
                    <a:pt x="98833" y="30171"/>
                  </a:cubicBezTo>
                  <a:cubicBezTo>
                    <a:pt x="99669" y="30253"/>
                    <a:pt x="100520" y="30307"/>
                    <a:pt x="101336" y="30307"/>
                  </a:cubicBezTo>
                  <a:cubicBezTo>
                    <a:pt x="101710" y="30307"/>
                    <a:pt x="102076" y="30296"/>
                    <a:pt x="102430" y="30271"/>
                  </a:cubicBezTo>
                  <a:cubicBezTo>
                    <a:pt x="95663" y="19272"/>
                    <a:pt x="80068" y="289"/>
                    <a:pt x="52912" y="5"/>
                  </a:cubicBezTo>
                  <a:cubicBezTo>
                    <a:pt x="52633" y="2"/>
                    <a:pt x="52355" y="1"/>
                    <a:pt x="52078" y="1"/>
                  </a:cubicBezTo>
                  <a:close/>
                </a:path>
              </a:pathLst>
            </a:custGeom>
            <a:solidFill>
              <a:srgbClr val="FFE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882825" y="4270425"/>
              <a:ext cx="2450300" cy="793150"/>
            </a:xfrm>
            <a:custGeom>
              <a:avLst/>
              <a:gdLst/>
              <a:ahLst/>
              <a:cxnLst/>
              <a:rect l="l" t="t" r="r" b="b"/>
              <a:pathLst>
                <a:path w="98012" h="31726" extrusionOk="0">
                  <a:moveTo>
                    <a:pt x="50675" y="0"/>
                  </a:moveTo>
                  <a:cubicBezTo>
                    <a:pt x="50614" y="0"/>
                    <a:pt x="50554" y="0"/>
                    <a:pt x="50494" y="0"/>
                  </a:cubicBezTo>
                  <a:cubicBezTo>
                    <a:pt x="20436" y="74"/>
                    <a:pt x="4302" y="18816"/>
                    <a:pt x="1" y="24662"/>
                  </a:cubicBezTo>
                  <a:lnTo>
                    <a:pt x="662" y="28396"/>
                  </a:lnTo>
                  <a:lnTo>
                    <a:pt x="1250" y="31726"/>
                  </a:lnTo>
                  <a:cubicBezTo>
                    <a:pt x="1250" y="31726"/>
                    <a:pt x="15846" y="8525"/>
                    <a:pt x="46583" y="7360"/>
                  </a:cubicBezTo>
                  <a:cubicBezTo>
                    <a:pt x="47515" y="7324"/>
                    <a:pt x="48433" y="7307"/>
                    <a:pt x="49336" y="7307"/>
                  </a:cubicBezTo>
                  <a:cubicBezTo>
                    <a:pt x="78195" y="7307"/>
                    <a:pt x="92026" y="24831"/>
                    <a:pt x="92026" y="24831"/>
                  </a:cubicBezTo>
                  <a:cubicBezTo>
                    <a:pt x="92026" y="24831"/>
                    <a:pt x="93636" y="25249"/>
                    <a:pt x="95747" y="25593"/>
                  </a:cubicBezTo>
                  <a:cubicBezTo>
                    <a:pt x="96459" y="25707"/>
                    <a:pt x="97227" y="25813"/>
                    <a:pt x="98012" y="25894"/>
                  </a:cubicBezTo>
                  <a:cubicBezTo>
                    <a:pt x="94894" y="20364"/>
                    <a:pt x="81334" y="0"/>
                    <a:pt x="50675" y="0"/>
                  </a:cubicBezTo>
                  <a:close/>
                </a:path>
              </a:pathLst>
            </a:custGeom>
            <a:solidFill>
              <a:srgbClr val="2FE4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899375" y="4377875"/>
              <a:ext cx="2377125" cy="685700"/>
            </a:xfrm>
            <a:custGeom>
              <a:avLst/>
              <a:gdLst/>
              <a:ahLst/>
              <a:cxnLst/>
              <a:rect l="l" t="t" r="r" b="b"/>
              <a:pathLst>
                <a:path w="95085" h="27428" extrusionOk="0">
                  <a:moveTo>
                    <a:pt x="49625" y="1"/>
                  </a:moveTo>
                  <a:cubicBezTo>
                    <a:pt x="19628" y="1"/>
                    <a:pt x="4618" y="17463"/>
                    <a:pt x="0" y="24098"/>
                  </a:cubicBezTo>
                  <a:lnTo>
                    <a:pt x="588" y="27428"/>
                  </a:lnTo>
                  <a:cubicBezTo>
                    <a:pt x="588" y="27428"/>
                    <a:pt x="15184" y="4227"/>
                    <a:pt x="45921" y="3062"/>
                  </a:cubicBezTo>
                  <a:cubicBezTo>
                    <a:pt x="46853" y="3026"/>
                    <a:pt x="47771" y="3009"/>
                    <a:pt x="48674" y="3009"/>
                  </a:cubicBezTo>
                  <a:cubicBezTo>
                    <a:pt x="77533" y="3009"/>
                    <a:pt x="91364" y="20533"/>
                    <a:pt x="91364" y="20533"/>
                  </a:cubicBezTo>
                  <a:cubicBezTo>
                    <a:pt x="91364" y="20533"/>
                    <a:pt x="92974" y="20951"/>
                    <a:pt x="95085" y="21295"/>
                  </a:cubicBezTo>
                  <a:cubicBezTo>
                    <a:pt x="88257" y="12277"/>
                    <a:pt x="74907" y="560"/>
                    <a:pt x="51429" y="22"/>
                  </a:cubicBezTo>
                  <a:cubicBezTo>
                    <a:pt x="50822" y="8"/>
                    <a:pt x="50220" y="1"/>
                    <a:pt x="49625" y="1"/>
                  </a:cubicBezTo>
                  <a:close/>
                </a:path>
              </a:pathLst>
            </a:custGeom>
            <a:solidFill>
              <a:srgbClr val="799C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31;p2"/>
          <p:cNvSpPr txBox="1">
            <a:spLocks noGrp="1"/>
          </p:cNvSpPr>
          <p:nvPr>
            <p:ph type="ctrTitle"/>
          </p:nvPr>
        </p:nvSpPr>
        <p:spPr>
          <a:xfrm>
            <a:off x="2106475" y="1158225"/>
            <a:ext cx="5052300" cy="22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5200"/>
              <a:buNone/>
              <a:defRPr sz="4800">
                <a:solidFill>
                  <a:srgbClr val="41294A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subTitle" idx="1"/>
          </p:nvPr>
        </p:nvSpPr>
        <p:spPr>
          <a:xfrm>
            <a:off x="2317450" y="583050"/>
            <a:ext cx="4509000" cy="4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rgbClr val="44335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ítulo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oogle Shape;87;p7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88" name="Google Shape;88;p7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7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93" name="Google Shape;93;p7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7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96;p7"/>
          <p:cNvSpPr txBox="1">
            <a:spLocks noGrp="1"/>
          </p:cNvSpPr>
          <p:nvPr>
            <p:ph type="title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9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11" name="Google Shape;111;p9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9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9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9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9"/>
          <p:cNvSpPr txBox="1">
            <a:spLocks noGrp="1"/>
          </p:cNvSpPr>
          <p:nvPr>
            <p:ph type="subTitle" idx="1"/>
          </p:nvPr>
        </p:nvSpPr>
        <p:spPr>
          <a:xfrm>
            <a:off x="3124875" y="2372438"/>
            <a:ext cx="5302800" cy="81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Catamaran Light"/>
                <a:ea typeface="Catamaran Light"/>
                <a:cs typeface="Catamaran Light"/>
                <a:sym typeface="Catamaran Light"/>
              </a:defRPr>
            </a:lvl9pPr>
          </a:lstStyle>
          <a:p>
            <a:endParaRPr/>
          </a:p>
        </p:txBody>
      </p:sp>
      <p:sp>
        <p:nvSpPr>
          <p:cNvPr id="116" name="Google Shape;116;p9"/>
          <p:cNvSpPr txBox="1">
            <a:spLocks noGrp="1"/>
          </p:cNvSpPr>
          <p:nvPr>
            <p:ph type="subTitle" idx="2"/>
          </p:nvPr>
        </p:nvSpPr>
        <p:spPr>
          <a:xfrm>
            <a:off x="5184975" y="3184538"/>
            <a:ext cx="3242700" cy="2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grpSp>
        <p:nvGrpSpPr>
          <p:cNvPr id="117" name="Google Shape;117;p9"/>
          <p:cNvGrpSpPr/>
          <p:nvPr/>
        </p:nvGrpSpPr>
        <p:grpSpPr>
          <a:xfrm>
            <a:off x="1246613" y="251999"/>
            <a:ext cx="7429692" cy="4487461"/>
            <a:chOff x="1246613" y="251999"/>
            <a:chExt cx="7429692" cy="4487461"/>
          </a:xfrm>
        </p:grpSpPr>
        <p:grpSp>
          <p:nvGrpSpPr>
            <p:cNvPr id="118" name="Google Shape;118;p9"/>
            <p:cNvGrpSpPr/>
            <p:nvPr/>
          </p:nvGrpSpPr>
          <p:grpSpPr>
            <a:xfrm>
              <a:off x="1246613" y="540178"/>
              <a:ext cx="7429692" cy="4199282"/>
              <a:chOff x="1246613" y="540178"/>
              <a:chExt cx="7429692" cy="4199282"/>
            </a:xfrm>
          </p:grpSpPr>
          <p:sp>
            <p:nvSpPr>
              <p:cNvPr id="119" name="Google Shape;119;p9"/>
              <p:cNvSpPr/>
              <p:nvPr/>
            </p:nvSpPr>
            <p:spPr>
              <a:xfrm flipH="1">
                <a:off x="1246613" y="4499953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9"/>
              <p:cNvSpPr/>
              <p:nvPr/>
            </p:nvSpPr>
            <p:spPr>
              <a:xfrm flipH="1">
                <a:off x="8439363" y="2342128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9"/>
              <p:cNvSpPr/>
              <p:nvPr/>
            </p:nvSpPr>
            <p:spPr>
              <a:xfrm flipH="1">
                <a:off x="2753013" y="540178"/>
                <a:ext cx="236942" cy="239507"/>
              </a:xfrm>
              <a:custGeom>
                <a:avLst/>
                <a:gdLst/>
                <a:ahLst/>
                <a:cxnLst/>
                <a:rect l="l" t="t" r="r" b="b"/>
                <a:pathLst>
                  <a:path w="3695" h="3735" extrusionOk="0">
                    <a:moveTo>
                      <a:pt x="1126" y="0"/>
                    </a:moveTo>
                    <a:lnTo>
                      <a:pt x="1099" y="1313"/>
                    </a:lnTo>
                    <a:lnTo>
                      <a:pt x="1" y="2034"/>
                    </a:lnTo>
                    <a:lnTo>
                      <a:pt x="1240" y="2469"/>
                    </a:lnTo>
                    <a:lnTo>
                      <a:pt x="1587" y="3734"/>
                    </a:lnTo>
                    <a:lnTo>
                      <a:pt x="2382" y="2689"/>
                    </a:lnTo>
                    <a:lnTo>
                      <a:pt x="3695" y="2749"/>
                    </a:lnTo>
                    <a:lnTo>
                      <a:pt x="2943" y="1670"/>
                    </a:lnTo>
                    <a:lnTo>
                      <a:pt x="3408" y="445"/>
                    </a:lnTo>
                    <a:lnTo>
                      <a:pt x="2152" y="822"/>
                    </a:lnTo>
                    <a:lnTo>
                      <a:pt x="11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2" name="Google Shape;122;p9"/>
            <p:cNvSpPr/>
            <p:nvPr/>
          </p:nvSpPr>
          <p:spPr>
            <a:xfrm rot="-126081" flipH="1">
              <a:off x="1939457" y="1379182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9"/>
            <p:cNvSpPr/>
            <p:nvPr/>
          </p:nvSpPr>
          <p:spPr>
            <a:xfrm rot="-126081" flipH="1">
              <a:off x="5970132" y="286707"/>
              <a:ext cx="1911244" cy="986363"/>
            </a:xfrm>
            <a:custGeom>
              <a:avLst/>
              <a:gdLst/>
              <a:ahLst/>
              <a:cxnLst/>
              <a:rect l="l" t="t" r="r" b="b"/>
              <a:pathLst>
                <a:path w="12918" h="6667" extrusionOk="0">
                  <a:moveTo>
                    <a:pt x="3008" y="1"/>
                  </a:moveTo>
                  <a:cubicBezTo>
                    <a:pt x="2923" y="1"/>
                    <a:pt x="2834" y="14"/>
                    <a:pt x="2740" y="43"/>
                  </a:cubicBezTo>
                  <a:cubicBezTo>
                    <a:pt x="1263" y="497"/>
                    <a:pt x="2426" y="4763"/>
                    <a:pt x="2426" y="4763"/>
                  </a:cubicBezTo>
                  <a:cubicBezTo>
                    <a:pt x="2193" y="4713"/>
                    <a:pt x="1982" y="4691"/>
                    <a:pt x="1792" y="4691"/>
                  </a:cubicBezTo>
                  <a:cubicBezTo>
                    <a:pt x="3" y="4691"/>
                    <a:pt x="1" y="6667"/>
                    <a:pt x="1" y="6667"/>
                  </a:cubicBezTo>
                  <a:lnTo>
                    <a:pt x="12530" y="6409"/>
                  </a:lnTo>
                  <a:cubicBezTo>
                    <a:pt x="12530" y="6409"/>
                    <a:pt x="12918" y="4820"/>
                    <a:pt x="11418" y="4078"/>
                  </a:cubicBezTo>
                  <a:cubicBezTo>
                    <a:pt x="11110" y="3926"/>
                    <a:pt x="10784" y="3866"/>
                    <a:pt x="10462" y="3866"/>
                  </a:cubicBezTo>
                  <a:cubicBezTo>
                    <a:pt x="9221" y="3866"/>
                    <a:pt x="8028" y="4763"/>
                    <a:pt x="8028" y="4763"/>
                  </a:cubicBezTo>
                  <a:cubicBezTo>
                    <a:pt x="8028" y="4763"/>
                    <a:pt x="8425" y="2090"/>
                    <a:pt x="6898" y="1482"/>
                  </a:cubicBezTo>
                  <a:cubicBezTo>
                    <a:pt x="6704" y="1406"/>
                    <a:pt x="6522" y="1372"/>
                    <a:pt x="6353" y="1372"/>
                  </a:cubicBezTo>
                  <a:cubicBezTo>
                    <a:pt x="5192" y="1372"/>
                    <a:pt x="4627" y="2952"/>
                    <a:pt x="4627" y="2952"/>
                  </a:cubicBezTo>
                  <a:cubicBezTo>
                    <a:pt x="4627" y="2952"/>
                    <a:pt x="4270" y="1"/>
                    <a:pt x="30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10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126" name="Google Shape;126;p10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0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0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0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" name="Google Shape;130;p10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131" name="Google Shape;131;p10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0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0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" name="Google Shape;134;p10"/>
          <p:cNvSpPr txBox="1">
            <a:spLocks noGrp="1"/>
          </p:cNvSpPr>
          <p:nvPr>
            <p:ph type="title"/>
          </p:nvPr>
        </p:nvSpPr>
        <p:spPr>
          <a:xfrm>
            <a:off x="2216350" y="1877675"/>
            <a:ext cx="4711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35" name="Google Shape;135;p10"/>
          <p:cNvSpPr txBox="1">
            <a:spLocks noGrp="1"/>
          </p:cNvSpPr>
          <p:nvPr>
            <p:ph type="subTitle" idx="1"/>
          </p:nvPr>
        </p:nvSpPr>
        <p:spPr>
          <a:xfrm>
            <a:off x="2549400" y="3447575"/>
            <a:ext cx="40452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6" name="Google Shape;136;p10"/>
          <p:cNvSpPr txBox="1">
            <a:spLocks noGrp="1"/>
          </p:cNvSpPr>
          <p:nvPr>
            <p:ph type="title" idx="2" hasCustomPrompt="1"/>
          </p:nvPr>
        </p:nvSpPr>
        <p:spPr>
          <a:xfrm>
            <a:off x="2700275" y="1123150"/>
            <a:ext cx="3743400" cy="93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BLANK_1_1_2">
    <p:bg>
      <p:bgPr>
        <a:solidFill>
          <a:srgbClr val="E7F4F5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oogle Shape;199;p16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200" name="Google Shape;200;p16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6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6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6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4" name="Google Shape;204;p16"/>
          <p:cNvSpPr txBox="1">
            <a:spLocks noGrp="1"/>
          </p:cNvSpPr>
          <p:nvPr>
            <p:ph type="title"/>
          </p:nvPr>
        </p:nvSpPr>
        <p:spPr>
          <a:xfrm>
            <a:off x="4486275" y="395374"/>
            <a:ext cx="38559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>
                <a:solidFill>
                  <a:srgbClr val="F3F3F3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6"/>
          <p:cNvSpPr txBox="1">
            <a:spLocks noGrp="1"/>
          </p:cNvSpPr>
          <p:nvPr>
            <p:ph type="subTitle" idx="1"/>
          </p:nvPr>
        </p:nvSpPr>
        <p:spPr>
          <a:xfrm>
            <a:off x="4070809" y="1308450"/>
            <a:ext cx="3287700" cy="10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06" name="Google Shape;206;p16"/>
          <p:cNvSpPr txBox="1">
            <a:spLocks noGrp="1"/>
          </p:cNvSpPr>
          <p:nvPr>
            <p:ph type="subTitle" idx="2"/>
          </p:nvPr>
        </p:nvSpPr>
        <p:spPr>
          <a:xfrm>
            <a:off x="4070809" y="2428025"/>
            <a:ext cx="3287700" cy="10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207" name="Google Shape;207;p16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208" name="Google Shape;208;p16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6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6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" name="Google Shape;211;p16"/>
          <p:cNvSpPr txBox="1">
            <a:spLocks noGrp="1"/>
          </p:cNvSpPr>
          <p:nvPr>
            <p:ph type="subTitle" idx="3"/>
          </p:nvPr>
        </p:nvSpPr>
        <p:spPr>
          <a:xfrm>
            <a:off x="4070809" y="3547600"/>
            <a:ext cx="3287700" cy="10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2" name="Google Shape;212;p16"/>
          <p:cNvSpPr txBox="1">
            <a:spLocks noGrp="1"/>
          </p:cNvSpPr>
          <p:nvPr>
            <p:ph type="title" idx="4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BLANK_1_1_1">
    <p:bg>
      <p:bgPr>
        <a:solidFill>
          <a:srgbClr val="E7F4F5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17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215" name="Google Shape;215;p17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19;p17"/>
          <p:cNvSpPr txBox="1">
            <a:spLocks noGrp="1"/>
          </p:cNvSpPr>
          <p:nvPr>
            <p:ph type="ctrTitle"/>
          </p:nvPr>
        </p:nvSpPr>
        <p:spPr>
          <a:xfrm>
            <a:off x="864023" y="3098825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20" name="Google Shape;220;p17"/>
          <p:cNvSpPr txBox="1">
            <a:spLocks noGrp="1"/>
          </p:cNvSpPr>
          <p:nvPr>
            <p:ph type="subTitle" idx="1"/>
          </p:nvPr>
        </p:nvSpPr>
        <p:spPr>
          <a:xfrm>
            <a:off x="864000" y="3609649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1" name="Google Shape;221;p17"/>
          <p:cNvSpPr txBox="1">
            <a:spLocks noGrp="1"/>
          </p:cNvSpPr>
          <p:nvPr>
            <p:ph type="ctrTitle" idx="2"/>
          </p:nvPr>
        </p:nvSpPr>
        <p:spPr>
          <a:xfrm>
            <a:off x="864000" y="2071887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22" name="Google Shape;222;p17"/>
          <p:cNvSpPr txBox="1">
            <a:spLocks noGrp="1"/>
          </p:cNvSpPr>
          <p:nvPr>
            <p:ph type="subTitle" idx="3"/>
          </p:nvPr>
        </p:nvSpPr>
        <p:spPr>
          <a:xfrm>
            <a:off x="864023" y="1359400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3" name="Google Shape;223;p17"/>
          <p:cNvSpPr txBox="1">
            <a:spLocks noGrp="1"/>
          </p:cNvSpPr>
          <p:nvPr>
            <p:ph type="ctrTitle" idx="4"/>
          </p:nvPr>
        </p:nvSpPr>
        <p:spPr>
          <a:xfrm>
            <a:off x="6157048" y="3098825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24" name="Google Shape;224;p17"/>
          <p:cNvSpPr txBox="1">
            <a:spLocks noGrp="1"/>
          </p:cNvSpPr>
          <p:nvPr>
            <p:ph type="subTitle" idx="5"/>
          </p:nvPr>
        </p:nvSpPr>
        <p:spPr>
          <a:xfrm>
            <a:off x="6157025" y="3609649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225" name="Google Shape;225;p17"/>
          <p:cNvGrpSpPr/>
          <p:nvPr/>
        </p:nvGrpSpPr>
        <p:grpSpPr>
          <a:xfrm>
            <a:off x="1246613" y="540178"/>
            <a:ext cx="7429692" cy="4199282"/>
            <a:chOff x="1246613" y="540178"/>
            <a:chExt cx="7429692" cy="4199282"/>
          </a:xfrm>
        </p:grpSpPr>
        <p:sp>
          <p:nvSpPr>
            <p:cNvPr id="226" name="Google Shape;226;p17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7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7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9" name="Google Shape;229;p17"/>
          <p:cNvSpPr txBox="1">
            <a:spLocks noGrp="1"/>
          </p:cNvSpPr>
          <p:nvPr>
            <p:ph type="ctrTitle" idx="6"/>
          </p:nvPr>
        </p:nvSpPr>
        <p:spPr>
          <a:xfrm>
            <a:off x="6157025" y="2071887"/>
            <a:ext cx="2122800" cy="36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30" name="Google Shape;230;p17"/>
          <p:cNvSpPr txBox="1">
            <a:spLocks noGrp="1"/>
          </p:cNvSpPr>
          <p:nvPr>
            <p:ph type="subTitle" idx="7"/>
          </p:nvPr>
        </p:nvSpPr>
        <p:spPr>
          <a:xfrm>
            <a:off x="6157048" y="1359400"/>
            <a:ext cx="2122800" cy="59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1" name="Google Shape;231;p17"/>
          <p:cNvSpPr txBox="1">
            <a:spLocks noGrp="1"/>
          </p:cNvSpPr>
          <p:nvPr>
            <p:ph type="title" idx="8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taatliches"/>
              <a:buNone/>
              <a:defRPr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rgbClr val="E7F4F5"/>
        </a:solidFill>
        <a:effectLst/>
      </p:bgPr>
    </p:bg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oogle Shape;290;p21"/>
          <p:cNvGrpSpPr/>
          <p:nvPr/>
        </p:nvGrpSpPr>
        <p:grpSpPr>
          <a:xfrm>
            <a:off x="-13175" y="-29224"/>
            <a:ext cx="9207000" cy="5211993"/>
            <a:chOff x="-13175" y="-68739"/>
            <a:chExt cx="9207000" cy="5211993"/>
          </a:xfrm>
        </p:grpSpPr>
        <p:sp>
          <p:nvSpPr>
            <p:cNvPr id="291" name="Google Shape;291;p21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1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1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1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7F4F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598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an One"/>
              <a:buNone/>
              <a:defRPr sz="2800" b="1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673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5" r:id="rId3"/>
    <p:sldLayoutId id="2147483656" r:id="rId4"/>
    <p:sldLayoutId id="2147483659" r:id="rId5"/>
    <p:sldLayoutId id="2147483662" r:id="rId6"/>
    <p:sldLayoutId id="2147483663" r:id="rId7"/>
    <p:sldLayoutId id="214748366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4"/>
          <p:cNvSpPr txBox="1">
            <a:spLocks noGrp="1"/>
          </p:cNvSpPr>
          <p:nvPr>
            <p:ph type="ctrTitle"/>
          </p:nvPr>
        </p:nvSpPr>
        <p:spPr>
          <a:xfrm>
            <a:off x="2917491" y="381667"/>
            <a:ext cx="5052300" cy="22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</a:rPr>
              <a:t>Konversi Satuan Berat</a:t>
            </a:r>
            <a:endParaRPr dirty="0">
              <a:solidFill>
                <a:schemeClr val="dk1"/>
              </a:solidFill>
            </a:endParaRPr>
          </a:p>
        </p:txBody>
      </p:sp>
      <p:grpSp>
        <p:nvGrpSpPr>
          <p:cNvPr id="305" name="Google Shape;305;p24"/>
          <p:cNvGrpSpPr/>
          <p:nvPr/>
        </p:nvGrpSpPr>
        <p:grpSpPr>
          <a:xfrm>
            <a:off x="-35764" y="616971"/>
            <a:ext cx="9460909" cy="4969748"/>
            <a:chOff x="-35764" y="616971"/>
            <a:chExt cx="9460909" cy="4969748"/>
          </a:xfrm>
        </p:grpSpPr>
        <p:grpSp>
          <p:nvGrpSpPr>
            <p:cNvPr id="306" name="Google Shape;306;p24"/>
            <p:cNvGrpSpPr/>
            <p:nvPr/>
          </p:nvGrpSpPr>
          <p:grpSpPr>
            <a:xfrm>
              <a:off x="-35764" y="1530582"/>
              <a:ext cx="9460909" cy="4056136"/>
              <a:chOff x="-35764" y="1530582"/>
              <a:chExt cx="9460909" cy="4056136"/>
            </a:xfrm>
          </p:grpSpPr>
          <p:grpSp>
            <p:nvGrpSpPr>
              <p:cNvPr id="307" name="Google Shape;307;p24"/>
              <p:cNvGrpSpPr/>
              <p:nvPr/>
            </p:nvGrpSpPr>
            <p:grpSpPr>
              <a:xfrm>
                <a:off x="6818739" y="3165067"/>
                <a:ext cx="2606407" cy="2421651"/>
                <a:chOff x="6818739" y="3165067"/>
                <a:chExt cx="2606407" cy="2421651"/>
              </a:xfrm>
            </p:grpSpPr>
            <p:sp>
              <p:nvSpPr>
                <p:cNvPr id="308" name="Google Shape;308;p24"/>
                <p:cNvSpPr/>
                <p:nvPr/>
              </p:nvSpPr>
              <p:spPr>
                <a:xfrm rot="6204519" flipH="1">
                  <a:off x="8446869" y="5015568"/>
                  <a:ext cx="588540" cy="4625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225" h="36329" extrusionOk="0">
                      <a:moveTo>
                        <a:pt x="22811" y="1"/>
                      </a:moveTo>
                      <a:cubicBezTo>
                        <a:pt x="22101" y="1"/>
                        <a:pt x="21442" y="39"/>
                        <a:pt x="20849" y="98"/>
                      </a:cubicBezTo>
                      <a:cubicBezTo>
                        <a:pt x="18899" y="291"/>
                        <a:pt x="17663" y="706"/>
                        <a:pt x="17663" y="706"/>
                      </a:cubicBezTo>
                      <a:cubicBezTo>
                        <a:pt x="7826" y="4029"/>
                        <a:pt x="1473" y="13461"/>
                        <a:pt x="694" y="15519"/>
                      </a:cubicBezTo>
                      <a:cubicBezTo>
                        <a:pt x="0" y="17353"/>
                        <a:pt x="1810" y="24208"/>
                        <a:pt x="7055" y="30026"/>
                      </a:cubicBezTo>
                      <a:cubicBezTo>
                        <a:pt x="7692" y="30731"/>
                        <a:pt x="7519" y="31492"/>
                        <a:pt x="8260" y="32160"/>
                      </a:cubicBezTo>
                      <a:cubicBezTo>
                        <a:pt x="11380" y="34963"/>
                        <a:pt x="16934" y="36329"/>
                        <a:pt x="22650" y="36329"/>
                      </a:cubicBezTo>
                      <a:cubicBezTo>
                        <a:pt x="29459" y="36329"/>
                        <a:pt x="36497" y="34391"/>
                        <a:pt x="39922" y="30637"/>
                      </a:cubicBezTo>
                      <a:cubicBezTo>
                        <a:pt x="46225" y="23730"/>
                        <a:pt x="40744" y="8665"/>
                        <a:pt x="33305" y="3311"/>
                      </a:cubicBezTo>
                      <a:cubicBezTo>
                        <a:pt x="29634" y="670"/>
                        <a:pt x="25776" y="1"/>
                        <a:pt x="22811" y="1"/>
                      </a:cubicBezTo>
                      <a:close/>
                    </a:path>
                  </a:pathLst>
                </a:custGeom>
                <a:solidFill>
                  <a:srgbClr val="AF6E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309" name="Google Shape;309;p24"/>
                <p:cNvGrpSpPr/>
                <p:nvPr/>
              </p:nvGrpSpPr>
              <p:grpSpPr>
                <a:xfrm flipH="1">
                  <a:off x="6818739" y="3165067"/>
                  <a:ext cx="2606407" cy="2193284"/>
                  <a:chOff x="4203750" y="4440300"/>
                  <a:chExt cx="1316500" cy="1107775"/>
                </a:xfrm>
              </p:grpSpPr>
              <p:sp>
                <p:nvSpPr>
                  <p:cNvPr id="310" name="Google Shape;310;p24"/>
                  <p:cNvSpPr/>
                  <p:nvPr/>
                </p:nvSpPr>
                <p:spPr>
                  <a:xfrm>
                    <a:off x="5281150" y="4879550"/>
                    <a:ext cx="239100" cy="191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64" h="7649" extrusionOk="0">
                        <a:moveTo>
                          <a:pt x="5316" y="0"/>
                        </a:moveTo>
                        <a:cubicBezTo>
                          <a:pt x="2882" y="0"/>
                          <a:pt x="0" y="3286"/>
                          <a:pt x="0" y="3286"/>
                        </a:cubicBezTo>
                        <a:lnTo>
                          <a:pt x="73" y="7648"/>
                        </a:lnTo>
                        <a:cubicBezTo>
                          <a:pt x="4406" y="7167"/>
                          <a:pt x="9563" y="3557"/>
                          <a:pt x="7081" y="801"/>
                        </a:cubicBezTo>
                        <a:cubicBezTo>
                          <a:pt x="6564" y="227"/>
                          <a:pt x="5955" y="0"/>
                          <a:pt x="5316" y="0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1" name="Google Shape;311;p24"/>
                  <p:cNvSpPr/>
                  <p:nvPr/>
                </p:nvSpPr>
                <p:spPr>
                  <a:xfrm>
                    <a:off x="5333575" y="4906725"/>
                    <a:ext cx="123450" cy="100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938" h="4013" extrusionOk="0">
                        <a:moveTo>
                          <a:pt x="4129" y="1"/>
                        </a:moveTo>
                        <a:cubicBezTo>
                          <a:pt x="3622" y="45"/>
                          <a:pt x="3107" y="165"/>
                          <a:pt x="2643" y="395"/>
                        </a:cubicBezTo>
                        <a:cubicBezTo>
                          <a:pt x="2168" y="612"/>
                          <a:pt x="1738" y="919"/>
                          <a:pt x="1367" y="1287"/>
                        </a:cubicBezTo>
                        <a:cubicBezTo>
                          <a:pt x="990" y="1655"/>
                          <a:pt x="679" y="2079"/>
                          <a:pt x="445" y="2543"/>
                        </a:cubicBezTo>
                        <a:cubicBezTo>
                          <a:pt x="208" y="3001"/>
                          <a:pt x="41" y="3502"/>
                          <a:pt x="1" y="4013"/>
                        </a:cubicBezTo>
                        <a:cubicBezTo>
                          <a:pt x="241" y="3562"/>
                          <a:pt x="498" y="3144"/>
                          <a:pt x="782" y="2746"/>
                        </a:cubicBezTo>
                        <a:cubicBezTo>
                          <a:pt x="842" y="2657"/>
                          <a:pt x="910" y="2570"/>
                          <a:pt x="976" y="2486"/>
                        </a:cubicBezTo>
                        <a:cubicBezTo>
                          <a:pt x="1240" y="2426"/>
                          <a:pt x="1497" y="2370"/>
                          <a:pt x="1751" y="2309"/>
                        </a:cubicBezTo>
                        <a:cubicBezTo>
                          <a:pt x="2105" y="2225"/>
                          <a:pt x="2453" y="2149"/>
                          <a:pt x="2800" y="2079"/>
                        </a:cubicBezTo>
                        <a:cubicBezTo>
                          <a:pt x="3147" y="2015"/>
                          <a:pt x="3495" y="1958"/>
                          <a:pt x="3848" y="1918"/>
                        </a:cubicBezTo>
                        <a:cubicBezTo>
                          <a:pt x="4203" y="1885"/>
                          <a:pt x="4553" y="1878"/>
                          <a:pt x="4938" y="1872"/>
                        </a:cubicBezTo>
                        <a:cubicBezTo>
                          <a:pt x="4613" y="1675"/>
                          <a:pt x="4232" y="1564"/>
                          <a:pt x="3848" y="1524"/>
                        </a:cubicBezTo>
                        <a:cubicBezTo>
                          <a:pt x="3728" y="1514"/>
                          <a:pt x="3607" y="1508"/>
                          <a:pt x="3487" y="1508"/>
                        </a:cubicBezTo>
                        <a:cubicBezTo>
                          <a:pt x="3223" y="1508"/>
                          <a:pt x="2960" y="1533"/>
                          <a:pt x="2703" y="1581"/>
                        </a:cubicBezTo>
                        <a:cubicBezTo>
                          <a:pt x="2329" y="1658"/>
                          <a:pt x="1965" y="1778"/>
                          <a:pt x="1621" y="1935"/>
                        </a:cubicBezTo>
                        <a:cubicBezTo>
                          <a:pt x="1507" y="1989"/>
                          <a:pt x="1397" y="2049"/>
                          <a:pt x="1286" y="2109"/>
                        </a:cubicBezTo>
                        <a:cubicBezTo>
                          <a:pt x="1427" y="1952"/>
                          <a:pt x="1571" y="1795"/>
                          <a:pt x="1721" y="1648"/>
                        </a:cubicBezTo>
                        <a:cubicBezTo>
                          <a:pt x="2062" y="1314"/>
                          <a:pt x="2429" y="1003"/>
                          <a:pt x="2837" y="742"/>
                        </a:cubicBezTo>
                        <a:cubicBezTo>
                          <a:pt x="3238" y="462"/>
                          <a:pt x="3679" y="248"/>
                          <a:pt x="4129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2" name="Google Shape;312;p24"/>
                  <p:cNvSpPr/>
                  <p:nvPr/>
                </p:nvSpPr>
                <p:spPr>
                  <a:xfrm>
                    <a:off x="4203750" y="4440300"/>
                    <a:ext cx="1209600" cy="539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384" h="21568" extrusionOk="0">
                        <a:moveTo>
                          <a:pt x="21139" y="1"/>
                        </a:moveTo>
                        <a:cubicBezTo>
                          <a:pt x="17726" y="1"/>
                          <a:pt x="14505" y="1218"/>
                          <a:pt x="12400" y="4813"/>
                        </a:cubicBezTo>
                        <a:cubicBezTo>
                          <a:pt x="12400" y="4813"/>
                          <a:pt x="1" y="6343"/>
                          <a:pt x="5973" y="16744"/>
                        </a:cubicBezTo>
                        <a:lnTo>
                          <a:pt x="13696" y="21568"/>
                        </a:lnTo>
                        <a:lnTo>
                          <a:pt x="40140" y="16129"/>
                        </a:lnTo>
                        <a:cubicBezTo>
                          <a:pt x="40140" y="16129"/>
                          <a:pt x="42745" y="15692"/>
                          <a:pt x="45394" y="12452"/>
                        </a:cubicBezTo>
                        <a:cubicBezTo>
                          <a:pt x="48039" y="9209"/>
                          <a:pt x="48383" y="3543"/>
                          <a:pt x="46891" y="3002"/>
                        </a:cubicBezTo>
                        <a:cubicBezTo>
                          <a:pt x="46784" y="2964"/>
                          <a:pt x="46675" y="2946"/>
                          <a:pt x="46566" y="2946"/>
                        </a:cubicBezTo>
                        <a:cubicBezTo>
                          <a:pt x="45142" y="2946"/>
                          <a:pt x="43567" y="5979"/>
                          <a:pt x="43567" y="5979"/>
                        </a:cubicBezTo>
                        <a:cubicBezTo>
                          <a:pt x="43567" y="5979"/>
                          <a:pt x="45591" y="978"/>
                          <a:pt x="43023" y="694"/>
                        </a:cubicBezTo>
                        <a:cubicBezTo>
                          <a:pt x="42963" y="688"/>
                          <a:pt x="42905" y="685"/>
                          <a:pt x="42846" y="685"/>
                        </a:cubicBezTo>
                        <a:cubicBezTo>
                          <a:pt x="40602" y="685"/>
                          <a:pt x="38939" y="5396"/>
                          <a:pt x="37001" y="5396"/>
                        </a:cubicBezTo>
                        <a:cubicBezTo>
                          <a:pt x="36805" y="5396"/>
                          <a:pt x="36606" y="5347"/>
                          <a:pt x="36403" y="5241"/>
                        </a:cubicBezTo>
                        <a:cubicBezTo>
                          <a:pt x="34917" y="4462"/>
                          <a:pt x="27674" y="1"/>
                          <a:pt x="21139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3" name="Google Shape;313;p24"/>
                  <p:cNvSpPr/>
                  <p:nvPr/>
                </p:nvSpPr>
                <p:spPr>
                  <a:xfrm>
                    <a:off x="4303150" y="4639850"/>
                    <a:ext cx="1155625" cy="908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225" h="36329" extrusionOk="0">
                        <a:moveTo>
                          <a:pt x="22811" y="1"/>
                        </a:moveTo>
                        <a:cubicBezTo>
                          <a:pt x="22101" y="1"/>
                          <a:pt x="21442" y="39"/>
                          <a:pt x="20849" y="98"/>
                        </a:cubicBezTo>
                        <a:cubicBezTo>
                          <a:pt x="18899" y="291"/>
                          <a:pt x="17663" y="706"/>
                          <a:pt x="17663" y="706"/>
                        </a:cubicBezTo>
                        <a:cubicBezTo>
                          <a:pt x="7826" y="4029"/>
                          <a:pt x="1473" y="13461"/>
                          <a:pt x="694" y="15519"/>
                        </a:cubicBezTo>
                        <a:cubicBezTo>
                          <a:pt x="0" y="17353"/>
                          <a:pt x="1810" y="24208"/>
                          <a:pt x="7055" y="30026"/>
                        </a:cubicBezTo>
                        <a:cubicBezTo>
                          <a:pt x="7692" y="30731"/>
                          <a:pt x="7519" y="31492"/>
                          <a:pt x="8260" y="32160"/>
                        </a:cubicBezTo>
                        <a:cubicBezTo>
                          <a:pt x="11380" y="34963"/>
                          <a:pt x="16934" y="36329"/>
                          <a:pt x="22650" y="36329"/>
                        </a:cubicBezTo>
                        <a:cubicBezTo>
                          <a:pt x="29459" y="36329"/>
                          <a:pt x="36497" y="34391"/>
                          <a:pt x="39922" y="30637"/>
                        </a:cubicBezTo>
                        <a:cubicBezTo>
                          <a:pt x="46225" y="23730"/>
                          <a:pt x="40744" y="8665"/>
                          <a:pt x="33305" y="3311"/>
                        </a:cubicBezTo>
                        <a:cubicBezTo>
                          <a:pt x="29634" y="670"/>
                          <a:pt x="25776" y="1"/>
                          <a:pt x="22811" y="1"/>
                        </a:cubicBezTo>
                        <a:close/>
                      </a:path>
                    </a:pathLst>
                  </a:custGeom>
                  <a:solidFill>
                    <a:srgbClr val="AF6E6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4" name="Google Shape;314;p24"/>
                  <p:cNvSpPr/>
                  <p:nvPr/>
                </p:nvSpPr>
                <p:spPr>
                  <a:xfrm>
                    <a:off x="4866375" y="4893350"/>
                    <a:ext cx="43775" cy="71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51" h="2866" extrusionOk="0">
                        <a:moveTo>
                          <a:pt x="954" y="1"/>
                        </a:moveTo>
                        <a:cubicBezTo>
                          <a:pt x="517" y="1"/>
                          <a:pt x="122" y="601"/>
                          <a:pt x="64" y="1371"/>
                        </a:cubicBezTo>
                        <a:cubicBezTo>
                          <a:pt x="1" y="2159"/>
                          <a:pt x="314" y="2828"/>
                          <a:pt x="765" y="2865"/>
                        </a:cubicBezTo>
                        <a:cubicBezTo>
                          <a:pt x="777" y="2865"/>
                          <a:pt x="788" y="2866"/>
                          <a:pt x="800" y="2866"/>
                        </a:cubicBezTo>
                        <a:cubicBezTo>
                          <a:pt x="1234" y="2866"/>
                          <a:pt x="1629" y="2266"/>
                          <a:pt x="1690" y="1498"/>
                        </a:cubicBezTo>
                        <a:cubicBezTo>
                          <a:pt x="1751" y="707"/>
                          <a:pt x="1436" y="39"/>
                          <a:pt x="989" y="2"/>
                        </a:cubicBezTo>
                        <a:cubicBezTo>
                          <a:pt x="977" y="1"/>
                          <a:pt x="965" y="1"/>
                          <a:pt x="954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5" name="Google Shape;315;p24"/>
                  <p:cNvSpPr/>
                  <p:nvPr/>
                </p:nvSpPr>
                <p:spPr>
                  <a:xfrm>
                    <a:off x="5209250" y="4888500"/>
                    <a:ext cx="43675" cy="71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47" h="2866" extrusionOk="0">
                        <a:moveTo>
                          <a:pt x="950" y="1"/>
                        </a:moveTo>
                        <a:cubicBezTo>
                          <a:pt x="516" y="1"/>
                          <a:pt x="122" y="601"/>
                          <a:pt x="60" y="1368"/>
                        </a:cubicBezTo>
                        <a:cubicBezTo>
                          <a:pt x="0" y="2160"/>
                          <a:pt x="314" y="2828"/>
                          <a:pt x="762" y="2865"/>
                        </a:cubicBezTo>
                        <a:cubicBezTo>
                          <a:pt x="774" y="2865"/>
                          <a:pt x="785" y="2866"/>
                          <a:pt x="797" y="2866"/>
                        </a:cubicBezTo>
                        <a:cubicBezTo>
                          <a:pt x="1231" y="2866"/>
                          <a:pt x="1625" y="2266"/>
                          <a:pt x="1687" y="1495"/>
                        </a:cubicBezTo>
                        <a:cubicBezTo>
                          <a:pt x="1747" y="707"/>
                          <a:pt x="1434" y="39"/>
                          <a:pt x="985" y="2"/>
                        </a:cubicBezTo>
                        <a:cubicBezTo>
                          <a:pt x="974" y="1"/>
                          <a:pt x="962" y="1"/>
                          <a:pt x="950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6" name="Google Shape;316;p24"/>
                  <p:cNvSpPr/>
                  <p:nvPr/>
                </p:nvSpPr>
                <p:spPr>
                  <a:xfrm>
                    <a:off x="5228275" y="5036725"/>
                    <a:ext cx="89625" cy="78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5" h="3153" extrusionOk="0">
                        <a:moveTo>
                          <a:pt x="1794" y="1"/>
                        </a:moveTo>
                        <a:cubicBezTo>
                          <a:pt x="1585" y="1"/>
                          <a:pt x="1372" y="43"/>
                          <a:pt x="1166" y="132"/>
                        </a:cubicBezTo>
                        <a:cubicBezTo>
                          <a:pt x="368" y="476"/>
                          <a:pt x="1" y="1405"/>
                          <a:pt x="348" y="2203"/>
                        </a:cubicBezTo>
                        <a:cubicBezTo>
                          <a:pt x="607" y="2797"/>
                          <a:pt x="1185" y="3153"/>
                          <a:pt x="1794" y="3153"/>
                        </a:cubicBezTo>
                        <a:cubicBezTo>
                          <a:pt x="2004" y="3153"/>
                          <a:pt x="2217" y="3111"/>
                          <a:pt x="2423" y="3022"/>
                        </a:cubicBezTo>
                        <a:cubicBezTo>
                          <a:pt x="3221" y="2677"/>
                          <a:pt x="3585" y="1749"/>
                          <a:pt x="3241" y="950"/>
                        </a:cubicBezTo>
                        <a:cubicBezTo>
                          <a:pt x="2982" y="356"/>
                          <a:pt x="2404" y="1"/>
                          <a:pt x="1794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7" name="Google Shape;317;p24"/>
                  <p:cNvSpPr/>
                  <p:nvPr/>
                </p:nvSpPr>
                <p:spPr>
                  <a:xfrm>
                    <a:off x="4786875" y="4984625"/>
                    <a:ext cx="89625" cy="78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85" h="3155" extrusionOk="0">
                        <a:moveTo>
                          <a:pt x="1793" y="1"/>
                        </a:moveTo>
                        <a:cubicBezTo>
                          <a:pt x="1583" y="1"/>
                          <a:pt x="1370" y="43"/>
                          <a:pt x="1166" y="131"/>
                        </a:cubicBezTo>
                        <a:cubicBezTo>
                          <a:pt x="368" y="479"/>
                          <a:pt x="0" y="1404"/>
                          <a:pt x="344" y="2203"/>
                        </a:cubicBezTo>
                        <a:cubicBezTo>
                          <a:pt x="603" y="2800"/>
                          <a:pt x="1184" y="3154"/>
                          <a:pt x="1794" y="3154"/>
                        </a:cubicBezTo>
                        <a:cubicBezTo>
                          <a:pt x="2003" y="3154"/>
                          <a:pt x="2215" y="3112"/>
                          <a:pt x="2419" y="3025"/>
                        </a:cubicBezTo>
                        <a:cubicBezTo>
                          <a:pt x="3218" y="2677"/>
                          <a:pt x="3585" y="1748"/>
                          <a:pt x="3238" y="950"/>
                        </a:cubicBezTo>
                        <a:cubicBezTo>
                          <a:pt x="2981" y="356"/>
                          <a:pt x="2402" y="1"/>
                          <a:pt x="1793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8" name="Google Shape;318;p24"/>
                  <p:cNvSpPr/>
                  <p:nvPr/>
                </p:nvSpPr>
                <p:spPr>
                  <a:xfrm>
                    <a:off x="5119550" y="4985150"/>
                    <a:ext cx="129550" cy="74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82" h="2981" extrusionOk="0">
                        <a:moveTo>
                          <a:pt x="3943" y="0"/>
                        </a:moveTo>
                        <a:cubicBezTo>
                          <a:pt x="3739" y="0"/>
                          <a:pt x="3544" y="20"/>
                          <a:pt x="3354" y="54"/>
                        </a:cubicBezTo>
                        <a:cubicBezTo>
                          <a:pt x="2947" y="127"/>
                          <a:pt x="2556" y="235"/>
                          <a:pt x="2176" y="368"/>
                        </a:cubicBezTo>
                        <a:cubicBezTo>
                          <a:pt x="1414" y="636"/>
                          <a:pt x="685" y="976"/>
                          <a:pt x="1" y="1397"/>
                        </a:cubicBezTo>
                        <a:cubicBezTo>
                          <a:pt x="769" y="1169"/>
                          <a:pt x="1527" y="936"/>
                          <a:pt x="2286" y="745"/>
                        </a:cubicBezTo>
                        <a:cubicBezTo>
                          <a:pt x="2666" y="659"/>
                          <a:pt x="3047" y="568"/>
                          <a:pt x="3425" y="528"/>
                        </a:cubicBezTo>
                        <a:cubicBezTo>
                          <a:pt x="3582" y="509"/>
                          <a:pt x="3739" y="494"/>
                          <a:pt x="3890" y="494"/>
                        </a:cubicBezTo>
                        <a:cubicBezTo>
                          <a:pt x="3919" y="494"/>
                          <a:pt x="3947" y="494"/>
                          <a:pt x="3975" y="495"/>
                        </a:cubicBezTo>
                        <a:cubicBezTo>
                          <a:pt x="4153" y="502"/>
                          <a:pt x="4326" y="528"/>
                          <a:pt x="4447" y="591"/>
                        </a:cubicBezTo>
                        <a:cubicBezTo>
                          <a:pt x="4567" y="656"/>
                          <a:pt x="4630" y="725"/>
                          <a:pt x="4654" y="862"/>
                        </a:cubicBezTo>
                        <a:cubicBezTo>
                          <a:pt x="4670" y="979"/>
                          <a:pt x="4634" y="1109"/>
                          <a:pt x="4544" y="1243"/>
                        </a:cubicBezTo>
                        <a:cubicBezTo>
                          <a:pt x="4360" y="1517"/>
                          <a:pt x="4035" y="1741"/>
                          <a:pt x="3715" y="1941"/>
                        </a:cubicBezTo>
                        <a:cubicBezTo>
                          <a:pt x="3057" y="2342"/>
                          <a:pt x="2329" y="2663"/>
                          <a:pt x="1598" y="2980"/>
                        </a:cubicBezTo>
                        <a:cubicBezTo>
                          <a:pt x="2389" y="2863"/>
                          <a:pt x="3167" y="2646"/>
                          <a:pt x="3906" y="2289"/>
                        </a:cubicBezTo>
                        <a:cubicBezTo>
                          <a:pt x="4273" y="2108"/>
                          <a:pt x="4637" y="1891"/>
                          <a:pt x="4934" y="1524"/>
                        </a:cubicBezTo>
                        <a:cubicBezTo>
                          <a:pt x="5074" y="1340"/>
                          <a:pt x="5182" y="1066"/>
                          <a:pt x="5142" y="789"/>
                        </a:cubicBezTo>
                        <a:cubicBezTo>
                          <a:pt x="5135" y="722"/>
                          <a:pt x="5111" y="659"/>
                          <a:pt x="5094" y="591"/>
                        </a:cubicBezTo>
                        <a:cubicBezTo>
                          <a:pt x="5062" y="528"/>
                          <a:pt x="5034" y="462"/>
                          <a:pt x="4991" y="405"/>
                        </a:cubicBezTo>
                        <a:cubicBezTo>
                          <a:pt x="4948" y="348"/>
                          <a:pt x="4901" y="288"/>
                          <a:pt x="4844" y="251"/>
                        </a:cubicBezTo>
                        <a:cubicBezTo>
                          <a:pt x="4791" y="204"/>
                          <a:pt x="4734" y="167"/>
                          <a:pt x="4674" y="141"/>
                        </a:cubicBezTo>
                        <a:cubicBezTo>
                          <a:pt x="4436" y="27"/>
                          <a:pt x="4206" y="4"/>
                          <a:pt x="3989" y="1"/>
                        </a:cubicBezTo>
                        <a:cubicBezTo>
                          <a:pt x="3974" y="0"/>
                          <a:pt x="3958" y="0"/>
                          <a:pt x="3943" y="0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9" name="Google Shape;319;p24"/>
                  <p:cNvSpPr/>
                  <p:nvPr/>
                </p:nvSpPr>
                <p:spPr>
                  <a:xfrm>
                    <a:off x="4833900" y="5053200"/>
                    <a:ext cx="368100" cy="236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24" h="9471" extrusionOk="0">
                        <a:moveTo>
                          <a:pt x="3138" y="1"/>
                        </a:moveTo>
                        <a:cubicBezTo>
                          <a:pt x="2839" y="1"/>
                          <a:pt x="2543" y="48"/>
                          <a:pt x="2258" y="154"/>
                        </a:cubicBezTo>
                        <a:cubicBezTo>
                          <a:pt x="1870" y="298"/>
                          <a:pt x="1500" y="549"/>
                          <a:pt x="1152" y="946"/>
                        </a:cubicBezTo>
                        <a:cubicBezTo>
                          <a:pt x="0" y="2258"/>
                          <a:pt x="949" y="5489"/>
                          <a:pt x="3107" y="7560"/>
                        </a:cubicBezTo>
                        <a:cubicBezTo>
                          <a:pt x="3925" y="8348"/>
                          <a:pt x="4920" y="8966"/>
                          <a:pt x="6033" y="9246"/>
                        </a:cubicBezTo>
                        <a:cubicBezTo>
                          <a:pt x="6633" y="9401"/>
                          <a:pt x="7234" y="9470"/>
                          <a:pt x="7824" y="9470"/>
                        </a:cubicBezTo>
                        <a:cubicBezTo>
                          <a:pt x="8732" y="9470"/>
                          <a:pt x="9613" y="9306"/>
                          <a:pt x="10425" y="9032"/>
                        </a:cubicBezTo>
                        <a:cubicBezTo>
                          <a:pt x="12636" y="8295"/>
                          <a:pt x="14313" y="6752"/>
                          <a:pt x="14536" y="5565"/>
                        </a:cubicBezTo>
                        <a:cubicBezTo>
                          <a:pt x="14724" y="4587"/>
                          <a:pt x="14476" y="3889"/>
                          <a:pt x="13805" y="3428"/>
                        </a:cubicBezTo>
                        <a:cubicBezTo>
                          <a:pt x="13665" y="3331"/>
                          <a:pt x="13501" y="3244"/>
                          <a:pt x="13317" y="3168"/>
                        </a:cubicBezTo>
                        <a:cubicBezTo>
                          <a:pt x="13157" y="3097"/>
                          <a:pt x="12980" y="3037"/>
                          <a:pt x="12790" y="2984"/>
                        </a:cubicBezTo>
                        <a:cubicBezTo>
                          <a:pt x="12435" y="2887"/>
                          <a:pt x="12031" y="2813"/>
                          <a:pt x="11574" y="2770"/>
                        </a:cubicBezTo>
                        <a:cubicBezTo>
                          <a:pt x="11307" y="2739"/>
                          <a:pt x="11023" y="2719"/>
                          <a:pt x="10719" y="2710"/>
                        </a:cubicBezTo>
                        <a:cubicBezTo>
                          <a:pt x="9409" y="2663"/>
                          <a:pt x="8211" y="2175"/>
                          <a:pt x="7064" y="1584"/>
                        </a:cubicBezTo>
                        <a:cubicBezTo>
                          <a:pt x="6744" y="1421"/>
                          <a:pt x="6430" y="1250"/>
                          <a:pt x="6119" y="1073"/>
                        </a:cubicBezTo>
                        <a:cubicBezTo>
                          <a:pt x="6022" y="1020"/>
                          <a:pt x="5926" y="963"/>
                          <a:pt x="5826" y="909"/>
                        </a:cubicBezTo>
                        <a:cubicBezTo>
                          <a:pt x="5772" y="883"/>
                          <a:pt x="5718" y="852"/>
                          <a:pt x="5665" y="823"/>
                        </a:cubicBezTo>
                        <a:cubicBezTo>
                          <a:pt x="5438" y="699"/>
                          <a:pt x="5204" y="579"/>
                          <a:pt x="4967" y="468"/>
                        </a:cubicBezTo>
                        <a:cubicBezTo>
                          <a:pt x="4596" y="302"/>
                          <a:pt x="4222" y="165"/>
                          <a:pt x="3848" y="84"/>
                        </a:cubicBezTo>
                        <a:cubicBezTo>
                          <a:pt x="3657" y="41"/>
                          <a:pt x="3467" y="14"/>
                          <a:pt x="3280" y="4"/>
                        </a:cubicBezTo>
                        <a:cubicBezTo>
                          <a:pt x="3233" y="2"/>
                          <a:pt x="3185" y="1"/>
                          <a:pt x="3138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0" name="Google Shape;320;p24"/>
                  <p:cNvSpPr/>
                  <p:nvPr/>
                </p:nvSpPr>
                <p:spPr>
                  <a:xfrm>
                    <a:off x="4911550" y="5207725"/>
                    <a:ext cx="182900" cy="85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316" h="3400" extrusionOk="0">
                        <a:moveTo>
                          <a:pt x="3701" y="1"/>
                        </a:moveTo>
                        <a:cubicBezTo>
                          <a:pt x="2126" y="1"/>
                          <a:pt x="723" y="917"/>
                          <a:pt x="1" y="1489"/>
                        </a:cubicBezTo>
                        <a:cubicBezTo>
                          <a:pt x="819" y="2277"/>
                          <a:pt x="1814" y="2895"/>
                          <a:pt x="2927" y="3179"/>
                        </a:cubicBezTo>
                        <a:cubicBezTo>
                          <a:pt x="3525" y="3331"/>
                          <a:pt x="4124" y="3400"/>
                          <a:pt x="4712" y="3400"/>
                        </a:cubicBezTo>
                        <a:cubicBezTo>
                          <a:pt x="5621" y="3400"/>
                          <a:pt x="6504" y="3235"/>
                          <a:pt x="7316" y="2961"/>
                        </a:cubicBezTo>
                        <a:cubicBezTo>
                          <a:pt x="7105" y="1967"/>
                          <a:pt x="6520" y="797"/>
                          <a:pt x="5051" y="243"/>
                        </a:cubicBezTo>
                        <a:cubicBezTo>
                          <a:pt x="4595" y="72"/>
                          <a:pt x="4141" y="1"/>
                          <a:pt x="3701" y="1"/>
                        </a:cubicBezTo>
                        <a:close/>
                      </a:path>
                    </a:pathLst>
                  </a:custGeom>
                  <a:solidFill>
                    <a:srgbClr val="E5908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1" name="Google Shape;321;p24"/>
                  <p:cNvSpPr/>
                  <p:nvPr/>
                </p:nvSpPr>
                <p:spPr>
                  <a:xfrm>
                    <a:off x="4886500" y="5050450"/>
                    <a:ext cx="89050" cy="53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62" h="2145" extrusionOk="0">
                        <a:moveTo>
                          <a:pt x="1034" y="1"/>
                        </a:moveTo>
                        <a:cubicBezTo>
                          <a:pt x="735" y="1"/>
                          <a:pt x="439" y="48"/>
                          <a:pt x="154" y="154"/>
                        </a:cubicBezTo>
                        <a:cubicBezTo>
                          <a:pt x="0" y="679"/>
                          <a:pt x="110" y="1387"/>
                          <a:pt x="445" y="1657"/>
                        </a:cubicBezTo>
                        <a:cubicBezTo>
                          <a:pt x="702" y="1865"/>
                          <a:pt x="1066" y="1842"/>
                          <a:pt x="1390" y="1905"/>
                        </a:cubicBezTo>
                        <a:cubicBezTo>
                          <a:pt x="1734" y="1970"/>
                          <a:pt x="2064" y="2145"/>
                          <a:pt x="2409" y="2145"/>
                        </a:cubicBezTo>
                        <a:cubicBezTo>
                          <a:pt x="2432" y="2145"/>
                          <a:pt x="2456" y="2144"/>
                          <a:pt x="2479" y="2142"/>
                        </a:cubicBezTo>
                        <a:cubicBezTo>
                          <a:pt x="2886" y="2112"/>
                          <a:pt x="3237" y="1818"/>
                          <a:pt x="3411" y="1450"/>
                        </a:cubicBezTo>
                        <a:cubicBezTo>
                          <a:pt x="3501" y="1253"/>
                          <a:pt x="3548" y="1043"/>
                          <a:pt x="3561" y="823"/>
                        </a:cubicBezTo>
                        <a:cubicBezTo>
                          <a:pt x="3334" y="699"/>
                          <a:pt x="3100" y="579"/>
                          <a:pt x="2863" y="468"/>
                        </a:cubicBezTo>
                        <a:cubicBezTo>
                          <a:pt x="2492" y="302"/>
                          <a:pt x="2118" y="165"/>
                          <a:pt x="1744" y="84"/>
                        </a:cubicBezTo>
                        <a:cubicBezTo>
                          <a:pt x="1553" y="41"/>
                          <a:pt x="1363" y="14"/>
                          <a:pt x="1176" y="4"/>
                        </a:cubicBezTo>
                        <a:cubicBezTo>
                          <a:pt x="1129" y="2"/>
                          <a:pt x="1081" y="1"/>
                          <a:pt x="1034" y="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2" name="Google Shape;322;p24"/>
                  <p:cNvSpPr/>
                  <p:nvPr/>
                </p:nvSpPr>
                <p:spPr>
                  <a:xfrm>
                    <a:off x="5010175" y="5090050"/>
                    <a:ext cx="156675" cy="69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67" h="2773" extrusionOk="0">
                        <a:moveTo>
                          <a:pt x="13" y="0"/>
                        </a:moveTo>
                        <a:cubicBezTo>
                          <a:pt x="17" y="124"/>
                          <a:pt x="27" y="241"/>
                          <a:pt x="24" y="351"/>
                        </a:cubicBezTo>
                        <a:cubicBezTo>
                          <a:pt x="13" y="715"/>
                          <a:pt x="0" y="1103"/>
                          <a:pt x="201" y="1423"/>
                        </a:cubicBezTo>
                        <a:cubicBezTo>
                          <a:pt x="458" y="1834"/>
                          <a:pt x="972" y="1988"/>
                          <a:pt x="1443" y="2108"/>
                        </a:cubicBezTo>
                        <a:cubicBezTo>
                          <a:pt x="2145" y="2288"/>
                          <a:pt x="2849" y="2469"/>
                          <a:pt x="3554" y="2652"/>
                        </a:cubicBezTo>
                        <a:cubicBezTo>
                          <a:pt x="3785" y="2714"/>
                          <a:pt x="4020" y="2772"/>
                          <a:pt x="4257" y="2772"/>
                        </a:cubicBezTo>
                        <a:cubicBezTo>
                          <a:pt x="4263" y="2772"/>
                          <a:pt x="4269" y="2772"/>
                          <a:pt x="4276" y="2772"/>
                        </a:cubicBezTo>
                        <a:cubicBezTo>
                          <a:pt x="4570" y="2772"/>
                          <a:pt x="4857" y="2683"/>
                          <a:pt x="5131" y="2578"/>
                        </a:cubicBezTo>
                        <a:cubicBezTo>
                          <a:pt x="5532" y="2425"/>
                          <a:pt x="5949" y="2218"/>
                          <a:pt x="6163" y="1841"/>
                        </a:cubicBezTo>
                        <a:cubicBezTo>
                          <a:pt x="6210" y="1761"/>
                          <a:pt x="6246" y="1673"/>
                          <a:pt x="6266" y="1584"/>
                        </a:cubicBezTo>
                        <a:cubicBezTo>
                          <a:pt x="6106" y="1513"/>
                          <a:pt x="5929" y="1453"/>
                          <a:pt x="5739" y="1400"/>
                        </a:cubicBezTo>
                        <a:cubicBezTo>
                          <a:pt x="5384" y="1303"/>
                          <a:pt x="4980" y="1229"/>
                          <a:pt x="4523" y="1186"/>
                        </a:cubicBezTo>
                        <a:cubicBezTo>
                          <a:pt x="4256" y="1155"/>
                          <a:pt x="3972" y="1135"/>
                          <a:pt x="3668" y="1126"/>
                        </a:cubicBezTo>
                        <a:cubicBezTo>
                          <a:pt x="2358" y="1079"/>
                          <a:pt x="1160" y="591"/>
                          <a:pt x="13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3" name="Google Shape;323;p24"/>
                  <p:cNvSpPr/>
                  <p:nvPr/>
                </p:nvSpPr>
                <p:spPr>
                  <a:xfrm>
                    <a:off x="4303150" y="4642300"/>
                    <a:ext cx="537275" cy="748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491" h="29928" extrusionOk="0">
                        <a:moveTo>
                          <a:pt x="20849" y="0"/>
                        </a:moveTo>
                        <a:lnTo>
                          <a:pt x="20849" y="0"/>
                        </a:lnTo>
                        <a:cubicBezTo>
                          <a:pt x="18899" y="193"/>
                          <a:pt x="17663" y="608"/>
                          <a:pt x="17663" y="608"/>
                        </a:cubicBezTo>
                        <a:cubicBezTo>
                          <a:pt x="7826" y="3931"/>
                          <a:pt x="1473" y="13363"/>
                          <a:pt x="694" y="15421"/>
                        </a:cubicBezTo>
                        <a:cubicBezTo>
                          <a:pt x="0" y="17255"/>
                          <a:pt x="1810" y="24110"/>
                          <a:pt x="7055" y="29928"/>
                        </a:cubicBezTo>
                        <a:lnTo>
                          <a:pt x="7055" y="29928"/>
                        </a:lnTo>
                        <a:cubicBezTo>
                          <a:pt x="4044" y="16815"/>
                          <a:pt x="12495" y="10769"/>
                          <a:pt x="12495" y="10769"/>
                        </a:cubicBezTo>
                        <a:cubicBezTo>
                          <a:pt x="21150" y="8390"/>
                          <a:pt x="21491" y="3093"/>
                          <a:pt x="20849" y="0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4" name="Google Shape;324;p24"/>
                  <p:cNvSpPr/>
                  <p:nvPr/>
                </p:nvSpPr>
                <p:spPr>
                  <a:xfrm>
                    <a:off x="4420775" y="4582975"/>
                    <a:ext cx="421900" cy="294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876" h="11774" extrusionOk="0">
                        <a:moveTo>
                          <a:pt x="1" y="10843"/>
                        </a:moveTo>
                        <a:lnTo>
                          <a:pt x="128" y="11137"/>
                        </a:lnTo>
                        <a:cubicBezTo>
                          <a:pt x="161" y="11087"/>
                          <a:pt x="195" y="11037"/>
                          <a:pt x="230" y="10986"/>
                        </a:cubicBezTo>
                        <a:lnTo>
                          <a:pt x="230" y="10986"/>
                        </a:lnTo>
                        <a:cubicBezTo>
                          <a:pt x="77" y="10900"/>
                          <a:pt x="1" y="10843"/>
                          <a:pt x="1" y="10843"/>
                        </a:cubicBezTo>
                        <a:close/>
                        <a:moveTo>
                          <a:pt x="15352" y="1"/>
                        </a:moveTo>
                        <a:cubicBezTo>
                          <a:pt x="15352" y="1"/>
                          <a:pt x="3211" y="6674"/>
                          <a:pt x="230" y="10986"/>
                        </a:cubicBezTo>
                        <a:lnTo>
                          <a:pt x="230" y="10986"/>
                        </a:lnTo>
                        <a:cubicBezTo>
                          <a:pt x="693" y="11247"/>
                          <a:pt x="1858" y="11773"/>
                          <a:pt x="3720" y="11773"/>
                        </a:cubicBezTo>
                        <a:cubicBezTo>
                          <a:pt x="5336" y="11773"/>
                          <a:pt x="7477" y="11377"/>
                          <a:pt x="10138" y="10065"/>
                        </a:cubicBezTo>
                        <a:cubicBezTo>
                          <a:pt x="16875" y="6745"/>
                          <a:pt x="15352" y="1"/>
                          <a:pt x="15352" y="1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5" name="Google Shape;325;p24"/>
                  <p:cNvSpPr/>
                  <p:nvPr/>
                </p:nvSpPr>
                <p:spPr>
                  <a:xfrm>
                    <a:off x="4240925" y="4804500"/>
                    <a:ext cx="306750" cy="253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270" h="10136" extrusionOk="0">
                        <a:moveTo>
                          <a:pt x="5911" y="1"/>
                        </a:moveTo>
                        <a:cubicBezTo>
                          <a:pt x="5474" y="1"/>
                          <a:pt x="5026" y="91"/>
                          <a:pt x="4569" y="292"/>
                        </a:cubicBezTo>
                        <a:cubicBezTo>
                          <a:pt x="0" y="2306"/>
                          <a:pt x="3595" y="8990"/>
                          <a:pt x="9330" y="10136"/>
                        </a:cubicBezTo>
                        <a:lnTo>
                          <a:pt x="10281" y="9388"/>
                        </a:lnTo>
                        <a:cubicBezTo>
                          <a:pt x="11884" y="8125"/>
                          <a:pt x="12269" y="5853"/>
                          <a:pt x="11170" y="4134"/>
                        </a:cubicBezTo>
                        <a:cubicBezTo>
                          <a:pt x="9909" y="2157"/>
                          <a:pt x="8044" y="1"/>
                          <a:pt x="5911" y="1"/>
                        </a:cubicBezTo>
                        <a:close/>
                      </a:path>
                    </a:pathLst>
                  </a:custGeom>
                  <a:solidFill>
                    <a:srgbClr val="965C4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6" name="Google Shape;326;p24"/>
                  <p:cNvSpPr/>
                  <p:nvPr/>
                </p:nvSpPr>
                <p:spPr>
                  <a:xfrm>
                    <a:off x="4328775" y="4857450"/>
                    <a:ext cx="114175" cy="132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67" h="5304" extrusionOk="0">
                        <a:moveTo>
                          <a:pt x="424" y="0"/>
                        </a:moveTo>
                        <a:cubicBezTo>
                          <a:pt x="282" y="0"/>
                          <a:pt x="140" y="12"/>
                          <a:pt x="0" y="36"/>
                        </a:cubicBezTo>
                        <a:cubicBezTo>
                          <a:pt x="632" y="140"/>
                          <a:pt x="1199" y="391"/>
                          <a:pt x="1700" y="718"/>
                        </a:cubicBezTo>
                        <a:cubicBezTo>
                          <a:pt x="2201" y="1052"/>
                          <a:pt x="2629" y="1479"/>
                          <a:pt x="2983" y="1967"/>
                        </a:cubicBezTo>
                        <a:cubicBezTo>
                          <a:pt x="2983" y="1967"/>
                          <a:pt x="2986" y="1970"/>
                          <a:pt x="2986" y="1974"/>
                        </a:cubicBezTo>
                        <a:cubicBezTo>
                          <a:pt x="2706" y="1880"/>
                          <a:pt x="2415" y="1809"/>
                          <a:pt x="2115" y="1793"/>
                        </a:cubicBezTo>
                        <a:cubicBezTo>
                          <a:pt x="2040" y="1788"/>
                          <a:pt x="1965" y="1785"/>
                          <a:pt x="1890" y="1785"/>
                        </a:cubicBezTo>
                        <a:cubicBezTo>
                          <a:pt x="1651" y="1785"/>
                          <a:pt x="1410" y="1815"/>
                          <a:pt x="1179" y="1883"/>
                        </a:cubicBezTo>
                        <a:cubicBezTo>
                          <a:pt x="879" y="1977"/>
                          <a:pt x="572" y="2124"/>
                          <a:pt x="381" y="2381"/>
                        </a:cubicBezTo>
                        <a:cubicBezTo>
                          <a:pt x="681" y="2304"/>
                          <a:pt x="962" y="2284"/>
                          <a:pt x="1243" y="2274"/>
                        </a:cubicBezTo>
                        <a:cubicBezTo>
                          <a:pt x="1303" y="2273"/>
                          <a:pt x="1363" y="2272"/>
                          <a:pt x="1423" y="2272"/>
                        </a:cubicBezTo>
                        <a:cubicBezTo>
                          <a:pt x="1643" y="2272"/>
                          <a:pt x="1861" y="2282"/>
                          <a:pt x="2081" y="2298"/>
                        </a:cubicBezTo>
                        <a:cubicBezTo>
                          <a:pt x="2362" y="2315"/>
                          <a:pt x="2642" y="2351"/>
                          <a:pt x="2933" y="2371"/>
                        </a:cubicBezTo>
                        <a:cubicBezTo>
                          <a:pt x="3046" y="2387"/>
                          <a:pt x="3167" y="2395"/>
                          <a:pt x="3284" y="2404"/>
                        </a:cubicBezTo>
                        <a:lnTo>
                          <a:pt x="3474" y="2728"/>
                        </a:lnTo>
                        <a:cubicBezTo>
                          <a:pt x="3638" y="2985"/>
                          <a:pt x="3738" y="3276"/>
                          <a:pt x="3888" y="3547"/>
                        </a:cubicBezTo>
                        <a:lnTo>
                          <a:pt x="4239" y="4412"/>
                        </a:lnTo>
                        <a:cubicBezTo>
                          <a:pt x="4343" y="4709"/>
                          <a:pt x="4443" y="5006"/>
                          <a:pt x="4566" y="5304"/>
                        </a:cubicBezTo>
                        <a:cubicBezTo>
                          <a:pt x="4553" y="4986"/>
                          <a:pt x="4517" y="4669"/>
                          <a:pt x="4480" y="4348"/>
                        </a:cubicBezTo>
                        <a:cubicBezTo>
                          <a:pt x="4420" y="4034"/>
                          <a:pt x="4346" y="3721"/>
                          <a:pt x="4259" y="3410"/>
                        </a:cubicBezTo>
                        <a:cubicBezTo>
                          <a:pt x="4048" y="2799"/>
                          <a:pt x="3795" y="2190"/>
                          <a:pt x="3390" y="1663"/>
                        </a:cubicBezTo>
                        <a:cubicBezTo>
                          <a:pt x="2993" y="1138"/>
                          <a:pt x="2496" y="671"/>
                          <a:pt x="1898" y="377"/>
                        </a:cubicBezTo>
                        <a:cubicBezTo>
                          <a:pt x="1439" y="145"/>
                          <a:pt x="928" y="0"/>
                          <a:pt x="424" y="0"/>
                        </a:cubicBezTo>
                        <a:close/>
                      </a:path>
                    </a:pathLst>
                  </a:custGeom>
                  <a:solidFill>
                    <a:srgbClr val="353B5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327" name="Google Shape;327;p24"/>
              <p:cNvGrpSpPr/>
              <p:nvPr/>
            </p:nvGrpSpPr>
            <p:grpSpPr>
              <a:xfrm>
                <a:off x="3118335" y="3305642"/>
                <a:ext cx="3028569" cy="2281073"/>
                <a:chOff x="3118335" y="3305642"/>
                <a:chExt cx="3028569" cy="2281073"/>
              </a:xfrm>
            </p:grpSpPr>
            <p:sp>
              <p:nvSpPr>
                <p:cNvPr id="328" name="Google Shape;328;p24"/>
                <p:cNvSpPr/>
                <p:nvPr/>
              </p:nvSpPr>
              <p:spPr>
                <a:xfrm>
                  <a:off x="5053359" y="3799333"/>
                  <a:ext cx="18271" cy="23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" h="415" extrusionOk="0">
                      <a:moveTo>
                        <a:pt x="325" y="1"/>
                      </a:moveTo>
                      <a:lnTo>
                        <a:pt x="1" y="10"/>
                      </a:lnTo>
                      <a:cubicBezTo>
                        <a:pt x="7" y="141"/>
                        <a:pt x="4" y="271"/>
                        <a:pt x="1" y="402"/>
                      </a:cubicBezTo>
                      <a:lnTo>
                        <a:pt x="322" y="414"/>
                      </a:lnTo>
                      <a:cubicBezTo>
                        <a:pt x="328" y="278"/>
                        <a:pt x="328" y="138"/>
                        <a:pt x="32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" name="Google Shape;329;p24"/>
                <p:cNvSpPr/>
                <p:nvPr/>
              </p:nvSpPr>
              <p:spPr>
                <a:xfrm>
                  <a:off x="5261362" y="4006379"/>
                  <a:ext cx="885542" cy="12228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97" h="21954" extrusionOk="0">
                      <a:moveTo>
                        <a:pt x="4537" y="1"/>
                      </a:moveTo>
                      <a:lnTo>
                        <a:pt x="1" y="21656"/>
                      </a:lnTo>
                      <a:lnTo>
                        <a:pt x="15897" y="21953"/>
                      </a:lnTo>
                      <a:cubicBezTo>
                        <a:pt x="11665" y="7653"/>
                        <a:pt x="4537" y="178"/>
                        <a:pt x="4537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0" name="Google Shape;330;p24"/>
                <p:cNvSpPr/>
                <p:nvPr/>
              </p:nvSpPr>
              <p:spPr>
                <a:xfrm>
                  <a:off x="3504203" y="3568502"/>
                  <a:ext cx="2352255" cy="1795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27" h="32227" extrusionOk="0">
                      <a:moveTo>
                        <a:pt x="21157" y="0"/>
                      </a:moveTo>
                      <a:cubicBezTo>
                        <a:pt x="14678" y="0"/>
                        <a:pt x="9917" y="4458"/>
                        <a:pt x="9917" y="4458"/>
                      </a:cubicBezTo>
                      <a:cubicBezTo>
                        <a:pt x="9917" y="4458"/>
                        <a:pt x="8187" y="5952"/>
                        <a:pt x="6276" y="8363"/>
                      </a:cubicBezTo>
                      <a:lnTo>
                        <a:pt x="6276" y="8370"/>
                      </a:lnTo>
                      <a:cubicBezTo>
                        <a:pt x="3350" y="12064"/>
                        <a:pt x="0" y="17913"/>
                        <a:pt x="1791" y="23832"/>
                      </a:cubicBezTo>
                      <a:cubicBezTo>
                        <a:pt x="3968" y="31045"/>
                        <a:pt x="12286" y="32226"/>
                        <a:pt x="20428" y="32226"/>
                      </a:cubicBezTo>
                      <a:cubicBezTo>
                        <a:pt x="23341" y="32226"/>
                        <a:pt x="26231" y="32075"/>
                        <a:pt x="28810" y="31995"/>
                      </a:cubicBezTo>
                      <a:cubicBezTo>
                        <a:pt x="29437" y="31972"/>
                        <a:pt x="30045" y="31922"/>
                        <a:pt x="30626" y="31838"/>
                      </a:cubicBezTo>
                      <a:cubicBezTo>
                        <a:pt x="39060" y="30639"/>
                        <a:pt x="42227" y="23036"/>
                        <a:pt x="40133" y="15882"/>
                      </a:cubicBezTo>
                      <a:cubicBezTo>
                        <a:pt x="39581" y="14005"/>
                        <a:pt x="38760" y="12188"/>
                        <a:pt x="37725" y="10487"/>
                      </a:cubicBezTo>
                      <a:cubicBezTo>
                        <a:pt x="36475" y="8443"/>
                        <a:pt x="34909" y="6573"/>
                        <a:pt x="33119" y="4996"/>
                      </a:cubicBezTo>
                      <a:cubicBezTo>
                        <a:pt x="30342" y="2541"/>
                        <a:pt x="27023" y="798"/>
                        <a:pt x="23508" y="200"/>
                      </a:cubicBezTo>
                      <a:cubicBezTo>
                        <a:pt x="22704" y="62"/>
                        <a:pt x="21919" y="0"/>
                        <a:pt x="21157" y="0"/>
                      </a:cubicBezTo>
                      <a:close/>
                    </a:path>
                  </a:pathLst>
                </a:custGeom>
                <a:solidFill>
                  <a:srgbClr val="EDB59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1" name="Google Shape;331;p24"/>
                <p:cNvSpPr/>
                <p:nvPr/>
              </p:nvSpPr>
              <p:spPr>
                <a:xfrm>
                  <a:off x="4291426" y="4100962"/>
                  <a:ext cx="90855" cy="159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1" h="2870" extrusionOk="0">
                      <a:moveTo>
                        <a:pt x="816" y="0"/>
                      </a:moveTo>
                      <a:cubicBezTo>
                        <a:pt x="368" y="0"/>
                        <a:pt x="0" y="641"/>
                        <a:pt x="0" y="1433"/>
                      </a:cubicBezTo>
                      <a:cubicBezTo>
                        <a:pt x="0" y="2228"/>
                        <a:pt x="368" y="2869"/>
                        <a:pt x="816" y="2869"/>
                      </a:cubicBezTo>
                      <a:cubicBezTo>
                        <a:pt x="1267" y="2869"/>
                        <a:pt x="1631" y="2228"/>
                        <a:pt x="1631" y="1433"/>
                      </a:cubicBezTo>
                      <a:cubicBezTo>
                        <a:pt x="1631" y="641"/>
                        <a:pt x="1267" y="0"/>
                        <a:pt x="816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2" name="Google Shape;332;p24"/>
                <p:cNvSpPr/>
                <p:nvPr/>
              </p:nvSpPr>
              <p:spPr>
                <a:xfrm>
                  <a:off x="4729268" y="4135888"/>
                  <a:ext cx="192962" cy="188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4" h="3385" extrusionOk="0">
                      <a:moveTo>
                        <a:pt x="1196" y="1"/>
                      </a:moveTo>
                      <a:cubicBezTo>
                        <a:pt x="1174" y="1"/>
                        <a:pt x="1151" y="2"/>
                        <a:pt x="1129" y="4"/>
                      </a:cubicBezTo>
                      <a:lnTo>
                        <a:pt x="858" y="48"/>
                      </a:lnTo>
                      <a:cubicBezTo>
                        <a:pt x="688" y="115"/>
                        <a:pt x="518" y="164"/>
                        <a:pt x="361" y="289"/>
                      </a:cubicBezTo>
                      <a:cubicBezTo>
                        <a:pt x="204" y="405"/>
                        <a:pt x="70" y="605"/>
                        <a:pt x="37" y="816"/>
                      </a:cubicBezTo>
                      <a:cubicBezTo>
                        <a:pt x="1" y="1026"/>
                        <a:pt x="37" y="1220"/>
                        <a:pt x="97" y="1387"/>
                      </a:cubicBezTo>
                      <a:cubicBezTo>
                        <a:pt x="224" y="1715"/>
                        <a:pt x="411" y="1982"/>
                        <a:pt x="622" y="2219"/>
                      </a:cubicBezTo>
                      <a:cubicBezTo>
                        <a:pt x="1039" y="2689"/>
                        <a:pt x="1527" y="3077"/>
                        <a:pt x="2061" y="3384"/>
                      </a:cubicBezTo>
                      <a:cubicBezTo>
                        <a:pt x="1664" y="2917"/>
                        <a:pt x="1266" y="2459"/>
                        <a:pt x="935" y="1975"/>
                      </a:cubicBezTo>
                      <a:cubicBezTo>
                        <a:pt x="611" y="1514"/>
                        <a:pt x="324" y="896"/>
                        <a:pt x="675" y="685"/>
                      </a:cubicBezTo>
                      <a:cubicBezTo>
                        <a:pt x="755" y="616"/>
                        <a:pt x="878" y="576"/>
                        <a:pt x="992" y="525"/>
                      </a:cubicBezTo>
                      <a:lnTo>
                        <a:pt x="1169" y="492"/>
                      </a:lnTo>
                      <a:cubicBezTo>
                        <a:pt x="1187" y="489"/>
                        <a:pt x="1205" y="488"/>
                        <a:pt x="1224" y="488"/>
                      </a:cubicBezTo>
                      <a:cubicBezTo>
                        <a:pt x="1254" y="488"/>
                        <a:pt x="1286" y="491"/>
                        <a:pt x="1317" y="491"/>
                      </a:cubicBezTo>
                      <a:cubicBezTo>
                        <a:pt x="1330" y="491"/>
                        <a:pt x="1343" y="490"/>
                        <a:pt x="1356" y="489"/>
                      </a:cubicBezTo>
                      <a:cubicBezTo>
                        <a:pt x="1607" y="502"/>
                        <a:pt x="1860" y="605"/>
                        <a:pt x="2108" y="739"/>
                      </a:cubicBezTo>
                      <a:cubicBezTo>
                        <a:pt x="2602" y="1026"/>
                        <a:pt x="3040" y="1447"/>
                        <a:pt x="3464" y="1892"/>
                      </a:cubicBezTo>
                      <a:cubicBezTo>
                        <a:pt x="3343" y="1604"/>
                        <a:pt x="3180" y="1340"/>
                        <a:pt x="2993" y="1090"/>
                      </a:cubicBezTo>
                      <a:cubicBezTo>
                        <a:pt x="2802" y="842"/>
                        <a:pt x="2589" y="605"/>
                        <a:pt x="2325" y="412"/>
                      </a:cubicBezTo>
                      <a:cubicBezTo>
                        <a:pt x="2068" y="215"/>
                        <a:pt x="1754" y="61"/>
                        <a:pt x="1399" y="14"/>
                      </a:cubicBezTo>
                      <a:cubicBezTo>
                        <a:pt x="1332" y="10"/>
                        <a:pt x="1264" y="1"/>
                        <a:pt x="1196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3" name="Google Shape;333;p24"/>
                <p:cNvSpPr/>
                <p:nvPr/>
              </p:nvSpPr>
              <p:spPr>
                <a:xfrm>
                  <a:off x="4248979" y="4339814"/>
                  <a:ext cx="175749" cy="175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" h="3154" extrusionOk="0">
                      <a:moveTo>
                        <a:pt x="1578" y="1"/>
                      </a:moveTo>
                      <a:cubicBezTo>
                        <a:pt x="710" y="1"/>
                        <a:pt x="1" y="706"/>
                        <a:pt x="1" y="1578"/>
                      </a:cubicBezTo>
                      <a:cubicBezTo>
                        <a:pt x="1" y="2449"/>
                        <a:pt x="710" y="3154"/>
                        <a:pt x="1578" y="3154"/>
                      </a:cubicBezTo>
                      <a:cubicBezTo>
                        <a:pt x="2450" y="3154"/>
                        <a:pt x="3155" y="2449"/>
                        <a:pt x="3155" y="1578"/>
                      </a:cubicBezTo>
                      <a:cubicBezTo>
                        <a:pt x="3155" y="706"/>
                        <a:pt x="2450" y="1"/>
                        <a:pt x="1578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4" name="Google Shape;334;p24"/>
                <p:cNvSpPr/>
                <p:nvPr/>
              </p:nvSpPr>
              <p:spPr>
                <a:xfrm>
                  <a:off x="5204264" y="4271913"/>
                  <a:ext cx="175694" cy="175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4" h="3154" extrusionOk="0">
                      <a:moveTo>
                        <a:pt x="1577" y="1"/>
                      </a:moveTo>
                      <a:cubicBezTo>
                        <a:pt x="705" y="1"/>
                        <a:pt x="1" y="708"/>
                        <a:pt x="1" y="1577"/>
                      </a:cubicBezTo>
                      <a:cubicBezTo>
                        <a:pt x="1" y="2449"/>
                        <a:pt x="705" y="3153"/>
                        <a:pt x="1577" y="3153"/>
                      </a:cubicBezTo>
                      <a:cubicBezTo>
                        <a:pt x="2446" y="3153"/>
                        <a:pt x="3154" y="2449"/>
                        <a:pt x="3154" y="1577"/>
                      </a:cubicBezTo>
                      <a:cubicBezTo>
                        <a:pt x="3154" y="708"/>
                        <a:pt x="2446" y="1"/>
                        <a:pt x="1577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5" name="Google Shape;335;p24"/>
                <p:cNvSpPr/>
                <p:nvPr/>
              </p:nvSpPr>
              <p:spPr>
                <a:xfrm>
                  <a:off x="4536473" y="3305642"/>
                  <a:ext cx="303759" cy="315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3" h="5664" extrusionOk="0">
                      <a:moveTo>
                        <a:pt x="2710" y="1"/>
                      </a:moveTo>
                      <a:cubicBezTo>
                        <a:pt x="2645" y="1"/>
                        <a:pt x="2578" y="6"/>
                        <a:pt x="2509" y="18"/>
                      </a:cubicBezTo>
                      <a:cubicBezTo>
                        <a:pt x="288" y="406"/>
                        <a:pt x="4286" y="4959"/>
                        <a:pt x="4286" y="4959"/>
                      </a:cubicBezTo>
                      <a:cubicBezTo>
                        <a:pt x="4286" y="4959"/>
                        <a:pt x="2155" y="2845"/>
                        <a:pt x="1107" y="2845"/>
                      </a:cubicBezTo>
                      <a:cubicBezTo>
                        <a:pt x="925" y="2845"/>
                        <a:pt x="776" y="2908"/>
                        <a:pt x="676" y="3058"/>
                      </a:cubicBezTo>
                      <a:cubicBezTo>
                        <a:pt x="1" y="4071"/>
                        <a:pt x="5452" y="5664"/>
                        <a:pt x="5452" y="5664"/>
                      </a:cubicBezTo>
                      <a:cubicBezTo>
                        <a:pt x="5452" y="5664"/>
                        <a:pt x="4771" y="1"/>
                        <a:pt x="2710" y="1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6" name="Google Shape;336;p24"/>
                <p:cNvSpPr/>
                <p:nvPr/>
              </p:nvSpPr>
              <p:spPr>
                <a:xfrm>
                  <a:off x="3118335" y="4202731"/>
                  <a:ext cx="1092375" cy="13839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10" h="24846" extrusionOk="0">
                      <a:moveTo>
                        <a:pt x="10001" y="0"/>
                      </a:moveTo>
                      <a:cubicBezTo>
                        <a:pt x="10001" y="0"/>
                        <a:pt x="9162" y="4432"/>
                        <a:pt x="4582" y="10007"/>
                      </a:cubicBezTo>
                      <a:cubicBezTo>
                        <a:pt x="0" y="15582"/>
                        <a:pt x="451" y="21114"/>
                        <a:pt x="451" y="21114"/>
                      </a:cubicBezTo>
                      <a:lnTo>
                        <a:pt x="4773" y="22400"/>
                      </a:lnTo>
                      <a:cubicBezTo>
                        <a:pt x="4773" y="22400"/>
                        <a:pt x="7031" y="24845"/>
                        <a:pt x="9899" y="24845"/>
                      </a:cubicBezTo>
                      <a:cubicBezTo>
                        <a:pt x="11475" y="24845"/>
                        <a:pt x="13235" y="24107"/>
                        <a:pt x="14907" y="21818"/>
                      </a:cubicBezTo>
                      <a:cubicBezTo>
                        <a:pt x="19609" y="15375"/>
                        <a:pt x="10483" y="567"/>
                        <a:pt x="10594" y="567"/>
                      </a:cubicBezTo>
                      <a:lnTo>
                        <a:pt x="10594" y="567"/>
                      </a:lnTo>
                      <a:cubicBezTo>
                        <a:pt x="10594" y="567"/>
                        <a:pt x="10595" y="567"/>
                        <a:pt x="10595" y="568"/>
                      </a:cubicBezTo>
                      <a:lnTo>
                        <a:pt x="10001" y="0"/>
                      </a:ln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7" name="Google Shape;337;p24"/>
                <p:cNvSpPr/>
                <p:nvPr/>
              </p:nvSpPr>
              <p:spPr>
                <a:xfrm>
                  <a:off x="5053359" y="4487537"/>
                  <a:ext cx="153022" cy="995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7" h="1788" extrusionOk="0">
                      <a:moveTo>
                        <a:pt x="1971" y="1"/>
                      </a:moveTo>
                      <a:lnTo>
                        <a:pt x="1" y="1033"/>
                      </a:lnTo>
                      <a:cubicBezTo>
                        <a:pt x="1" y="1033"/>
                        <a:pt x="328" y="1787"/>
                        <a:pt x="1141" y="1787"/>
                      </a:cubicBezTo>
                      <a:cubicBezTo>
                        <a:pt x="1279" y="1787"/>
                        <a:pt x="1431" y="1765"/>
                        <a:pt x="1598" y="1715"/>
                      </a:cubicBezTo>
                      <a:cubicBezTo>
                        <a:pt x="2746" y="1360"/>
                        <a:pt x="1971" y="1"/>
                        <a:pt x="1971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8" name="Google Shape;338;p24"/>
                <p:cNvSpPr/>
                <p:nvPr/>
              </p:nvSpPr>
              <p:spPr>
                <a:xfrm>
                  <a:off x="4833102" y="4349117"/>
                  <a:ext cx="422021" cy="2338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76" h="4199" extrusionOk="0">
                      <a:moveTo>
                        <a:pt x="7576" y="1"/>
                      </a:moveTo>
                      <a:cubicBezTo>
                        <a:pt x="7198" y="682"/>
                        <a:pt x="6774" y="1317"/>
                        <a:pt x="6246" y="1848"/>
                      </a:cubicBezTo>
                      <a:cubicBezTo>
                        <a:pt x="5719" y="2376"/>
                        <a:pt x="5107" y="2810"/>
                        <a:pt x="4433" y="3121"/>
                      </a:cubicBezTo>
                      <a:cubicBezTo>
                        <a:pt x="3761" y="3444"/>
                        <a:pt x="3033" y="3645"/>
                        <a:pt x="2291" y="3782"/>
                      </a:cubicBezTo>
                      <a:cubicBezTo>
                        <a:pt x="1580" y="3906"/>
                        <a:pt x="856" y="3972"/>
                        <a:pt x="114" y="3972"/>
                      </a:cubicBezTo>
                      <a:cubicBezTo>
                        <a:pt x="76" y="3972"/>
                        <a:pt x="38" y="3972"/>
                        <a:pt x="0" y="3972"/>
                      </a:cubicBezTo>
                      <a:lnTo>
                        <a:pt x="0" y="3972"/>
                      </a:lnTo>
                      <a:cubicBezTo>
                        <a:pt x="555" y="4129"/>
                        <a:pt x="1133" y="4198"/>
                        <a:pt x="1714" y="4198"/>
                      </a:cubicBezTo>
                      <a:cubicBezTo>
                        <a:pt x="1923" y="4198"/>
                        <a:pt x="2133" y="4189"/>
                        <a:pt x="2341" y="4172"/>
                      </a:cubicBezTo>
                      <a:cubicBezTo>
                        <a:pt x="3130" y="4112"/>
                        <a:pt x="3918" y="3922"/>
                        <a:pt x="4646" y="3578"/>
                      </a:cubicBezTo>
                      <a:cubicBezTo>
                        <a:pt x="5007" y="3401"/>
                        <a:pt x="5361" y="3201"/>
                        <a:pt x="5678" y="2954"/>
                      </a:cubicBezTo>
                      <a:cubicBezTo>
                        <a:pt x="5989" y="2700"/>
                        <a:pt x="6293" y="2429"/>
                        <a:pt x="6540" y="2112"/>
                      </a:cubicBezTo>
                      <a:cubicBezTo>
                        <a:pt x="7048" y="1491"/>
                        <a:pt x="7396" y="759"/>
                        <a:pt x="7576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9" name="Google Shape;339;p24"/>
                <p:cNvSpPr/>
                <p:nvPr/>
              </p:nvSpPr>
              <p:spPr>
                <a:xfrm>
                  <a:off x="4721246" y="3578640"/>
                  <a:ext cx="1135212" cy="1763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79" h="31657" extrusionOk="0">
                      <a:moveTo>
                        <a:pt x="518" y="1"/>
                      </a:moveTo>
                      <a:cubicBezTo>
                        <a:pt x="518" y="1"/>
                        <a:pt x="0" y="8138"/>
                        <a:pt x="13091" y="11558"/>
                      </a:cubicBezTo>
                      <a:cubicBezTo>
                        <a:pt x="13091" y="11558"/>
                        <a:pt x="17627" y="21155"/>
                        <a:pt x="13091" y="27177"/>
                      </a:cubicBezTo>
                      <a:cubicBezTo>
                        <a:pt x="11635" y="29111"/>
                        <a:pt x="10138" y="30567"/>
                        <a:pt x="8778" y="31656"/>
                      </a:cubicBezTo>
                      <a:cubicBezTo>
                        <a:pt x="17212" y="30457"/>
                        <a:pt x="20379" y="22854"/>
                        <a:pt x="18285" y="15700"/>
                      </a:cubicBezTo>
                      <a:cubicBezTo>
                        <a:pt x="17733" y="13823"/>
                        <a:pt x="16912" y="12006"/>
                        <a:pt x="15877" y="10305"/>
                      </a:cubicBezTo>
                      <a:cubicBezTo>
                        <a:pt x="14627" y="8261"/>
                        <a:pt x="13061" y="6391"/>
                        <a:pt x="11271" y="4814"/>
                      </a:cubicBezTo>
                      <a:lnTo>
                        <a:pt x="518" y="1"/>
                      </a:ln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0" name="Google Shape;340;p24"/>
                <p:cNvSpPr/>
                <p:nvPr/>
              </p:nvSpPr>
              <p:spPr>
                <a:xfrm>
                  <a:off x="3853808" y="3553629"/>
                  <a:ext cx="1751867" cy="585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49" h="10506" extrusionOk="0">
                      <a:moveTo>
                        <a:pt x="14880" y="0"/>
                      </a:moveTo>
                      <a:cubicBezTo>
                        <a:pt x="8402" y="0"/>
                        <a:pt x="3641" y="4458"/>
                        <a:pt x="3641" y="4458"/>
                      </a:cubicBezTo>
                      <a:cubicBezTo>
                        <a:pt x="3641" y="4458"/>
                        <a:pt x="1911" y="5952"/>
                        <a:pt x="0" y="8366"/>
                      </a:cubicBezTo>
                      <a:lnTo>
                        <a:pt x="0" y="8369"/>
                      </a:lnTo>
                      <a:cubicBezTo>
                        <a:pt x="0" y="8369"/>
                        <a:pt x="1559" y="8674"/>
                        <a:pt x="3745" y="8674"/>
                      </a:cubicBezTo>
                      <a:cubicBezTo>
                        <a:pt x="7837" y="8674"/>
                        <a:pt x="14131" y="7607"/>
                        <a:pt x="16521" y="1475"/>
                      </a:cubicBezTo>
                      <a:cubicBezTo>
                        <a:pt x="16521" y="1475"/>
                        <a:pt x="20303" y="10506"/>
                        <a:pt x="30640" y="10506"/>
                      </a:cubicBezTo>
                      <a:cubicBezTo>
                        <a:pt x="30905" y="10506"/>
                        <a:pt x="31175" y="10500"/>
                        <a:pt x="31449" y="10487"/>
                      </a:cubicBezTo>
                      <a:cubicBezTo>
                        <a:pt x="28255" y="5260"/>
                        <a:pt x="23004" y="1185"/>
                        <a:pt x="17232" y="200"/>
                      </a:cubicBezTo>
                      <a:cubicBezTo>
                        <a:pt x="16428" y="62"/>
                        <a:pt x="15642" y="0"/>
                        <a:pt x="14880" y="0"/>
                      </a:cubicBezTo>
                      <a:close/>
                    </a:path>
                  </a:pathLst>
                </a:custGeom>
                <a:solidFill>
                  <a:srgbClr val="FFE08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1" name="Google Shape;341;p24"/>
                <p:cNvSpPr/>
                <p:nvPr/>
              </p:nvSpPr>
              <p:spPr>
                <a:xfrm>
                  <a:off x="5170618" y="4100962"/>
                  <a:ext cx="90799" cy="159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0" h="2870" extrusionOk="0">
                      <a:moveTo>
                        <a:pt x="815" y="0"/>
                      </a:moveTo>
                      <a:cubicBezTo>
                        <a:pt x="364" y="0"/>
                        <a:pt x="0" y="641"/>
                        <a:pt x="0" y="1433"/>
                      </a:cubicBezTo>
                      <a:cubicBezTo>
                        <a:pt x="0" y="2228"/>
                        <a:pt x="364" y="2869"/>
                        <a:pt x="815" y="2869"/>
                      </a:cubicBezTo>
                      <a:cubicBezTo>
                        <a:pt x="1266" y="2869"/>
                        <a:pt x="1630" y="2228"/>
                        <a:pt x="1630" y="1433"/>
                      </a:cubicBezTo>
                      <a:cubicBezTo>
                        <a:pt x="1630" y="641"/>
                        <a:pt x="1266" y="0"/>
                        <a:pt x="815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2" name="Google Shape;342;p24"/>
                <p:cNvSpPr/>
                <p:nvPr/>
              </p:nvSpPr>
              <p:spPr>
                <a:xfrm>
                  <a:off x="5545346" y="3961650"/>
                  <a:ext cx="558610" cy="4855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28" h="8716" extrusionOk="0">
                      <a:moveTo>
                        <a:pt x="5661" y="1"/>
                      </a:moveTo>
                      <a:cubicBezTo>
                        <a:pt x="2946" y="1"/>
                        <a:pt x="1" y="3757"/>
                        <a:pt x="1" y="3757"/>
                      </a:cubicBezTo>
                      <a:lnTo>
                        <a:pt x="1353" y="8691"/>
                      </a:lnTo>
                      <a:cubicBezTo>
                        <a:pt x="1532" y="8707"/>
                        <a:pt x="1710" y="8715"/>
                        <a:pt x="1885" y="8715"/>
                      </a:cubicBezTo>
                      <a:cubicBezTo>
                        <a:pt x="6799" y="8715"/>
                        <a:pt x="10028" y="2353"/>
                        <a:pt x="7138" y="443"/>
                      </a:cubicBezTo>
                      <a:cubicBezTo>
                        <a:pt x="6668" y="132"/>
                        <a:pt x="6169" y="1"/>
                        <a:pt x="5661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3" name="Google Shape;343;p24"/>
                <p:cNvSpPr/>
                <p:nvPr/>
              </p:nvSpPr>
              <p:spPr>
                <a:xfrm>
                  <a:off x="5645448" y="4045260"/>
                  <a:ext cx="258304" cy="279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7" h="5026" extrusionOk="0">
                      <a:moveTo>
                        <a:pt x="4282" y="0"/>
                      </a:moveTo>
                      <a:cubicBezTo>
                        <a:pt x="3772" y="0"/>
                        <a:pt x="3256" y="201"/>
                        <a:pt x="2826" y="485"/>
                      </a:cubicBezTo>
                      <a:cubicBezTo>
                        <a:pt x="2308" y="826"/>
                        <a:pt x="1878" y="1281"/>
                        <a:pt x="1510" y="1765"/>
                      </a:cubicBezTo>
                      <a:cubicBezTo>
                        <a:pt x="1146" y="2252"/>
                        <a:pt x="835" y="2777"/>
                        <a:pt x="585" y="3322"/>
                      </a:cubicBezTo>
                      <a:cubicBezTo>
                        <a:pt x="331" y="3869"/>
                        <a:pt x="120" y="4434"/>
                        <a:pt x="0" y="5025"/>
                      </a:cubicBezTo>
                      <a:lnTo>
                        <a:pt x="929" y="3512"/>
                      </a:lnTo>
                      <a:cubicBezTo>
                        <a:pt x="1246" y="3018"/>
                        <a:pt x="1560" y="2526"/>
                        <a:pt x="1914" y="2069"/>
                      </a:cubicBezTo>
                      <a:cubicBezTo>
                        <a:pt x="1918" y="2062"/>
                        <a:pt x="1921" y="2056"/>
                        <a:pt x="1927" y="2052"/>
                      </a:cubicBezTo>
                      <a:cubicBezTo>
                        <a:pt x="2298" y="1979"/>
                        <a:pt x="2666" y="1916"/>
                        <a:pt x="3037" y="1885"/>
                      </a:cubicBezTo>
                      <a:cubicBezTo>
                        <a:pt x="3332" y="1857"/>
                        <a:pt x="3628" y="1847"/>
                        <a:pt x="3928" y="1847"/>
                      </a:cubicBezTo>
                      <a:cubicBezTo>
                        <a:pt x="4161" y="1847"/>
                        <a:pt x="4397" y="1853"/>
                        <a:pt x="4637" y="1862"/>
                      </a:cubicBezTo>
                      <a:cubicBezTo>
                        <a:pt x="4238" y="1691"/>
                        <a:pt x="3804" y="1619"/>
                        <a:pt x="3369" y="1619"/>
                      </a:cubicBezTo>
                      <a:cubicBezTo>
                        <a:pt x="3250" y="1619"/>
                        <a:pt x="3132" y="1625"/>
                        <a:pt x="3013" y="1635"/>
                      </a:cubicBezTo>
                      <a:cubicBezTo>
                        <a:pt x="2699" y="1665"/>
                        <a:pt x="2388" y="1735"/>
                        <a:pt x="2092" y="1842"/>
                      </a:cubicBezTo>
                      <a:cubicBezTo>
                        <a:pt x="2388" y="1464"/>
                        <a:pt x="2709" y="1114"/>
                        <a:pt x="3063" y="803"/>
                      </a:cubicBezTo>
                      <a:cubicBezTo>
                        <a:pt x="3498" y="439"/>
                        <a:pt x="3988" y="141"/>
                        <a:pt x="4583" y="24"/>
                      </a:cubicBezTo>
                      <a:cubicBezTo>
                        <a:pt x="4484" y="8"/>
                        <a:pt x="4383" y="0"/>
                        <a:pt x="4282" y="0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4" name="Google Shape;344;p24"/>
                <p:cNvSpPr/>
                <p:nvPr/>
              </p:nvSpPr>
              <p:spPr>
                <a:xfrm>
                  <a:off x="3403377" y="3794710"/>
                  <a:ext cx="502571" cy="4772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22" h="8568" extrusionOk="0">
                      <a:moveTo>
                        <a:pt x="4525" y="1"/>
                      </a:moveTo>
                      <a:cubicBezTo>
                        <a:pt x="4254" y="1"/>
                        <a:pt x="3971" y="48"/>
                        <a:pt x="3674" y="150"/>
                      </a:cubicBezTo>
                      <a:cubicBezTo>
                        <a:pt x="0" y="1419"/>
                        <a:pt x="2271" y="7098"/>
                        <a:pt x="6347" y="8568"/>
                      </a:cubicBezTo>
                      <a:lnTo>
                        <a:pt x="9022" y="6106"/>
                      </a:lnTo>
                      <a:cubicBezTo>
                        <a:pt x="9022" y="6106"/>
                        <a:pt x="7608" y="1"/>
                        <a:pt x="4525" y="1"/>
                      </a:cubicBezTo>
                      <a:close/>
                    </a:path>
                  </a:pathLst>
                </a:custGeom>
                <a:solidFill>
                  <a:srgbClr val="E5908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5" name="Google Shape;345;p24"/>
                <p:cNvSpPr/>
                <p:nvPr/>
              </p:nvSpPr>
              <p:spPr>
                <a:xfrm>
                  <a:off x="3613441" y="3889571"/>
                  <a:ext cx="208448" cy="3329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2" h="5977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481" y="391"/>
                        <a:pt x="925" y="792"/>
                        <a:pt x="1323" y="1233"/>
                      </a:cubicBezTo>
                      <a:cubicBezTo>
                        <a:pt x="1717" y="1674"/>
                        <a:pt x="2075" y="2145"/>
                        <a:pt x="2375" y="2649"/>
                      </a:cubicBezTo>
                      <a:cubicBezTo>
                        <a:pt x="2395" y="2679"/>
                        <a:pt x="2415" y="2713"/>
                        <a:pt x="2431" y="2746"/>
                      </a:cubicBezTo>
                      <a:cubicBezTo>
                        <a:pt x="2124" y="2582"/>
                        <a:pt x="1787" y="2476"/>
                        <a:pt x="1440" y="2426"/>
                      </a:cubicBezTo>
                      <a:cubicBezTo>
                        <a:pt x="1280" y="2403"/>
                        <a:pt x="1118" y="2391"/>
                        <a:pt x="956" y="2391"/>
                      </a:cubicBezTo>
                      <a:cubicBezTo>
                        <a:pt x="634" y="2391"/>
                        <a:pt x="312" y="2440"/>
                        <a:pt x="10" y="2556"/>
                      </a:cubicBezTo>
                      <a:cubicBezTo>
                        <a:pt x="491" y="2596"/>
                        <a:pt x="945" y="2622"/>
                        <a:pt x="1400" y="2693"/>
                      </a:cubicBezTo>
                      <a:cubicBezTo>
                        <a:pt x="1777" y="2746"/>
                        <a:pt x="2148" y="2830"/>
                        <a:pt x="2528" y="2913"/>
                      </a:cubicBezTo>
                      <a:cubicBezTo>
                        <a:pt x="2769" y="3334"/>
                        <a:pt x="2973" y="3778"/>
                        <a:pt x="3150" y="4236"/>
                      </a:cubicBezTo>
                      <a:cubicBezTo>
                        <a:pt x="3357" y="4791"/>
                        <a:pt x="3514" y="5368"/>
                        <a:pt x="3638" y="5976"/>
                      </a:cubicBezTo>
                      <a:cubicBezTo>
                        <a:pt x="3741" y="5365"/>
                        <a:pt x="3701" y="4727"/>
                        <a:pt x="3558" y="4112"/>
                      </a:cubicBezTo>
                      <a:cubicBezTo>
                        <a:pt x="3421" y="3498"/>
                        <a:pt x="3167" y="2907"/>
                        <a:pt x="2843" y="2366"/>
                      </a:cubicBezTo>
                      <a:cubicBezTo>
                        <a:pt x="2508" y="1828"/>
                        <a:pt x="2101" y="1333"/>
                        <a:pt x="1617" y="926"/>
                      </a:cubicBezTo>
                      <a:cubicBezTo>
                        <a:pt x="1139" y="518"/>
                        <a:pt x="592" y="191"/>
                        <a:pt x="0" y="1"/>
                      </a:cubicBezTo>
                      <a:close/>
                    </a:path>
                  </a:pathLst>
                </a:custGeom>
                <a:solidFill>
                  <a:srgbClr val="353B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6" name="Google Shape;346;p24"/>
                <p:cNvSpPr/>
                <p:nvPr/>
              </p:nvSpPr>
              <p:spPr>
                <a:xfrm rot="-1080388">
                  <a:off x="4105906" y="3730608"/>
                  <a:ext cx="1325364" cy="807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66" h="6069" extrusionOk="0">
                      <a:moveTo>
                        <a:pt x="2035" y="184"/>
                      </a:moveTo>
                      <a:cubicBezTo>
                        <a:pt x="3053" y="184"/>
                        <a:pt x="3881" y="1012"/>
                        <a:pt x="3881" y="2034"/>
                      </a:cubicBezTo>
                      <a:cubicBezTo>
                        <a:pt x="3881" y="3053"/>
                        <a:pt x="3053" y="3881"/>
                        <a:pt x="2035" y="3881"/>
                      </a:cubicBezTo>
                      <a:cubicBezTo>
                        <a:pt x="1013" y="3881"/>
                        <a:pt x="184" y="3053"/>
                        <a:pt x="184" y="2034"/>
                      </a:cubicBezTo>
                      <a:cubicBezTo>
                        <a:pt x="184" y="1012"/>
                        <a:pt x="1013" y="184"/>
                        <a:pt x="2035" y="184"/>
                      </a:cubicBezTo>
                      <a:close/>
                      <a:moveTo>
                        <a:pt x="7932" y="2184"/>
                      </a:moveTo>
                      <a:cubicBezTo>
                        <a:pt x="8950" y="2184"/>
                        <a:pt x="9779" y="3016"/>
                        <a:pt x="9779" y="4034"/>
                      </a:cubicBezTo>
                      <a:cubicBezTo>
                        <a:pt x="9779" y="5056"/>
                        <a:pt x="8950" y="5884"/>
                        <a:pt x="7932" y="5884"/>
                      </a:cubicBezTo>
                      <a:cubicBezTo>
                        <a:pt x="6910" y="5884"/>
                        <a:pt x="6082" y="5056"/>
                        <a:pt x="6082" y="4034"/>
                      </a:cubicBezTo>
                      <a:cubicBezTo>
                        <a:pt x="6082" y="3016"/>
                        <a:pt x="6910" y="2184"/>
                        <a:pt x="7932" y="2184"/>
                      </a:cubicBezTo>
                      <a:close/>
                      <a:moveTo>
                        <a:pt x="2035" y="1"/>
                      </a:moveTo>
                      <a:cubicBezTo>
                        <a:pt x="913" y="1"/>
                        <a:pt x="1" y="912"/>
                        <a:pt x="1" y="2034"/>
                      </a:cubicBezTo>
                      <a:cubicBezTo>
                        <a:pt x="1" y="3156"/>
                        <a:pt x="913" y="4067"/>
                        <a:pt x="2035" y="4067"/>
                      </a:cubicBezTo>
                      <a:cubicBezTo>
                        <a:pt x="3043" y="4067"/>
                        <a:pt x="3881" y="3325"/>
                        <a:pt x="4038" y="2357"/>
                      </a:cubicBezTo>
                      <a:lnTo>
                        <a:pt x="6151" y="3053"/>
                      </a:lnTo>
                      <a:cubicBezTo>
                        <a:pt x="5989" y="3342"/>
                        <a:pt x="5895" y="3678"/>
                        <a:pt x="5895" y="4034"/>
                      </a:cubicBezTo>
                      <a:cubicBezTo>
                        <a:pt x="5895" y="5156"/>
                        <a:pt x="6810" y="6068"/>
                        <a:pt x="7932" y="6068"/>
                      </a:cubicBezTo>
                      <a:cubicBezTo>
                        <a:pt x="9053" y="6068"/>
                        <a:pt x="9966" y="5156"/>
                        <a:pt x="9966" y="4034"/>
                      </a:cubicBezTo>
                      <a:cubicBezTo>
                        <a:pt x="9966" y="2913"/>
                        <a:pt x="9053" y="2001"/>
                        <a:pt x="7932" y="2001"/>
                      </a:cubicBezTo>
                      <a:cubicBezTo>
                        <a:pt x="7233" y="2001"/>
                        <a:pt x="6617" y="2354"/>
                        <a:pt x="6251" y="2889"/>
                      </a:cubicBezTo>
                      <a:lnTo>
                        <a:pt x="4061" y="2170"/>
                      </a:lnTo>
                      <a:cubicBezTo>
                        <a:pt x="4065" y="2124"/>
                        <a:pt x="4068" y="2081"/>
                        <a:pt x="4068" y="2034"/>
                      </a:cubicBezTo>
                      <a:cubicBezTo>
                        <a:pt x="4068" y="912"/>
                        <a:pt x="3156" y="1"/>
                        <a:pt x="20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47" name="Google Shape;347;p24"/>
              <p:cNvGrpSpPr/>
              <p:nvPr/>
            </p:nvGrpSpPr>
            <p:grpSpPr>
              <a:xfrm>
                <a:off x="-35764" y="1530582"/>
                <a:ext cx="3540591" cy="3643694"/>
                <a:chOff x="-35764" y="1530582"/>
                <a:chExt cx="3540591" cy="3643694"/>
              </a:xfrm>
            </p:grpSpPr>
            <p:sp>
              <p:nvSpPr>
                <p:cNvPr id="348" name="Google Shape;348;p24"/>
                <p:cNvSpPr/>
                <p:nvPr/>
              </p:nvSpPr>
              <p:spPr>
                <a:xfrm>
                  <a:off x="-31291" y="1530582"/>
                  <a:ext cx="1617413" cy="1809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16" h="70376" extrusionOk="0">
                      <a:moveTo>
                        <a:pt x="52749" y="0"/>
                      </a:moveTo>
                      <a:cubicBezTo>
                        <a:pt x="52601" y="0"/>
                        <a:pt x="52458" y="13"/>
                        <a:pt x="52317" y="43"/>
                      </a:cubicBezTo>
                      <a:cubicBezTo>
                        <a:pt x="51688" y="175"/>
                        <a:pt x="51279" y="641"/>
                        <a:pt x="51026" y="1324"/>
                      </a:cubicBezTo>
                      <a:cubicBezTo>
                        <a:pt x="50033" y="3974"/>
                        <a:pt x="51414" y="9901"/>
                        <a:pt x="52043" y="12277"/>
                      </a:cubicBezTo>
                      <a:cubicBezTo>
                        <a:pt x="52069" y="12384"/>
                        <a:pt x="52097" y="12477"/>
                        <a:pt x="52118" y="12566"/>
                      </a:cubicBezTo>
                      <a:cubicBezTo>
                        <a:pt x="52136" y="12637"/>
                        <a:pt x="52157" y="12704"/>
                        <a:pt x="52175" y="12765"/>
                      </a:cubicBezTo>
                      <a:cubicBezTo>
                        <a:pt x="52246" y="13039"/>
                        <a:pt x="52296" y="13217"/>
                        <a:pt x="52307" y="13274"/>
                      </a:cubicBezTo>
                      <a:cubicBezTo>
                        <a:pt x="52296" y="13259"/>
                        <a:pt x="52264" y="13238"/>
                        <a:pt x="52218" y="13206"/>
                      </a:cubicBezTo>
                      <a:cubicBezTo>
                        <a:pt x="52189" y="13185"/>
                        <a:pt x="52157" y="13164"/>
                        <a:pt x="52118" y="13128"/>
                      </a:cubicBezTo>
                      <a:cubicBezTo>
                        <a:pt x="52057" y="13085"/>
                        <a:pt x="51979" y="13025"/>
                        <a:pt x="51894" y="12954"/>
                      </a:cubicBezTo>
                      <a:cubicBezTo>
                        <a:pt x="51613" y="12744"/>
                        <a:pt x="51193" y="12435"/>
                        <a:pt x="50685" y="12064"/>
                      </a:cubicBezTo>
                      <a:lnTo>
                        <a:pt x="50677" y="12064"/>
                      </a:lnTo>
                      <a:cubicBezTo>
                        <a:pt x="49692" y="11346"/>
                        <a:pt x="48355" y="10425"/>
                        <a:pt x="46953" y="9581"/>
                      </a:cubicBezTo>
                      <a:cubicBezTo>
                        <a:pt x="46739" y="9450"/>
                        <a:pt x="46519" y="9322"/>
                        <a:pt x="46301" y="9193"/>
                      </a:cubicBezTo>
                      <a:cubicBezTo>
                        <a:pt x="46258" y="9172"/>
                        <a:pt x="46220" y="9144"/>
                        <a:pt x="46177" y="9123"/>
                      </a:cubicBezTo>
                      <a:cubicBezTo>
                        <a:pt x="46028" y="9033"/>
                        <a:pt x="45871" y="8952"/>
                        <a:pt x="45721" y="8870"/>
                      </a:cubicBezTo>
                      <a:cubicBezTo>
                        <a:pt x="45099" y="8525"/>
                        <a:pt x="44477" y="8212"/>
                        <a:pt x="43886" y="7959"/>
                      </a:cubicBezTo>
                      <a:cubicBezTo>
                        <a:pt x="43758" y="7909"/>
                        <a:pt x="43637" y="7852"/>
                        <a:pt x="43516" y="7809"/>
                      </a:cubicBezTo>
                      <a:cubicBezTo>
                        <a:pt x="43395" y="7760"/>
                        <a:pt x="43274" y="7710"/>
                        <a:pt x="43150" y="7671"/>
                      </a:cubicBezTo>
                      <a:cubicBezTo>
                        <a:pt x="42715" y="7511"/>
                        <a:pt x="42303" y="7394"/>
                        <a:pt x="41925" y="7330"/>
                      </a:cubicBezTo>
                      <a:cubicBezTo>
                        <a:pt x="41837" y="7312"/>
                        <a:pt x="41748" y="7301"/>
                        <a:pt x="41666" y="7297"/>
                      </a:cubicBezTo>
                      <a:cubicBezTo>
                        <a:pt x="41623" y="7283"/>
                        <a:pt x="41574" y="7279"/>
                        <a:pt x="41528" y="7279"/>
                      </a:cubicBezTo>
                      <a:cubicBezTo>
                        <a:pt x="41441" y="7273"/>
                        <a:pt x="41357" y="7269"/>
                        <a:pt x="41276" y="7269"/>
                      </a:cubicBezTo>
                      <a:cubicBezTo>
                        <a:pt x="40957" y="7269"/>
                        <a:pt x="40675" y="7321"/>
                        <a:pt x="40442" y="7440"/>
                      </a:cubicBezTo>
                      <a:cubicBezTo>
                        <a:pt x="39891" y="7714"/>
                        <a:pt x="39681" y="8453"/>
                        <a:pt x="39702" y="9450"/>
                      </a:cubicBezTo>
                      <a:cubicBezTo>
                        <a:pt x="39713" y="9972"/>
                        <a:pt x="39784" y="10574"/>
                        <a:pt x="39902" y="11214"/>
                      </a:cubicBezTo>
                      <a:cubicBezTo>
                        <a:pt x="40453" y="14188"/>
                        <a:pt x="41986" y="18091"/>
                        <a:pt x="42815" y="20062"/>
                      </a:cubicBezTo>
                      <a:cubicBezTo>
                        <a:pt x="43096" y="20738"/>
                        <a:pt x="43299" y="21186"/>
                        <a:pt x="43345" y="21293"/>
                      </a:cubicBezTo>
                      <a:cubicBezTo>
                        <a:pt x="43349" y="21296"/>
                        <a:pt x="43349" y="21303"/>
                        <a:pt x="43349" y="21306"/>
                      </a:cubicBezTo>
                      <a:cubicBezTo>
                        <a:pt x="43299" y="21264"/>
                        <a:pt x="42936" y="20944"/>
                        <a:pt x="42357" y="20457"/>
                      </a:cubicBezTo>
                      <a:cubicBezTo>
                        <a:pt x="42285" y="20396"/>
                        <a:pt x="42207" y="20336"/>
                        <a:pt x="42129" y="20272"/>
                      </a:cubicBezTo>
                      <a:cubicBezTo>
                        <a:pt x="41997" y="20162"/>
                        <a:pt x="41855" y="20044"/>
                        <a:pt x="41705" y="19916"/>
                      </a:cubicBezTo>
                      <a:cubicBezTo>
                        <a:pt x="41463" y="19723"/>
                        <a:pt x="41196" y="19510"/>
                        <a:pt x="40915" y="19283"/>
                      </a:cubicBezTo>
                      <a:cubicBezTo>
                        <a:pt x="40652" y="19080"/>
                        <a:pt x="40375" y="18856"/>
                        <a:pt x="40083" y="18631"/>
                      </a:cubicBezTo>
                      <a:cubicBezTo>
                        <a:pt x="40073" y="18625"/>
                        <a:pt x="40062" y="18614"/>
                        <a:pt x="40051" y="18610"/>
                      </a:cubicBezTo>
                      <a:cubicBezTo>
                        <a:pt x="39940" y="18521"/>
                        <a:pt x="39823" y="18433"/>
                        <a:pt x="39706" y="18344"/>
                      </a:cubicBezTo>
                      <a:cubicBezTo>
                        <a:pt x="39385" y="18094"/>
                        <a:pt x="39051" y="17849"/>
                        <a:pt x="38710" y="17600"/>
                      </a:cubicBezTo>
                      <a:cubicBezTo>
                        <a:pt x="38549" y="17490"/>
                        <a:pt x="38390" y="17372"/>
                        <a:pt x="38229" y="17251"/>
                      </a:cubicBezTo>
                      <a:cubicBezTo>
                        <a:pt x="38094" y="17159"/>
                        <a:pt x="37963" y="17063"/>
                        <a:pt x="37831" y="16973"/>
                      </a:cubicBezTo>
                      <a:cubicBezTo>
                        <a:pt x="37714" y="16899"/>
                        <a:pt x="37603" y="16814"/>
                        <a:pt x="37490" y="16739"/>
                      </a:cubicBezTo>
                      <a:cubicBezTo>
                        <a:pt x="36902" y="16337"/>
                        <a:pt x="36319" y="15953"/>
                        <a:pt x="35735" y="15607"/>
                      </a:cubicBezTo>
                      <a:cubicBezTo>
                        <a:pt x="35569" y="15512"/>
                        <a:pt x="35401" y="15412"/>
                        <a:pt x="35241" y="15320"/>
                      </a:cubicBezTo>
                      <a:cubicBezTo>
                        <a:pt x="35188" y="15287"/>
                        <a:pt x="35131" y="15252"/>
                        <a:pt x="35078" y="15227"/>
                      </a:cubicBezTo>
                      <a:cubicBezTo>
                        <a:pt x="34946" y="15156"/>
                        <a:pt x="34817" y="15081"/>
                        <a:pt x="34689" y="15017"/>
                      </a:cubicBezTo>
                      <a:cubicBezTo>
                        <a:pt x="34566" y="14950"/>
                        <a:pt x="34438" y="14886"/>
                        <a:pt x="34309" y="14818"/>
                      </a:cubicBezTo>
                      <a:cubicBezTo>
                        <a:pt x="34057" y="14686"/>
                        <a:pt x="33807" y="14569"/>
                        <a:pt x="33569" y="14469"/>
                      </a:cubicBezTo>
                      <a:cubicBezTo>
                        <a:pt x="33345" y="14377"/>
                        <a:pt x="33128" y="14288"/>
                        <a:pt x="32914" y="14210"/>
                      </a:cubicBezTo>
                      <a:cubicBezTo>
                        <a:pt x="32879" y="14195"/>
                        <a:pt x="32847" y="14185"/>
                        <a:pt x="32819" y="14177"/>
                      </a:cubicBezTo>
                      <a:cubicBezTo>
                        <a:pt x="32609" y="14106"/>
                        <a:pt x="32405" y="14046"/>
                        <a:pt x="32213" y="14000"/>
                      </a:cubicBezTo>
                      <a:cubicBezTo>
                        <a:pt x="32143" y="13985"/>
                        <a:pt x="32064" y="13968"/>
                        <a:pt x="31993" y="13950"/>
                      </a:cubicBezTo>
                      <a:cubicBezTo>
                        <a:pt x="31954" y="13947"/>
                        <a:pt x="31922" y="13939"/>
                        <a:pt x="31883" y="13936"/>
                      </a:cubicBezTo>
                      <a:cubicBezTo>
                        <a:pt x="31822" y="13925"/>
                        <a:pt x="31755" y="13914"/>
                        <a:pt x="31694" y="13907"/>
                      </a:cubicBezTo>
                      <a:cubicBezTo>
                        <a:pt x="31645" y="13900"/>
                        <a:pt x="31594" y="13896"/>
                        <a:pt x="31545" y="13896"/>
                      </a:cubicBezTo>
                      <a:cubicBezTo>
                        <a:pt x="31467" y="13890"/>
                        <a:pt x="31392" y="13887"/>
                        <a:pt x="31318" y="13887"/>
                      </a:cubicBezTo>
                      <a:cubicBezTo>
                        <a:pt x="31004" y="13887"/>
                        <a:pt x="30729" y="13943"/>
                        <a:pt x="30496" y="14067"/>
                      </a:cubicBezTo>
                      <a:cubicBezTo>
                        <a:pt x="29855" y="14409"/>
                        <a:pt x="29691" y="15359"/>
                        <a:pt x="29844" y="16618"/>
                      </a:cubicBezTo>
                      <a:cubicBezTo>
                        <a:pt x="30215" y="20037"/>
                        <a:pt x="32808" y="25807"/>
                        <a:pt x="33996" y="28315"/>
                      </a:cubicBezTo>
                      <a:cubicBezTo>
                        <a:pt x="34338" y="29033"/>
                        <a:pt x="34566" y="29486"/>
                        <a:pt x="34590" y="29542"/>
                      </a:cubicBezTo>
                      <a:cubicBezTo>
                        <a:pt x="34579" y="29532"/>
                        <a:pt x="34555" y="29503"/>
                        <a:pt x="34508" y="29471"/>
                      </a:cubicBezTo>
                      <a:cubicBezTo>
                        <a:pt x="34490" y="29453"/>
                        <a:pt x="34469" y="29436"/>
                        <a:pt x="34444" y="29422"/>
                      </a:cubicBezTo>
                      <a:cubicBezTo>
                        <a:pt x="34420" y="29404"/>
                        <a:pt x="34395" y="29383"/>
                        <a:pt x="34359" y="29361"/>
                      </a:cubicBezTo>
                      <a:cubicBezTo>
                        <a:pt x="34177" y="29222"/>
                        <a:pt x="33907" y="29012"/>
                        <a:pt x="33558" y="28756"/>
                      </a:cubicBezTo>
                      <a:cubicBezTo>
                        <a:pt x="33409" y="28646"/>
                        <a:pt x="33249" y="28532"/>
                        <a:pt x="33078" y="28404"/>
                      </a:cubicBezTo>
                      <a:cubicBezTo>
                        <a:pt x="32908" y="28283"/>
                        <a:pt x="32733" y="28155"/>
                        <a:pt x="32538" y="28020"/>
                      </a:cubicBezTo>
                      <a:cubicBezTo>
                        <a:pt x="31773" y="27472"/>
                        <a:pt x="30844" y="26839"/>
                        <a:pt x="29852" y="26209"/>
                      </a:cubicBezTo>
                      <a:cubicBezTo>
                        <a:pt x="29652" y="26081"/>
                        <a:pt x="29453" y="25953"/>
                        <a:pt x="29254" y="25832"/>
                      </a:cubicBezTo>
                      <a:cubicBezTo>
                        <a:pt x="29072" y="25721"/>
                        <a:pt x="28891" y="25611"/>
                        <a:pt x="28709" y="25501"/>
                      </a:cubicBezTo>
                      <a:cubicBezTo>
                        <a:pt x="28581" y="25423"/>
                        <a:pt x="28453" y="25352"/>
                        <a:pt x="28322" y="25277"/>
                      </a:cubicBezTo>
                      <a:cubicBezTo>
                        <a:pt x="26831" y="24409"/>
                        <a:pt x="25305" y="23654"/>
                        <a:pt x="24025" y="23299"/>
                      </a:cubicBezTo>
                      <a:cubicBezTo>
                        <a:pt x="23925" y="23270"/>
                        <a:pt x="23829" y="23245"/>
                        <a:pt x="23744" y="23228"/>
                      </a:cubicBezTo>
                      <a:cubicBezTo>
                        <a:pt x="23619" y="23196"/>
                        <a:pt x="23498" y="23175"/>
                        <a:pt x="23384" y="23157"/>
                      </a:cubicBezTo>
                      <a:cubicBezTo>
                        <a:pt x="23366" y="23150"/>
                        <a:pt x="23355" y="23150"/>
                        <a:pt x="23345" y="23150"/>
                      </a:cubicBezTo>
                      <a:cubicBezTo>
                        <a:pt x="23245" y="23128"/>
                        <a:pt x="23153" y="23117"/>
                        <a:pt x="23056" y="23107"/>
                      </a:cubicBezTo>
                      <a:cubicBezTo>
                        <a:pt x="22915" y="23092"/>
                        <a:pt x="22777" y="23084"/>
                        <a:pt x="22646" y="23084"/>
                      </a:cubicBezTo>
                      <a:cubicBezTo>
                        <a:pt x="22533" y="23084"/>
                        <a:pt x="22425" y="23090"/>
                        <a:pt x="22324" y="23099"/>
                      </a:cubicBezTo>
                      <a:cubicBezTo>
                        <a:pt x="22125" y="23128"/>
                        <a:pt x="21936" y="23178"/>
                        <a:pt x="21772" y="23257"/>
                      </a:cubicBezTo>
                      <a:cubicBezTo>
                        <a:pt x="21690" y="23296"/>
                        <a:pt x="21605" y="23339"/>
                        <a:pt x="21534" y="23395"/>
                      </a:cubicBezTo>
                      <a:cubicBezTo>
                        <a:pt x="20805" y="23925"/>
                        <a:pt x="20741" y="25170"/>
                        <a:pt x="21050" y="26728"/>
                      </a:cubicBezTo>
                      <a:cubicBezTo>
                        <a:pt x="21677" y="30012"/>
                        <a:pt x="23946" y="34630"/>
                        <a:pt x="24939" y="36573"/>
                      </a:cubicBezTo>
                      <a:cubicBezTo>
                        <a:pt x="25220" y="37110"/>
                        <a:pt x="25404" y="37440"/>
                        <a:pt x="25430" y="37494"/>
                      </a:cubicBezTo>
                      <a:cubicBezTo>
                        <a:pt x="25355" y="37443"/>
                        <a:pt x="24629" y="36964"/>
                        <a:pt x="23565" y="36351"/>
                      </a:cubicBezTo>
                      <a:cubicBezTo>
                        <a:pt x="23458" y="36291"/>
                        <a:pt x="23355" y="36231"/>
                        <a:pt x="23245" y="36170"/>
                      </a:cubicBezTo>
                      <a:cubicBezTo>
                        <a:pt x="23138" y="36110"/>
                        <a:pt x="23025" y="36042"/>
                        <a:pt x="22907" y="35982"/>
                      </a:cubicBezTo>
                      <a:cubicBezTo>
                        <a:pt x="22797" y="35914"/>
                        <a:pt x="22676" y="35850"/>
                        <a:pt x="22562" y="35790"/>
                      </a:cubicBezTo>
                      <a:cubicBezTo>
                        <a:pt x="22488" y="35750"/>
                        <a:pt x="22424" y="35711"/>
                        <a:pt x="22352" y="35672"/>
                      </a:cubicBezTo>
                      <a:cubicBezTo>
                        <a:pt x="22143" y="35562"/>
                        <a:pt x="21922" y="35448"/>
                        <a:pt x="21701" y="35338"/>
                      </a:cubicBezTo>
                      <a:cubicBezTo>
                        <a:pt x="21196" y="35078"/>
                        <a:pt x="20662" y="34822"/>
                        <a:pt x="20111" y="34580"/>
                      </a:cubicBezTo>
                      <a:cubicBezTo>
                        <a:pt x="19979" y="34519"/>
                        <a:pt x="19841" y="34459"/>
                        <a:pt x="19702" y="34402"/>
                      </a:cubicBezTo>
                      <a:cubicBezTo>
                        <a:pt x="19172" y="34182"/>
                        <a:pt x="18631" y="33979"/>
                        <a:pt x="18101" y="33808"/>
                      </a:cubicBezTo>
                      <a:cubicBezTo>
                        <a:pt x="17998" y="33776"/>
                        <a:pt x="17891" y="33740"/>
                        <a:pt x="17792" y="33708"/>
                      </a:cubicBezTo>
                      <a:cubicBezTo>
                        <a:pt x="17618" y="33658"/>
                        <a:pt x="17447" y="33609"/>
                        <a:pt x="17268" y="33566"/>
                      </a:cubicBezTo>
                      <a:cubicBezTo>
                        <a:pt x="17148" y="33537"/>
                        <a:pt x="17030" y="33506"/>
                        <a:pt x="16909" y="33481"/>
                      </a:cubicBezTo>
                      <a:cubicBezTo>
                        <a:pt x="16760" y="33448"/>
                        <a:pt x="16610" y="33420"/>
                        <a:pt x="16461" y="33396"/>
                      </a:cubicBezTo>
                      <a:cubicBezTo>
                        <a:pt x="16198" y="33349"/>
                        <a:pt x="15945" y="33317"/>
                        <a:pt x="15697" y="33299"/>
                      </a:cubicBezTo>
                      <a:cubicBezTo>
                        <a:pt x="15579" y="33292"/>
                        <a:pt x="15464" y="33289"/>
                        <a:pt x="15351" y="33289"/>
                      </a:cubicBezTo>
                      <a:cubicBezTo>
                        <a:pt x="14652" y="33289"/>
                        <a:pt x="14034" y="33425"/>
                        <a:pt x="13547" y="33758"/>
                      </a:cubicBezTo>
                      <a:cubicBezTo>
                        <a:pt x="12904" y="34199"/>
                        <a:pt x="12736" y="35018"/>
                        <a:pt x="12893" y="36053"/>
                      </a:cubicBezTo>
                      <a:cubicBezTo>
                        <a:pt x="13334" y="39236"/>
                        <a:pt x="16689" y="44413"/>
                        <a:pt x="18048" y="46420"/>
                      </a:cubicBezTo>
                      <a:cubicBezTo>
                        <a:pt x="18343" y="46853"/>
                        <a:pt x="18542" y="47142"/>
                        <a:pt x="18599" y="47224"/>
                      </a:cubicBezTo>
                      <a:cubicBezTo>
                        <a:pt x="18582" y="47216"/>
                        <a:pt x="18560" y="47213"/>
                        <a:pt x="18531" y="47202"/>
                      </a:cubicBezTo>
                      <a:cubicBezTo>
                        <a:pt x="18500" y="47185"/>
                        <a:pt x="18453" y="47170"/>
                        <a:pt x="18400" y="47145"/>
                      </a:cubicBezTo>
                      <a:cubicBezTo>
                        <a:pt x="18240" y="47091"/>
                        <a:pt x="17998" y="46996"/>
                        <a:pt x="17688" y="46882"/>
                      </a:cubicBezTo>
                      <a:cubicBezTo>
                        <a:pt x="17140" y="46690"/>
                        <a:pt x="16390" y="46420"/>
                        <a:pt x="15515" y="46124"/>
                      </a:cubicBezTo>
                      <a:cubicBezTo>
                        <a:pt x="15305" y="46060"/>
                        <a:pt x="15088" y="45989"/>
                        <a:pt x="14864" y="45914"/>
                      </a:cubicBezTo>
                      <a:cubicBezTo>
                        <a:pt x="14856" y="45914"/>
                        <a:pt x="14846" y="45911"/>
                        <a:pt x="14835" y="45904"/>
                      </a:cubicBezTo>
                      <a:cubicBezTo>
                        <a:pt x="14604" y="45832"/>
                        <a:pt x="14359" y="45754"/>
                        <a:pt x="14117" y="45683"/>
                      </a:cubicBezTo>
                      <a:cubicBezTo>
                        <a:pt x="14074" y="45669"/>
                        <a:pt x="14027" y="45654"/>
                        <a:pt x="13985" y="45644"/>
                      </a:cubicBezTo>
                      <a:cubicBezTo>
                        <a:pt x="13682" y="45551"/>
                        <a:pt x="13377" y="45459"/>
                        <a:pt x="13063" y="45370"/>
                      </a:cubicBezTo>
                      <a:cubicBezTo>
                        <a:pt x="13042" y="45362"/>
                        <a:pt x="13017" y="45359"/>
                        <a:pt x="12996" y="45349"/>
                      </a:cubicBezTo>
                      <a:cubicBezTo>
                        <a:pt x="12743" y="45274"/>
                        <a:pt x="12484" y="45203"/>
                        <a:pt x="12224" y="45132"/>
                      </a:cubicBezTo>
                      <a:cubicBezTo>
                        <a:pt x="12032" y="45082"/>
                        <a:pt x="11833" y="45032"/>
                        <a:pt x="11641" y="44983"/>
                      </a:cubicBezTo>
                      <a:cubicBezTo>
                        <a:pt x="11445" y="44929"/>
                        <a:pt x="11252" y="44883"/>
                        <a:pt x="11060" y="44833"/>
                      </a:cubicBezTo>
                      <a:cubicBezTo>
                        <a:pt x="11001" y="44822"/>
                        <a:pt x="10943" y="44808"/>
                        <a:pt x="10883" y="44794"/>
                      </a:cubicBezTo>
                      <a:cubicBezTo>
                        <a:pt x="10684" y="44748"/>
                        <a:pt x="10481" y="44701"/>
                        <a:pt x="10282" y="44658"/>
                      </a:cubicBezTo>
                      <a:cubicBezTo>
                        <a:pt x="10239" y="44648"/>
                        <a:pt x="10200" y="44641"/>
                        <a:pt x="10154" y="44630"/>
                      </a:cubicBezTo>
                      <a:cubicBezTo>
                        <a:pt x="10019" y="44602"/>
                        <a:pt x="9880" y="44573"/>
                        <a:pt x="9741" y="44548"/>
                      </a:cubicBezTo>
                      <a:cubicBezTo>
                        <a:pt x="8891" y="44377"/>
                        <a:pt x="8069" y="44253"/>
                        <a:pt x="7339" y="44210"/>
                      </a:cubicBezTo>
                      <a:cubicBezTo>
                        <a:pt x="7251" y="44203"/>
                        <a:pt x="7165" y="44203"/>
                        <a:pt x="7080" y="44200"/>
                      </a:cubicBezTo>
                      <a:cubicBezTo>
                        <a:pt x="6974" y="44196"/>
                        <a:pt x="6870" y="44194"/>
                        <a:pt x="6768" y="44194"/>
                      </a:cubicBezTo>
                      <a:cubicBezTo>
                        <a:pt x="5724" y="44194"/>
                        <a:pt x="4921" y="44398"/>
                        <a:pt x="4565" y="44904"/>
                      </a:cubicBezTo>
                      <a:cubicBezTo>
                        <a:pt x="4077" y="45590"/>
                        <a:pt x="4266" y="46904"/>
                        <a:pt x="4785" y="48436"/>
                      </a:cubicBezTo>
                      <a:cubicBezTo>
                        <a:pt x="5856" y="51667"/>
                        <a:pt x="8389" y="55890"/>
                        <a:pt x="9328" y="57412"/>
                      </a:cubicBezTo>
                      <a:lnTo>
                        <a:pt x="9339" y="57412"/>
                      </a:lnTo>
                      <a:cubicBezTo>
                        <a:pt x="9570" y="57785"/>
                        <a:pt x="9702" y="57995"/>
                        <a:pt x="9702" y="57995"/>
                      </a:cubicBezTo>
                      <a:cubicBezTo>
                        <a:pt x="9702" y="57995"/>
                        <a:pt x="5000" y="56918"/>
                        <a:pt x="1407" y="56918"/>
                      </a:cubicBezTo>
                      <a:cubicBezTo>
                        <a:pt x="912" y="56918"/>
                        <a:pt x="438" y="56939"/>
                        <a:pt x="0" y="56985"/>
                      </a:cubicBezTo>
                      <a:lnTo>
                        <a:pt x="0" y="63919"/>
                      </a:lnTo>
                      <a:cubicBezTo>
                        <a:pt x="1121" y="65474"/>
                        <a:pt x="2412" y="67032"/>
                        <a:pt x="3444" y="68227"/>
                      </a:cubicBezTo>
                      <a:cubicBezTo>
                        <a:pt x="4554" y="69508"/>
                        <a:pt x="5369" y="70376"/>
                        <a:pt x="5369" y="70376"/>
                      </a:cubicBezTo>
                      <a:lnTo>
                        <a:pt x="39916" y="33520"/>
                      </a:lnTo>
                      <a:lnTo>
                        <a:pt x="40851" y="32527"/>
                      </a:lnTo>
                      <a:lnTo>
                        <a:pt x="41335" y="32008"/>
                      </a:lnTo>
                      <a:lnTo>
                        <a:pt x="41342" y="32005"/>
                      </a:lnTo>
                      <a:lnTo>
                        <a:pt x="41744" y="31578"/>
                      </a:lnTo>
                      <a:lnTo>
                        <a:pt x="42940" y="30297"/>
                      </a:lnTo>
                      <a:lnTo>
                        <a:pt x="43800" y="29375"/>
                      </a:lnTo>
                      <a:lnTo>
                        <a:pt x="58525" y="13676"/>
                      </a:lnTo>
                      <a:lnTo>
                        <a:pt x="62915" y="8995"/>
                      </a:lnTo>
                      <a:cubicBezTo>
                        <a:pt x="62915" y="8995"/>
                        <a:pt x="62780" y="8820"/>
                        <a:pt x="62538" y="8499"/>
                      </a:cubicBezTo>
                      <a:cubicBezTo>
                        <a:pt x="62456" y="8382"/>
                        <a:pt x="62360" y="8254"/>
                        <a:pt x="62246" y="8112"/>
                      </a:cubicBezTo>
                      <a:cubicBezTo>
                        <a:pt x="62236" y="8094"/>
                        <a:pt x="62225" y="8080"/>
                        <a:pt x="62214" y="8069"/>
                      </a:cubicBezTo>
                      <a:cubicBezTo>
                        <a:pt x="62104" y="7920"/>
                        <a:pt x="61980" y="7763"/>
                        <a:pt x="61855" y="7593"/>
                      </a:cubicBezTo>
                      <a:cubicBezTo>
                        <a:pt x="61720" y="7429"/>
                        <a:pt x="61577" y="7248"/>
                        <a:pt x="61428" y="7059"/>
                      </a:cubicBezTo>
                      <a:cubicBezTo>
                        <a:pt x="61339" y="6941"/>
                        <a:pt x="61243" y="6828"/>
                        <a:pt x="61144" y="6706"/>
                      </a:cubicBezTo>
                      <a:cubicBezTo>
                        <a:pt x="61058" y="6596"/>
                        <a:pt x="60970" y="6489"/>
                        <a:pt x="60876" y="6379"/>
                      </a:cubicBezTo>
                      <a:cubicBezTo>
                        <a:pt x="60695" y="6151"/>
                        <a:pt x="60503" y="5928"/>
                        <a:pt x="60304" y="5696"/>
                      </a:cubicBezTo>
                      <a:cubicBezTo>
                        <a:pt x="60204" y="5579"/>
                        <a:pt x="60105" y="5458"/>
                        <a:pt x="59998" y="5340"/>
                      </a:cubicBezTo>
                      <a:cubicBezTo>
                        <a:pt x="59796" y="5105"/>
                        <a:pt x="59582" y="4860"/>
                        <a:pt x="59361" y="4626"/>
                      </a:cubicBezTo>
                      <a:cubicBezTo>
                        <a:pt x="59262" y="4508"/>
                        <a:pt x="59155" y="4398"/>
                        <a:pt x="59052" y="4288"/>
                      </a:cubicBezTo>
                      <a:cubicBezTo>
                        <a:pt x="58703" y="3907"/>
                        <a:pt x="58340" y="3534"/>
                        <a:pt x="57963" y="3174"/>
                      </a:cubicBezTo>
                      <a:cubicBezTo>
                        <a:pt x="57785" y="2997"/>
                        <a:pt x="57600" y="2818"/>
                        <a:pt x="57415" y="2647"/>
                      </a:cubicBezTo>
                      <a:cubicBezTo>
                        <a:pt x="57244" y="2495"/>
                        <a:pt x="57074" y="2338"/>
                        <a:pt x="56910" y="2192"/>
                      </a:cubicBezTo>
                      <a:cubicBezTo>
                        <a:pt x="56700" y="2007"/>
                        <a:pt x="56490" y="1836"/>
                        <a:pt x="56274" y="1665"/>
                      </a:cubicBezTo>
                      <a:cubicBezTo>
                        <a:pt x="56188" y="1595"/>
                        <a:pt x="56092" y="1527"/>
                        <a:pt x="56003" y="1455"/>
                      </a:cubicBezTo>
                      <a:cubicBezTo>
                        <a:pt x="55818" y="1317"/>
                        <a:pt x="55633" y="1186"/>
                        <a:pt x="55451" y="1064"/>
                      </a:cubicBezTo>
                      <a:cubicBezTo>
                        <a:pt x="55341" y="986"/>
                        <a:pt x="55231" y="915"/>
                        <a:pt x="55121" y="851"/>
                      </a:cubicBezTo>
                      <a:cubicBezTo>
                        <a:pt x="54978" y="762"/>
                        <a:pt x="54839" y="680"/>
                        <a:pt x="54697" y="602"/>
                      </a:cubicBezTo>
                      <a:cubicBezTo>
                        <a:pt x="54612" y="552"/>
                        <a:pt x="54530" y="506"/>
                        <a:pt x="54448" y="470"/>
                      </a:cubicBezTo>
                      <a:cubicBezTo>
                        <a:pt x="54189" y="342"/>
                        <a:pt x="53939" y="235"/>
                        <a:pt x="53691" y="161"/>
                      </a:cubicBezTo>
                      <a:cubicBezTo>
                        <a:pt x="53591" y="125"/>
                        <a:pt x="53494" y="100"/>
                        <a:pt x="53395" y="83"/>
                      </a:cubicBezTo>
                      <a:cubicBezTo>
                        <a:pt x="53335" y="65"/>
                        <a:pt x="53278" y="54"/>
                        <a:pt x="53225" y="51"/>
                      </a:cubicBezTo>
                      <a:cubicBezTo>
                        <a:pt x="53161" y="33"/>
                        <a:pt x="53100" y="22"/>
                        <a:pt x="53039" y="15"/>
                      </a:cubicBezTo>
                      <a:cubicBezTo>
                        <a:pt x="52941" y="5"/>
                        <a:pt x="52844" y="0"/>
                        <a:pt x="52749" y="0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9" name="Google Shape;349;p24"/>
                <p:cNvSpPr/>
                <p:nvPr/>
              </p:nvSpPr>
              <p:spPr>
                <a:xfrm>
                  <a:off x="-35764" y="2993690"/>
                  <a:ext cx="253450" cy="94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59" h="3680" extrusionOk="0">
                      <a:moveTo>
                        <a:pt x="9339" y="495"/>
                      </a:moveTo>
                      <a:cubicBezTo>
                        <a:pt x="9505" y="769"/>
                        <a:pt x="9623" y="954"/>
                        <a:pt x="9673" y="1032"/>
                      </a:cubicBezTo>
                      <a:cubicBezTo>
                        <a:pt x="9755" y="1050"/>
                        <a:pt x="9812" y="1065"/>
                        <a:pt x="9844" y="1072"/>
                      </a:cubicBezTo>
                      <a:cubicBezTo>
                        <a:pt x="9851" y="1065"/>
                        <a:pt x="9855" y="1057"/>
                        <a:pt x="9858" y="1050"/>
                      </a:cubicBezTo>
                      <a:cubicBezTo>
                        <a:pt x="9833" y="1008"/>
                        <a:pt x="9776" y="919"/>
                        <a:pt x="9694" y="791"/>
                      </a:cubicBezTo>
                      <a:cubicBezTo>
                        <a:pt x="9584" y="702"/>
                        <a:pt x="9463" y="602"/>
                        <a:pt x="9339" y="495"/>
                      </a:cubicBezTo>
                      <a:close/>
                      <a:moveTo>
                        <a:pt x="1412" y="1"/>
                      </a:moveTo>
                      <a:cubicBezTo>
                        <a:pt x="914" y="1"/>
                        <a:pt x="438" y="22"/>
                        <a:pt x="0" y="68"/>
                      </a:cubicBezTo>
                      <a:lnTo>
                        <a:pt x="0" y="3679"/>
                      </a:lnTo>
                      <a:cubicBezTo>
                        <a:pt x="57" y="3658"/>
                        <a:pt x="118" y="3640"/>
                        <a:pt x="174" y="3622"/>
                      </a:cubicBezTo>
                      <a:lnTo>
                        <a:pt x="174" y="68"/>
                      </a:lnTo>
                      <a:cubicBezTo>
                        <a:pt x="587" y="26"/>
                        <a:pt x="1036" y="4"/>
                        <a:pt x="150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0" name="Google Shape;350;p24"/>
                <p:cNvSpPr/>
                <p:nvPr/>
              </p:nvSpPr>
              <p:spPr>
                <a:xfrm>
                  <a:off x="-31291" y="2993690"/>
                  <a:ext cx="250442" cy="99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42" h="3854" extrusionOk="0">
                      <a:moveTo>
                        <a:pt x="9520" y="791"/>
                      </a:moveTo>
                      <a:lnTo>
                        <a:pt x="9520" y="791"/>
                      </a:lnTo>
                      <a:cubicBezTo>
                        <a:pt x="9602" y="919"/>
                        <a:pt x="9659" y="1008"/>
                        <a:pt x="9684" y="1050"/>
                      </a:cubicBezTo>
                      <a:cubicBezTo>
                        <a:pt x="9702" y="1022"/>
                        <a:pt x="9720" y="993"/>
                        <a:pt x="9741" y="965"/>
                      </a:cubicBezTo>
                      <a:cubicBezTo>
                        <a:pt x="9709" y="944"/>
                        <a:pt x="9681" y="919"/>
                        <a:pt x="9648" y="890"/>
                      </a:cubicBezTo>
                      <a:cubicBezTo>
                        <a:pt x="9609" y="858"/>
                        <a:pt x="9566" y="826"/>
                        <a:pt x="9520" y="791"/>
                      </a:cubicBezTo>
                      <a:close/>
                      <a:moveTo>
                        <a:pt x="1327" y="1"/>
                      </a:moveTo>
                      <a:cubicBezTo>
                        <a:pt x="862" y="4"/>
                        <a:pt x="413" y="26"/>
                        <a:pt x="0" y="68"/>
                      </a:cubicBezTo>
                      <a:lnTo>
                        <a:pt x="0" y="3622"/>
                      </a:lnTo>
                      <a:cubicBezTo>
                        <a:pt x="1092" y="3277"/>
                        <a:pt x="2213" y="3149"/>
                        <a:pt x="3277" y="3149"/>
                      </a:cubicBezTo>
                      <a:cubicBezTo>
                        <a:pt x="5041" y="3149"/>
                        <a:pt x="6656" y="3502"/>
                        <a:pt x="7752" y="3822"/>
                      </a:cubicBezTo>
                      <a:cubicBezTo>
                        <a:pt x="7788" y="3832"/>
                        <a:pt x="7827" y="3843"/>
                        <a:pt x="7866" y="3853"/>
                      </a:cubicBezTo>
                      <a:cubicBezTo>
                        <a:pt x="8456" y="2922"/>
                        <a:pt x="9062" y="1993"/>
                        <a:pt x="9670" y="1072"/>
                      </a:cubicBezTo>
                      <a:cubicBezTo>
                        <a:pt x="9638" y="1065"/>
                        <a:pt x="9581" y="1050"/>
                        <a:pt x="9499" y="1032"/>
                      </a:cubicBezTo>
                      <a:lnTo>
                        <a:pt x="9499" y="1032"/>
                      </a:lnTo>
                      <a:cubicBezTo>
                        <a:pt x="9517" y="1065"/>
                        <a:pt x="9528" y="1078"/>
                        <a:pt x="9528" y="1078"/>
                      </a:cubicBezTo>
                      <a:cubicBezTo>
                        <a:pt x="9528" y="1078"/>
                        <a:pt x="4906" y="19"/>
                        <a:pt x="1327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1" name="Google Shape;351;p24"/>
                <p:cNvSpPr/>
                <p:nvPr/>
              </p:nvSpPr>
              <p:spPr>
                <a:xfrm>
                  <a:off x="727366" y="1887432"/>
                  <a:ext cx="46582" cy="705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2" h="2744" extrusionOk="0">
                      <a:moveTo>
                        <a:pt x="1651" y="1"/>
                      </a:moveTo>
                      <a:cubicBezTo>
                        <a:pt x="1331" y="1"/>
                        <a:pt x="1047" y="57"/>
                        <a:pt x="808" y="185"/>
                      </a:cubicBezTo>
                      <a:cubicBezTo>
                        <a:pt x="168" y="527"/>
                        <a:pt x="1" y="1477"/>
                        <a:pt x="157" y="2736"/>
                      </a:cubicBezTo>
                      <a:cubicBezTo>
                        <a:pt x="214" y="2740"/>
                        <a:pt x="275" y="2740"/>
                        <a:pt x="335" y="2743"/>
                      </a:cubicBezTo>
                      <a:cubicBezTo>
                        <a:pt x="331" y="2740"/>
                        <a:pt x="331" y="2736"/>
                        <a:pt x="331" y="2736"/>
                      </a:cubicBezTo>
                      <a:cubicBezTo>
                        <a:pt x="178" y="1477"/>
                        <a:pt x="342" y="527"/>
                        <a:pt x="983" y="185"/>
                      </a:cubicBezTo>
                      <a:cubicBezTo>
                        <a:pt x="1214" y="60"/>
                        <a:pt x="1488" y="4"/>
                        <a:pt x="1800" y="4"/>
                      </a:cubicBezTo>
                      <a:lnTo>
                        <a:pt x="1812" y="4"/>
                      </a:lnTo>
                      <a:cubicBezTo>
                        <a:pt x="1758" y="1"/>
                        <a:pt x="1705" y="1"/>
                        <a:pt x="165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2" name="Google Shape;352;p24"/>
                <p:cNvSpPr/>
                <p:nvPr/>
              </p:nvSpPr>
              <p:spPr>
                <a:xfrm>
                  <a:off x="731942" y="1887535"/>
                  <a:ext cx="322501" cy="2186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5" h="8506" extrusionOk="0">
                      <a:moveTo>
                        <a:pt x="1622" y="0"/>
                      </a:moveTo>
                      <a:cubicBezTo>
                        <a:pt x="1310" y="0"/>
                        <a:pt x="1036" y="56"/>
                        <a:pt x="805" y="181"/>
                      </a:cubicBezTo>
                      <a:cubicBezTo>
                        <a:pt x="164" y="523"/>
                        <a:pt x="0" y="1473"/>
                        <a:pt x="153" y="2732"/>
                      </a:cubicBezTo>
                      <a:cubicBezTo>
                        <a:pt x="153" y="2732"/>
                        <a:pt x="153" y="2736"/>
                        <a:pt x="157" y="2739"/>
                      </a:cubicBezTo>
                      <a:cubicBezTo>
                        <a:pt x="3888" y="2928"/>
                        <a:pt x="8421" y="6670"/>
                        <a:pt x="10431" y="8506"/>
                      </a:cubicBezTo>
                      <a:cubicBezTo>
                        <a:pt x="11146" y="7858"/>
                        <a:pt x="11847" y="7228"/>
                        <a:pt x="12544" y="6617"/>
                      </a:cubicBezTo>
                      <a:cubicBezTo>
                        <a:pt x="10292" y="4724"/>
                        <a:pt x="4571" y="163"/>
                        <a:pt x="163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3" name="Google Shape;353;p24"/>
                <p:cNvSpPr/>
                <p:nvPr/>
              </p:nvSpPr>
              <p:spPr>
                <a:xfrm>
                  <a:off x="69013" y="2666581"/>
                  <a:ext cx="70284" cy="109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4" h="4249" extrusionOk="0">
                      <a:moveTo>
                        <a:pt x="2690" y="1"/>
                      </a:moveTo>
                      <a:cubicBezTo>
                        <a:pt x="1641" y="1"/>
                        <a:pt x="844" y="203"/>
                        <a:pt x="488" y="712"/>
                      </a:cubicBezTo>
                      <a:cubicBezTo>
                        <a:pt x="1" y="1398"/>
                        <a:pt x="190" y="2712"/>
                        <a:pt x="709" y="4248"/>
                      </a:cubicBezTo>
                      <a:cubicBezTo>
                        <a:pt x="755" y="4209"/>
                        <a:pt x="802" y="4173"/>
                        <a:pt x="848" y="4137"/>
                      </a:cubicBezTo>
                      <a:cubicBezTo>
                        <a:pt x="357" y="2651"/>
                        <a:pt x="190" y="1381"/>
                        <a:pt x="663" y="712"/>
                      </a:cubicBezTo>
                      <a:cubicBezTo>
                        <a:pt x="1004" y="228"/>
                        <a:pt x="1751" y="18"/>
                        <a:pt x="2733" y="4"/>
                      </a:cubicBezTo>
                      <a:cubicBezTo>
                        <a:pt x="2719" y="1"/>
                        <a:pt x="2705" y="1"/>
                        <a:pt x="2690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4" name="Google Shape;354;p24"/>
                <p:cNvSpPr/>
                <p:nvPr/>
              </p:nvSpPr>
              <p:spPr>
                <a:xfrm>
                  <a:off x="73872" y="2666684"/>
                  <a:ext cx="347745" cy="11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27" h="4629" extrusionOk="0">
                      <a:moveTo>
                        <a:pt x="2544" y="0"/>
                      </a:moveTo>
                      <a:cubicBezTo>
                        <a:pt x="1562" y="14"/>
                        <a:pt x="815" y="224"/>
                        <a:pt x="474" y="708"/>
                      </a:cubicBezTo>
                      <a:cubicBezTo>
                        <a:pt x="1" y="1377"/>
                        <a:pt x="168" y="2647"/>
                        <a:pt x="659" y="4133"/>
                      </a:cubicBezTo>
                      <a:cubicBezTo>
                        <a:pt x="1666" y="3358"/>
                        <a:pt x="3060" y="3081"/>
                        <a:pt x="4554" y="3081"/>
                      </a:cubicBezTo>
                      <a:cubicBezTo>
                        <a:pt x="7396" y="3081"/>
                        <a:pt x="10588" y="4095"/>
                        <a:pt x="12071" y="4629"/>
                      </a:cubicBezTo>
                      <a:cubicBezTo>
                        <a:pt x="12552" y="3992"/>
                        <a:pt x="13039" y="3358"/>
                        <a:pt x="13527" y="2729"/>
                      </a:cubicBezTo>
                      <a:cubicBezTo>
                        <a:pt x="11420" y="1956"/>
                        <a:pt x="5806" y="14"/>
                        <a:pt x="254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5" name="Google Shape;355;p24"/>
                <p:cNvSpPr/>
                <p:nvPr/>
              </p:nvSpPr>
              <p:spPr>
                <a:xfrm>
                  <a:off x="291703" y="2386283"/>
                  <a:ext cx="330264" cy="1076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7" h="4188" extrusionOk="0">
                      <a:moveTo>
                        <a:pt x="2590" y="1"/>
                      </a:moveTo>
                      <a:cubicBezTo>
                        <a:pt x="1897" y="1"/>
                        <a:pt x="1285" y="139"/>
                        <a:pt x="808" y="467"/>
                      </a:cubicBezTo>
                      <a:cubicBezTo>
                        <a:pt x="168" y="911"/>
                        <a:pt x="1" y="1726"/>
                        <a:pt x="157" y="2765"/>
                      </a:cubicBezTo>
                      <a:cubicBezTo>
                        <a:pt x="207" y="2725"/>
                        <a:pt x="260" y="2690"/>
                        <a:pt x="310" y="2654"/>
                      </a:cubicBezTo>
                      <a:cubicBezTo>
                        <a:pt x="186" y="1669"/>
                        <a:pt x="360" y="897"/>
                        <a:pt x="982" y="470"/>
                      </a:cubicBezTo>
                      <a:cubicBezTo>
                        <a:pt x="1441" y="157"/>
                        <a:pt x="2017" y="19"/>
                        <a:pt x="2665" y="4"/>
                      </a:cubicBezTo>
                      <a:cubicBezTo>
                        <a:pt x="2641" y="1"/>
                        <a:pt x="2615" y="1"/>
                        <a:pt x="2590" y="1"/>
                      </a:cubicBezTo>
                      <a:close/>
                      <a:moveTo>
                        <a:pt x="12199" y="3285"/>
                      </a:moveTo>
                      <a:lnTo>
                        <a:pt x="12199" y="3285"/>
                      </a:lnTo>
                      <a:cubicBezTo>
                        <a:pt x="12377" y="3618"/>
                        <a:pt x="12512" y="3875"/>
                        <a:pt x="12598" y="4032"/>
                      </a:cubicBezTo>
                      <a:cubicBezTo>
                        <a:pt x="12711" y="4106"/>
                        <a:pt x="12793" y="4160"/>
                        <a:pt x="12836" y="4188"/>
                      </a:cubicBezTo>
                      <a:cubicBezTo>
                        <a:pt x="12839" y="4181"/>
                        <a:pt x="12844" y="4177"/>
                        <a:pt x="12847" y="4173"/>
                      </a:cubicBezTo>
                      <a:cubicBezTo>
                        <a:pt x="12801" y="4085"/>
                        <a:pt x="12683" y="3864"/>
                        <a:pt x="12505" y="3533"/>
                      </a:cubicBezTo>
                      <a:cubicBezTo>
                        <a:pt x="12406" y="3455"/>
                        <a:pt x="12302" y="3370"/>
                        <a:pt x="12199" y="3285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6" name="Google Shape;356;p24"/>
                <p:cNvSpPr/>
                <p:nvPr/>
              </p:nvSpPr>
              <p:spPr>
                <a:xfrm>
                  <a:off x="296459" y="2386386"/>
                  <a:ext cx="330470" cy="1665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55" h="6479" extrusionOk="0">
                      <a:moveTo>
                        <a:pt x="12320" y="3529"/>
                      </a:moveTo>
                      <a:cubicBezTo>
                        <a:pt x="12498" y="3860"/>
                        <a:pt x="12616" y="4081"/>
                        <a:pt x="12662" y="4169"/>
                      </a:cubicBezTo>
                      <a:cubicBezTo>
                        <a:pt x="12726" y="4095"/>
                        <a:pt x="12790" y="4023"/>
                        <a:pt x="12854" y="3952"/>
                      </a:cubicBezTo>
                      <a:cubicBezTo>
                        <a:pt x="12687" y="3821"/>
                        <a:pt x="12509" y="3678"/>
                        <a:pt x="12320" y="3529"/>
                      </a:cubicBezTo>
                      <a:close/>
                      <a:moveTo>
                        <a:pt x="2480" y="0"/>
                      </a:moveTo>
                      <a:cubicBezTo>
                        <a:pt x="1832" y="15"/>
                        <a:pt x="1256" y="153"/>
                        <a:pt x="797" y="466"/>
                      </a:cubicBezTo>
                      <a:cubicBezTo>
                        <a:pt x="175" y="893"/>
                        <a:pt x="1" y="1665"/>
                        <a:pt x="125" y="2650"/>
                      </a:cubicBezTo>
                      <a:cubicBezTo>
                        <a:pt x="712" y="2252"/>
                        <a:pt x="1384" y="2085"/>
                        <a:pt x="2106" y="2085"/>
                      </a:cubicBezTo>
                      <a:cubicBezTo>
                        <a:pt x="5095" y="2085"/>
                        <a:pt x="8898" y="4980"/>
                        <a:pt x="10669" y="6478"/>
                      </a:cubicBezTo>
                      <a:cubicBezTo>
                        <a:pt x="11327" y="5703"/>
                        <a:pt x="11989" y="4938"/>
                        <a:pt x="12651" y="4184"/>
                      </a:cubicBezTo>
                      <a:cubicBezTo>
                        <a:pt x="12608" y="4156"/>
                        <a:pt x="12526" y="4102"/>
                        <a:pt x="12413" y="4028"/>
                      </a:cubicBezTo>
                      <a:lnTo>
                        <a:pt x="12413" y="4028"/>
                      </a:lnTo>
                      <a:cubicBezTo>
                        <a:pt x="12477" y="4148"/>
                        <a:pt x="12513" y="4209"/>
                        <a:pt x="12513" y="4209"/>
                      </a:cubicBezTo>
                      <a:cubicBezTo>
                        <a:pt x="12513" y="4209"/>
                        <a:pt x="6308" y="53"/>
                        <a:pt x="2480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7" name="Google Shape;357;p24"/>
                <p:cNvSpPr/>
                <p:nvPr/>
              </p:nvSpPr>
              <p:spPr>
                <a:xfrm>
                  <a:off x="497376" y="2124005"/>
                  <a:ext cx="51621" cy="936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8" h="3644" extrusionOk="0">
                      <a:moveTo>
                        <a:pt x="1922" y="1"/>
                      </a:moveTo>
                      <a:cubicBezTo>
                        <a:pt x="1473" y="1"/>
                        <a:pt x="1089" y="93"/>
                        <a:pt x="794" y="306"/>
                      </a:cubicBezTo>
                      <a:cubicBezTo>
                        <a:pt x="65" y="837"/>
                        <a:pt x="1" y="2085"/>
                        <a:pt x="310" y="3643"/>
                      </a:cubicBezTo>
                      <a:cubicBezTo>
                        <a:pt x="363" y="3633"/>
                        <a:pt x="420" y="3622"/>
                        <a:pt x="477" y="3615"/>
                      </a:cubicBezTo>
                      <a:cubicBezTo>
                        <a:pt x="175" y="2071"/>
                        <a:pt x="246" y="837"/>
                        <a:pt x="968" y="310"/>
                      </a:cubicBezTo>
                      <a:cubicBezTo>
                        <a:pt x="1039" y="254"/>
                        <a:pt x="1124" y="211"/>
                        <a:pt x="1206" y="172"/>
                      </a:cubicBezTo>
                      <a:cubicBezTo>
                        <a:pt x="1370" y="93"/>
                        <a:pt x="1559" y="43"/>
                        <a:pt x="1758" y="14"/>
                      </a:cubicBezTo>
                      <a:cubicBezTo>
                        <a:pt x="1836" y="8"/>
                        <a:pt x="1922" y="4"/>
                        <a:pt x="2007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8" name="Google Shape;358;p24"/>
                <p:cNvSpPr/>
                <p:nvPr/>
              </p:nvSpPr>
              <p:spPr>
                <a:xfrm>
                  <a:off x="501849" y="2124005"/>
                  <a:ext cx="326897" cy="197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16" h="7699" extrusionOk="0">
                      <a:moveTo>
                        <a:pt x="1833" y="1"/>
                      </a:moveTo>
                      <a:cubicBezTo>
                        <a:pt x="1748" y="4"/>
                        <a:pt x="1662" y="8"/>
                        <a:pt x="1584" y="14"/>
                      </a:cubicBezTo>
                      <a:cubicBezTo>
                        <a:pt x="1385" y="43"/>
                        <a:pt x="1196" y="93"/>
                        <a:pt x="1032" y="172"/>
                      </a:cubicBezTo>
                      <a:cubicBezTo>
                        <a:pt x="950" y="211"/>
                        <a:pt x="865" y="254"/>
                        <a:pt x="794" y="310"/>
                      </a:cubicBezTo>
                      <a:cubicBezTo>
                        <a:pt x="72" y="837"/>
                        <a:pt x="1" y="2071"/>
                        <a:pt x="303" y="3615"/>
                      </a:cubicBezTo>
                      <a:cubicBezTo>
                        <a:pt x="623" y="3565"/>
                        <a:pt x="950" y="3541"/>
                        <a:pt x="1282" y="3541"/>
                      </a:cubicBezTo>
                      <a:cubicBezTo>
                        <a:pt x="4914" y="3541"/>
                        <a:pt x="9051" y="6368"/>
                        <a:pt x="10790" y="7699"/>
                      </a:cubicBezTo>
                      <a:cubicBezTo>
                        <a:pt x="11435" y="7030"/>
                        <a:pt x="12075" y="6368"/>
                        <a:pt x="12716" y="5725"/>
                      </a:cubicBezTo>
                      <a:cubicBezTo>
                        <a:pt x="10449" y="4049"/>
                        <a:pt x="4789" y="75"/>
                        <a:pt x="1833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9" name="Google Shape;359;p24"/>
                <p:cNvSpPr/>
                <p:nvPr/>
              </p:nvSpPr>
              <p:spPr>
                <a:xfrm>
                  <a:off x="984168" y="1717336"/>
                  <a:ext cx="44011" cy="561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2" h="2185" extrusionOk="0">
                      <a:moveTo>
                        <a:pt x="1598" y="1"/>
                      </a:moveTo>
                      <a:cubicBezTo>
                        <a:pt x="1281" y="1"/>
                        <a:pt x="997" y="54"/>
                        <a:pt x="762" y="171"/>
                      </a:cubicBezTo>
                      <a:cubicBezTo>
                        <a:pt x="210" y="449"/>
                        <a:pt x="0" y="1188"/>
                        <a:pt x="21" y="2185"/>
                      </a:cubicBezTo>
                      <a:cubicBezTo>
                        <a:pt x="82" y="2178"/>
                        <a:pt x="138" y="2170"/>
                        <a:pt x="199" y="2167"/>
                      </a:cubicBezTo>
                      <a:cubicBezTo>
                        <a:pt x="178" y="1181"/>
                        <a:pt x="388" y="449"/>
                        <a:pt x="939" y="175"/>
                      </a:cubicBezTo>
                      <a:cubicBezTo>
                        <a:pt x="1156" y="65"/>
                        <a:pt x="1419" y="11"/>
                        <a:pt x="1711" y="4"/>
                      </a:cubicBezTo>
                      <a:cubicBezTo>
                        <a:pt x="1675" y="4"/>
                        <a:pt x="1637" y="1"/>
                        <a:pt x="1598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0" name="Google Shape;360;p24"/>
                <p:cNvSpPr/>
                <p:nvPr/>
              </p:nvSpPr>
              <p:spPr>
                <a:xfrm>
                  <a:off x="988718" y="1717439"/>
                  <a:ext cx="310521" cy="1784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79" h="6941" extrusionOk="0">
                      <a:moveTo>
                        <a:pt x="1534" y="0"/>
                      </a:moveTo>
                      <a:cubicBezTo>
                        <a:pt x="1242" y="7"/>
                        <a:pt x="979" y="61"/>
                        <a:pt x="762" y="171"/>
                      </a:cubicBezTo>
                      <a:cubicBezTo>
                        <a:pt x="211" y="445"/>
                        <a:pt x="1" y="1177"/>
                        <a:pt x="22" y="2163"/>
                      </a:cubicBezTo>
                      <a:cubicBezTo>
                        <a:pt x="136" y="2156"/>
                        <a:pt x="250" y="2152"/>
                        <a:pt x="367" y="2152"/>
                      </a:cubicBezTo>
                      <a:cubicBezTo>
                        <a:pt x="3744" y="2152"/>
                        <a:pt x="8407" y="5443"/>
                        <a:pt x="10357" y="6941"/>
                      </a:cubicBezTo>
                      <a:cubicBezTo>
                        <a:pt x="10944" y="6514"/>
                        <a:pt x="11517" y="6105"/>
                        <a:pt x="12079" y="5717"/>
                      </a:cubicBezTo>
                      <a:cubicBezTo>
                        <a:pt x="10520" y="4535"/>
                        <a:pt x="4519" y="114"/>
                        <a:pt x="1534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1" name="Google Shape;361;p24"/>
                <p:cNvSpPr/>
                <p:nvPr/>
              </p:nvSpPr>
              <p:spPr>
                <a:xfrm>
                  <a:off x="1303949" y="1853501"/>
                  <a:ext cx="3779" cy="6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" h="254" extrusionOk="0">
                      <a:moveTo>
                        <a:pt x="1" y="1"/>
                      </a:moveTo>
                      <a:lnTo>
                        <a:pt x="1" y="1"/>
                      </a:lnTo>
                      <a:cubicBezTo>
                        <a:pt x="26" y="93"/>
                        <a:pt x="47" y="178"/>
                        <a:pt x="68" y="253"/>
                      </a:cubicBezTo>
                      <a:cubicBezTo>
                        <a:pt x="93" y="235"/>
                        <a:pt x="121" y="217"/>
                        <a:pt x="147" y="200"/>
                      </a:cubicBezTo>
                      <a:cubicBezTo>
                        <a:pt x="100" y="136"/>
                        <a:pt x="50" y="71"/>
                        <a:pt x="1" y="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2" name="Google Shape;362;p24"/>
                <p:cNvSpPr/>
                <p:nvPr/>
              </p:nvSpPr>
              <p:spPr>
                <a:xfrm>
                  <a:off x="1280377" y="1531405"/>
                  <a:ext cx="286716" cy="205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3" h="7988" extrusionOk="0">
                      <a:moveTo>
                        <a:pt x="2135" y="1"/>
                      </a:moveTo>
                      <a:cubicBezTo>
                        <a:pt x="2156" y="8"/>
                        <a:pt x="2177" y="11"/>
                        <a:pt x="2199" y="19"/>
                      </a:cubicBezTo>
                      <a:cubicBezTo>
                        <a:pt x="2252" y="22"/>
                        <a:pt x="2309" y="33"/>
                        <a:pt x="2369" y="51"/>
                      </a:cubicBezTo>
                      <a:cubicBezTo>
                        <a:pt x="2391" y="54"/>
                        <a:pt x="2412" y="57"/>
                        <a:pt x="2433" y="62"/>
                      </a:cubicBezTo>
                      <a:cubicBezTo>
                        <a:pt x="2330" y="36"/>
                        <a:pt x="2230" y="19"/>
                        <a:pt x="2135" y="1"/>
                      </a:cubicBezTo>
                      <a:close/>
                      <a:moveTo>
                        <a:pt x="3657" y="563"/>
                      </a:moveTo>
                      <a:cubicBezTo>
                        <a:pt x="3685" y="578"/>
                        <a:pt x="3714" y="594"/>
                        <a:pt x="3743" y="609"/>
                      </a:cubicBezTo>
                      <a:lnTo>
                        <a:pt x="3743" y="609"/>
                      </a:lnTo>
                      <a:cubicBezTo>
                        <a:pt x="3719" y="596"/>
                        <a:pt x="3695" y="583"/>
                        <a:pt x="3671" y="570"/>
                      </a:cubicBezTo>
                      <a:cubicBezTo>
                        <a:pt x="3664" y="566"/>
                        <a:pt x="3660" y="563"/>
                        <a:pt x="3657" y="563"/>
                      </a:cubicBezTo>
                      <a:close/>
                      <a:moveTo>
                        <a:pt x="3743" y="609"/>
                      </a:moveTo>
                      <a:cubicBezTo>
                        <a:pt x="3860" y="676"/>
                        <a:pt x="3976" y="745"/>
                        <a:pt x="4095" y="819"/>
                      </a:cubicBezTo>
                      <a:cubicBezTo>
                        <a:pt x="4097" y="820"/>
                        <a:pt x="4099" y="821"/>
                        <a:pt x="4102" y="822"/>
                      </a:cubicBezTo>
                      <a:lnTo>
                        <a:pt x="4102" y="822"/>
                      </a:lnTo>
                      <a:cubicBezTo>
                        <a:pt x="3980" y="745"/>
                        <a:pt x="3861" y="675"/>
                        <a:pt x="3743" y="609"/>
                      </a:cubicBezTo>
                      <a:close/>
                      <a:moveTo>
                        <a:pt x="4102" y="822"/>
                      </a:moveTo>
                      <a:cubicBezTo>
                        <a:pt x="4108" y="826"/>
                        <a:pt x="4114" y="830"/>
                        <a:pt x="4120" y="833"/>
                      </a:cubicBezTo>
                      <a:cubicBezTo>
                        <a:pt x="4114" y="828"/>
                        <a:pt x="4108" y="825"/>
                        <a:pt x="4102" y="822"/>
                      </a:cubicBezTo>
                      <a:close/>
                      <a:moveTo>
                        <a:pt x="4397" y="1014"/>
                      </a:moveTo>
                      <a:cubicBezTo>
                        <a:pt x="4400" y="1017"/>
                        <a:pt x="4404" y="1019"/>
                        <a:pt x="4407" y="1021"/>
                      </a:cubicBezTo>
                      <a:lnTo>
                        <a:pt x="4407" y="1021"/>
                      </a:lnTo>
                      <a:cubicBezTo>
                        <a:pt x="4404" y="1019"/>
                        <a:pt x="4400" y="1017"/>
                        <a:pt x="4397" y="1014"/>
                      </a:cubicBezTo>
                      <a:close/>
                      <a:moveTo>
                        <a:pt x="4407" y="1021"/>
                      </a:moveTo>
                      <a:cubicBezTo>
                        <a:pt x="4442" y="1043"/>
                        <a:pt x="4475" y="1067"/>
                        <a:pt x="4511" y="1090"/>
                      </a:cubicBezTo>
                      <a:cubicBezTo>
                        <a:pt x="4483" y="1072"/>
                        <a:pt x="4454" y="1050"/>
                        <a:pt x="4425" y="1032"/>
                      </a:cubicBezTo>
                      <a:cubicBezTo>
                        <a:pt x="4421" y="1028"/>
                        <a:pt x="4414" y="1025"/>
                        <a:pt x="4407" y="1021"/>
                      </a:cubicBezTo>
                      <a:close/>
                      <a:moveTo>
                        <a:pt x="43" y="1182"/>
                      </a:moveTo>
                      <a:cubicBezTo>
                        <a:pt x="28" y="1218"/>
                        <a:pt x="14" y="1257"/>
                        <a:pt x="0" y="1292"/>
                      </a:cubicBezTo>
                      <a:lnTo>
                        <a:pt x="0" y="1295"/>
                      </a:lnTo>
                      <a:cubicBezTo>
                        <a:pt x="14" y="1257"/>
                        <a:pt x="28" y="1221"/>
                        <a:pt x="43" y="1182"/>
                      </a:cubicBezTo>
                      <a:close/>
                      <a:moveTo>
                        <a:pt x="6870" y="3075"/>
                      </a:moveTo>
                      <a:cubicBezTo>
                        <a:pt x="6888" y="3093"/>
                        <a:pt x="6906" y="3110"/>
                        <a:pt x="6924" y="3128"/>
                      </a:cubicBezTo>
                      <a:lnTo>
                        <a:pt x="6924" y="3128"/>
                      </a:lnTo>
                      <a:cubicBezTo>
                        <a:pt x="6906" y="3109"/>
                        <a:pt x="6887" y="3092"/>
                        <a:pt x="6870" y="3075"/>
                      </a:cubicBezTo>
                      <a:close/>
                      <a:moveTo>
                        <a:pt x="6924" y="3128"/>
                      </a:moveTo>
                      <a:cubicBezTo>
                        <a:pt x="6929" y="3132"/>
                        <a:pt x="6933" y="3137"/>
                        <a:pt x="6937" y="3142"/>
                      </a:cubicBezTo>
                      <a:cubicBezTo>
                        <a:pt x="6947" y="3151"/>
                        <a:pt x="6958" y="3160"/>
                        <a:pt x="6968" y="3169"/>
                      </a:cubicBezTo>
                      <a:lnTo>
                        <a:pt x="6968" y="3169"/>
                      </a:lnTo>
                      <a:cubicBezTo>
                        <a:pt x="6953" y="3155"/>
                        <a:pt x="6938" y="3142"/>
                        <a:pt x="6924" y="3128"/>
                      </a:cubicBezTo>
                      <a:close/>
                      <a:moveTo>
                        <a:pt x="6968" y="3169"/>
                      </a:moveTo>
                      <a:lnTo>
                        <a:pt x="6968" y="3169"/>
                      </a:lnTo>
                      <a:cubicBezTo>
                        <a:pt x="6978" y="3179"/>
                        <a:pt x="6988" y="3189"/>
                        <a:pt x="6998" y="3199"/>
                      </a:cubicBezTo>
                      <a:cubicBezTo>
                        <a:pt x="6989" y="3190"/>
                        <a:pt x="6978" y="3180"/>
                        <a:pt x="6968" y="3169"/>
                      </a:cubicBezTo>
                      <a:close/>
                      <a:moveTo>
                        <a:pt x="8008" y="4238"/>
                      </a:moveTo>
                      <a:cubicBezTo>
                        <a:pt x="8013" y="4244"/>
                        <a:pt x="8020" y="4250"/>
                        <a:pt x="8027" y="4257"/>
                      </a:cubicBezTo>
                      <a:lnTo>
                        <a:pt x="8027" y="4257"/>
                      </a:lnTo>
                      <a:cubicBezTo>
                        <a:pt x="8026" y="4257"/>
                        <a:pt x="8026" y="4256"/>
                        <a:pt x="8026" y="4256"/>
                      </a:cubicBezTo>
                      <a:cubicBezTo>
                        <a:pt x="8018" y="4249"/>
                        <a:pt x="8011" y="4241"/>
                        <a:pt x="8008" y="4238"/>
                      </a:cubicBezTo>
                      <a:close/>
                      <a:moveTo>
                        <a:pt x="8027" y="4257"/>
                      </a:moveTo>
                      <a:cubicBezTo>
                        <a:pt x="8030" y="4264"/>
                        <a:pt x="8037" y="4271"/>
                        <a:pt x="8044" y="4277"/>
                      </a:cubicBezTo>
                      <a:cubicBezTo>
                        <a:pt x="8039" y="4270"/>
                        <a:pt x="8033" y="4263"/>
                        <a:pt x="8027" y="4257"/>
                      </a:cubicBezTo>
                      <a:close/>
                      <a:moveTo>
                        <a:pt x="8307" y="4561"/>
                      </a:moveTo>
                      <a:cubicBezTo>
                        <a:pt x="8314" y="4572"/>
                        <a:pt x="8325" y="4583"/>
                        <a:pt x="8335" y="4594"/>
                      </a:cubicBezTo>
                      <a:cubicBezTo>
                        <a:pt x="8352" y="4613"/>
                        <a:pt x="8371" y="4633"/>
                        <a:pt x="8390" y="4653"/>
                      </a:cubicBezTo>
                      <a:lnTo>
                        <a:pt x="8390" y="4653"/>
                      </a:lnTo>
                      <a:cubicBezTo>
                        <a:pt x="8362" y="4622"/>
                        <a:pt x="8335" y="4592"/>
                        <a:pt x="8307" y="4561"/>
                      </a:cubicBezTo>
                      <a:close/>
                      <a:moveTo>
                        <a:pt x="8390" y="4653"/>
                      </a:moveTo>
                      <a:lnTo>
                        <a:pt x="8390" y="4653"/>
                      </a:lnTo>
                      <a:cubicBezTo>
                        <a:pt x="8398" y="4662"/>
                        <a:pt x="8406" y="4670"/>
                        <a:pt x="8413" y="4679"/>
                      </a:cubicBezTo>
                      <a:cubicBezTo>
                        <a:pt x="8406" y="4670"/>
                        <a:pt x="8398" y="4662"/>
                        <a:pt x="8390" y="4653"/>
                      </a:cubicBezTo>
                      <a:close/>
                      <a:moveTo>
                        <a:pt x="8957" y="5291"/>
                      </a:moveTo>
                      <a:cubicBezTo>
                        <a:pt x="8962" y="5298"/>
                        <a:pt x="8968" y="5305"/>
                        <a:pt x="8972" y="5308"/>
                      </a:cubicBezTo>
                      <a:cubicBezTo>
                        <a:pt x="8975" y="5313"/>
                        <a:pt x="8979" y="5316"/>
                        <a:pt x="8979" y="5316"/>
                      </a:cubicBezTo>
                      <a:cubicBezTo>
                        <a:pt x="8972" y="5308"/>
                        <a:pt x="8965" y="5298"/>
                        <a:pt x="8957" y="5291"/>
                      </a:cubicBezTo>
                      <a:close/>
                      <a:moveTo>
                        <a:pt x="9157" y="5518"/>
                      </a:moveTo>
                      <a:lnTo>
                        <a:pt x="9157" y="5518"/>
                      </a:lnTo>
                      <a:cubicBezTo>
                        <a:pt x="9196" y="5569"/>
                        <a:pt x="9235" y="5615"/>
                        <a:pt x="9278" y="5664"/>
                      </a:cubicBezTo>
                      <a:cubicBezTo>
                        <a:pt x="9330" y="5725"/>
                        <a:pt x="9383" y="5787"/>
                        <a:pt x="9435" y="5848"/>
                      </a:cubicBezTo>
                      <a:lnTo>
                        <a:pt x="9435" y="5848"/>
                      </a:lnTo>
                      <a:cubicBezTo>
                        <a:pt x="9344" y="5740"/>
                        <a:pt x="9251" y="5629"/>
                        <a:pt x="9157" y="5518"/>
                      </a:cubicBezTo>
                      <a:close/>
                      <a:moveTo>
                        <a:pt x="9435" y="5848"/>
                      </a:moveTo>
                      <a:cubicBezTo>
                        <a:pt x="9461" y="5880"/>
                        <a:pt x="9487" y="5911"/>
                        <a:pt x="9512" y="5942"/>
                      </a:cubicBezTo>
                      <a:cubicBezTo>
                        <a:pt x="9487" y="5911"/>
                        <a:pt x="9461" y="5879"/>
                        <a:pt x="9435" y="5848"/>
                      </a:cubicBezTo>
                      <a:close/>
                      <a:moveTo>
                        <a:pt x="9740" y="6212"/>
                      </a:moveTo>
                      <a:cubicBezTo>
                        <a:pt x="9780" y="6259"/>
                        <a:pt x="9815" y="6301"/>
                        <a:pt x="9850" y="6347"/>
                      </a:cubicBezTo>
                      <a:cubicBezTo>
                        <a:pt x="9859" y="6357"/>
                        <a:pt x="9868" y="6367"/>
                        <a:pt x="9876" y="6378"/>
                      </a:cubicBezTo>
                      <a:lnTo>
                        <a:pt x="9876" y="6378"/>
                      </a:lnTo>
                      <a:cubicBezTo>
                        <a:pt x="9832" y="6322"/>
                        <a:pt x="9787" y="6267"/>
                        <a:pt x="9740" y="6212"/>
                      </a:cubicBezTo>
                      <a:close/>
                      <a:moveTo>
                        <a:pt x="9876" y="6378"/>
                      </a:moveTo>
                      <a:cubicBezTo>
                        <a:pt x="9889" y="6394"/>
                        <a:pt x="9902" y="6410"/>
                        <a:pt x="9914" y="6426"/>
                      </a:cubicBezTo>
                      <a:cubicBezTo>
                        <a:pt x="9902" y="6409"/>
                        <a:pt x="9889" y="6393"/>
                        <a:pt x="9876" y="6378"/>
                      </a:cubicBezTo>
                      <a:close/>
                      <a:moveTo>
                        <a:pt x="10060" y="6600"/>
                      </a:moveTo>
                      <a:cubicBezTo>
                        <a:pt x="10078" y="6625"/>
                        <a:pt x="10096" y="6650"/>
                        <a:pt x="10118" y="6674"/>
                      </a:cubicBezTo>
                      <a:cubicBezTo>
                        <a:pt x="10164" y="6735"/>
                        <a:pt x="10213" y="6792"/>
                        <a:pt x="10264" y="6849"/>
                      </a:cubicBezTo>
                      <a:cubicBezTo>
                        <a:pt x="10195" y="6767"/>
                        <a:pt x="10128" y="6685"/>
                        <a:pt x="10060" y="6600"/>
                      </a:cubicBezTo>
                      <a:close/>
                      <a:moveTo>
                        <a:pt x="10392" y="7012"/>
                      </a:moveTo>
                      <a:cubicBezTo>
                        <a:pt x="10393" y="7014"/>
                        <a:pt x="10393" y="7015"/>
                        <a:pt x="10394" y="7016"/>
                      </a:cubicBezTo>
                      <a:lnTo>
                        <a:pt x="10394" y="7016"/>
                      </a:lnTo>
                      <a:cubicBezTo>
                        <a:pt x="10393" y="7014"/>
                        <a:pt x="10393" y="7013"/>
                        <a:pt x="10392" y="7012"/>
                      </a:cubicBezTo>
                      <a:close/>
                      <a:moveTo>
                        <a:pt x="10394" y="7016"/>
                      </a:moveTo>
                      <a:lnTo>
                        <a:pt x="10394" y="7016"/>
                      </a:lnTo>
                      <a:cubicBezTo>
                        <a:pt x="10397" y="7019"/>
                        <a:pt x="10399" y="7024"/>
                        <a:pt x="10402" y="7027"/>
                      </a:cubicBezTo>
                      <a:cubicBezTo>
                        <a:pt x="10498" y="7144"/>
                        <a:pt x="10587" y="7258"/>
                        <a:pt x="10676" y="7372"/>
                      </a:cubicBezTo>
                      <a:cubicBezTo>
                        <a:pt x="10588" y="7256"/>
                        <a:pt x="10492" y="7139"/>
                        <a:pt x="10394" y="7016"/>
                      </a:cubicBezTo>
                      <a:close/>
                      <a:moveTo>
                        <a:pt x="10911" y="7671"/>
                      </a:moveTo>
                      <a:lnTo>
                        <a:pt x="10911" y="7671"/>
                      </a:lnTo>
                      <a:cubicBezTo>
                        <a:pt x="10993" y="7781"/>
                        <a:pt x="11075" y="7888"/>
                        <a:pt x="11152" y="7988"/>
                      </a:cubicBezTo>
                      <a:cubicBezTo>
                        <a:pt x="11078" y="7888"/>
                        <a:pt x="10996" y="7781"/>
                        <a:pt x="10911" y="7671"/>
                      </a:cubicBezTo>
                      <a:close/>
                    </a:path>
                  </a:pathLst>
                </a:custGeom>
                <a:solidFill>
                  <a:srgbClr val="98DF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3" name="Google Shape;363;p24"/>
                <p:cNvSpPr/>
                <p:nvPr/>
              </p:nvSpPr>
              <p:spPr>
                <a:xfrm>
                  <a:off x="1280377" y="1530582"/>
                  <a:ext cx="286716" cy="226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53" h="8795" extrusionOk="0">
                      <a:moveTo>
                        <a:pt x="1729" y="1"/>
                      </a:moveTo>
                      <a:cubicBezTo>
                        <a:pt x="1580" y="1"/>
                        <a:pt x="1434" y="15"/>
                        <a:pt x="1291" y="43"/>
                      </a:cubicBezTo>
                      <a:cubicBezTo>
                        <a:pt x="697" y="171"/>
                        <a:pt x="299" y="591"/>
                        <a:pt x="43" y="1214"/>
                      </a:cubicBezTo>
                      <a:cubicBezTo>
                        <a:pt x="28" y="1250"/>
                        <a:pt x="14" y="1289"/>
                        <a:pt x="0" y="1324"/>
                      </a:cubicBezTo>
                      <a:lnTo>
                        <a:pt x="0" y="1327"/>
                      </a:lnTo>
                      <a:cubicBezTo>
                        <a:pt x="4027" y="2583"/>
                        <a:pt x="7371" y="7095"/>
                        <a:pt x="8517" y="8795"/>
                      </a:cubicBezTo>
                      <a:cubicBezTo>
                        <a:pt x="9389" y="8486"/>
                        <a:pt x="10267" y="8233"/>
                        <a:pt x="11152" y="8020"/>
                      </a:cubicBezTo>
                      <a:cubicBezTo>
                        <a:pt x="11075" y="7920"/>
                        <a:pt x="10993" y="7813"/>
                        <a:pt x="10911" y="7703"/>
                      </a:cubicBezTo>
                      <a:cubicBezTo>
                        <a:pt x="10836" y="7607"/>
                        <a:pt x="10758" y="7507"/>
                        <a:pt x="10676" y="7404"/>
                      </a:cubicBezTo>
                      <a:cubicBezTo>
                        <a:pt x="10587" y="7290"/>
                        <a:pt x="10498" y="7176"/>
                        <a:pt x="10402" y="7059"/>
                      </a:cubicBezTo>
                      <a:cubicBezTo>
                        <a:pt x="10399" y="7056"/>
                        <a:pt x="10395" y="7048"/>
                        <a:pt x="10392" y="7044"/>
                      </a:cubicBezTo>
                      <a:cubicBezTo>
                        <a:pt x="10349" y="6992"/>
                        <a:pt x="10306" y="6938"/>
                        <a:pt x="10264" y="6881"/>
                      </a:cubicBezTo>
                      <a:cubicBezTo>
                        <a:pt x="10213" y="6824"/>
                        <a:pt x="10164" y="6767"/>
                        <a:pt x="10118" y="6706"/>
                      </a:cubicBezTo>
                      <a:cubicBezTo>
                        <a:pt x="10096" y="6682"/>
                        <a:pt x="10078" y="6657"/>
                        <a:pt x="10060" y="6632"/>
                      </a:cubicBezTo>
                      <a:cubicBezTo>
                        <a:pt x="10014" y="6575"/>
                        <a:pt x="9965" y="6514"/>
                        <a:pt x="9914" y="6458"/>
                      </a:cubicBezTo>
                      <a:cubicBezTo>
                        <a:pt x="9893" y="6429"/>
                        <a:pt x="9872" y="6404"/>
                        <a:pt x="9850" y="6379"/>
                      </a:cubicBezTo>
                      <a:cubicBezTo>
                        <a:pt x="9815" y="6333"/>
                        <a:pt x="9780" y="6291"/>
                        <a:pt x="9740" y="6244"/>
                      </a:cubicBezTo>
                      <a:cubicBezTo>
                        <a:pt x="9666" y="6156"/>
                        <a:pt x="9591" y="6066"/>
                        <a:pt x="9512" y="5974"/>
                      </a:cubicBezTo>
                      <a:cubicBezTo>
                        <a:pt x="9438" y="5882"/>
                        <a:pt x="9356" y="5789"/>
                        <a:pt x="9278" y="5696"/>
                      </a:cubicBezTo>
                      <a:cubicBezTo>
                        <a:pt x="9235" y="5647"/>
                        <a:pt x="9196" y="5601"/>
                        <a:pt x="9157" y="5550"/>
                      </a:cubicBezTo>
                      <a:cubicBezTo>
                        <a:pt x="9097" y="5483"/>
                        <a:pt x="9039" y="5415"/>
                        <a:pt x="8979" y="5348"/>
                      </a:cubicBezTo>
                      <a:cubicBezTo>
                        <a:pt x="8979" y="5348"/>
                        <a:pt x="8975" y="5345"/>
                        <a:pt x="8972" y="5340"/>
                      </a:cubicBezTo>
                      <a:cubicBezTo>
                        <a:pt x="8968" y="5337"/>
                        <a:pt x="8962" y="5330"/>
                        <a:pt x="8957" y="5323"/>
                      </a:cubicBezTo>
                      <a:cubicBezTo>
                        <a:pt x="8780" y="5120"/>
                        <a:pt x="8599" y="4918"/>
                        <a:pt x="8413" y="4711"/>
                      </a:cubicBezTo>
                      <a:cubicBezTo>
                        <a:pt x="8389" y="4683"/>
                        <a:pt x="8360" y="4654"/>
                        <a:pt x="8335" y="4626"/>
                      </a:cubicBezTo>
                      <a:cubicBezTo>
                        <a:pt x="8325" y="4615"/>
                        <a:pt x="8314" y="4604"/>
                        <a:pt x="8307" y="4593"/>
                      </a:cubicBezTo>
                      <a:cubicBezTo>
                        <a:pt x="8218" y="4498"/>
                        <a:pt x="8133" y="4401"/>
                        <a:pt x="8044" y="4309"/>
                      </a:cubicBezTo>
                      <a:cubicBezTo>
                        <a:pt x="8036" y="4302"/>
                        <a:pt x="8029" y="4294"/>
                        <a:pt x="8026" y="4288"/>
                      </a:cubicBezTo>
                      <a:cubicBezTo>
                        <a:pt x="8018" y="4281"/>
                        <a:pt x="8011" y="4273"/>
                        <a:pt x="8008" y="4270"/>
                      </a:cubicBezTo>
                      <a:cubicBezTo>
                        <a:pt x="7681" y="3918"/>
                        <a:pt x="7343" y="3569"/>
                        <a:pt x="6998" y="3231"/>
                      </a:cubicBezTo>
                      <a:cubicBezTo>
                        <a:pt x="6980" y="3213"/>
                        <a:pt x="6959" y="3192"/>
                        <a:pt x="6937" y="3174"/>
                      </a:cubicBezTo>
                      <a:cubicBezTo>
                        <a:pt x="6916" y="3149"/>
                        <a:pt x="6891" y="3128"/>
                        <a:pt x="6870" y="3107"/>
                      </a:cubicBezTo>
                      <a:cubicBezTo>
                        <a:pt x="6094" y="2356"/>
                        <a:pt x="5294" y="1662"/>
                        <a:pt x="4511" y="1122"/>
                      </a:cubicBezTo>
                      <a:cubicBezTo>
                        <a:pt x="4483" y="1104"/>
                        <a:pt x="4454" y="1082"/>
                        <a:pt x="4425" y="1064"/>
                      </a:cubicBezTo>
                      <a:cubicBezTo>
                        <a:pt x="4419" y="1058"/>
                        <a:pt x="4407" y="1054"/>
                        <a:pt x="4397" y="1046"/>
                      </a:cubicBezTo>
                      <a:cubicBezTo>
                        <a:pt x="4304" y="982"/>
                        <a:pt x="4212" y="922"/>
                        <a:pt x="4120" y="865"/>
                      </a:cubicBezTo>
                      <a:cubicBezTo>
                        <a:pt x="4112" y="858"/>
                        <a:pt x="4102" y="854"/>
                        <a:pt x="4095" y="851"/>
                      </a:cubicBezTo>
                      <a:cubicBezTo>
                        <a:pt x="3952" y="762"/>
                        <a:pt x="3813" y="680"/>
                        <a:pt x="3671" y="602"/>
                      </a:cubicBezTo>
                      <a:cubicBezTo>
                        <a:pt x="3664" y="598"/>
                        <a:pt x="3660" y="595"/>
                        <a:pt x="3657" y="595"/>
                      </a:cubicBezTo>
                      <a:cubicBezTo>
                        <a:pt x="3233" y="363"/>
                        <a:pt x="2824" y="193"/>
                        <a:pt x="2433" y="94"/>
                      </a:cubicBezTo>
                      <a:cubicBezTo>
                        <a:pt x="2412" y="89"/>
                        <a:pt x="2391" y="86"/>
                        <a:pt x="2369" y="83"/>
                      </a:cubicBezTo>
                      <a:cubicBezTo>
                        <a:pt x="2309" y="65"/>
                        <a:pt x="2252" y="54"/>
                        <a:pt x="2199" y="51"/>
                      </a:cubicBezTo>
                      <a:cubicBezTo>
                        <a:pt x="2177" y="43"/>
                        <a:pt x="2156" y="40"/>
                        <a:pt x="2135" y="33"/>
                      </a:cubicBezTo>
                      <a:cubicBezTo>
                        <a:pt x="1995" y="12"/>
                        <a:pt x="1861" y="1"/>
                        <a:pt x="1729" y="1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4" name="Google Shape;364;p24"/>
                <p:cNvSpPr/>
                <p:nvPr/>
              </p:nvSpPr>
              <p:spPr>
                <a:xfrm>
                  <a:off x="-31291" y="1696360"/>
                  <a:ext cx="3536118" cy="34779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552" h="135288" extrusionOk="0">
                      <a:moveTo>
                        <a:pt x="102497" y="0"/>
                      </a:moveTo>
                      <a:cubicBezTo>
                        <a:pt x="100177" y="0"/>
                        <a:pt x="98003" y="1875"/>
                        <a:pt x="96391" y="3794"/>
                      </a:cubicBezTo>
                      <a:cubicBezTo>
                        <a:pt x="94691" y="5818"/>
                        <a:pt x="93610" y="7882"/>
                        <a:pt x="93610" y="7882"/>
                      </a:cubicBezTo>
                      <a:cubicBezTo>
                        <a:pt x="93610" y="7882"/>
                        <a:pt x="91012" y="6291"/>
                        <a:pt x="86914" y="4612"/>
                      </a:cubicBezTo>
                      <a:cubicBezTo>
                        <a:pt x="82362" y="2746"/>
                        <a:pt x="75964" y="776"/>
                        <a:pt x="69232" y="776"/>
                      </a:cubicBezTo>
                      <a:cubicBezTo>
                        <a:pt x="64489" y="776"/>
                        <a:pt x="59580" y="1754"/>
                        <a:pt x="55036" y="4434"/>
                      </a:cubicBezTo>
                      <a:cubicBezTo>
                        <a:pt x="40606" y="12954"/>
                        <a:pt x="13921" y="39750"/>
                        <a:pt x="0" y="68310"/>
                      </a:cubicBezTo>
                      <a:lnTo>
                        <a:pt x="0" y="135234"/>
                      </a:lnTo>
                      <a:lnTo>
                        <a:pt x="33182" y="135234"/>
                      </a:lnTo>
                      <a:lnTo>
                        <a:pt x="82364" y="135287"/>
                      </a:lnTo>
                      <a:lnTo>
                        <a:pt x="74968" y="80110"/>
                      </a:lnTo>
                      <a:lnTo>
                        <a:pt x="79742" y="55360"/>
                      </a:lnTo>
                      <a:lnTo>
                        <a:pt x="96889" y="58324"/>
                      </a:lnTo>
                      <a:lnTo>
                        <a:pt x="100415" y="59395"/>
                      </a:lnTo>
                      <a:cubicBezTo>
                        <a:pt x="102482" y="60025"/>
                        <a:pt x="104616" y="60340"/>
                        <a:pt x="106750" y="60340"/>
                      </a:cubicBezTo>
                      <a:cubicBezTo>
                        <a:pt x="108688" y="60340"/>
                        <a:pt x="110626" y="60080"/>
                        <a:pt x="112514" y="59559"/>
                      </a:cubicBezTo>
                      <a:cubicBezTo>
                        <a:pt x="114016" y="59153"/>
                        <a:pt x="115651" y="58644"/>
                        <a:pt x="117310" y="58025"/>
                      </a:cubicBezTo>
                      <a:cubicBezTo>
                        <a:pt x="122268" y="56211"/>
                        <a:pt x="127431" y="53450"/>
                        <a:pt x="129583" y="49462"/>
                      </a:cubicBezTo>
                      <a:cubicBezTo>
                        <a:pt x="129583" y="49462"/>
                        <a:pt x="137551" y="37825"/>
                        <a:pt x="134325" y="35463"/>
                      </a:cubicBezTo>
                      <a:cubicBezTo>
                        <a:pt x="133961" y="35196"/>
                        <a:pt x="133576" y="35077"/>
                        <a:pt x="133179" y="35077"/>
                      </a:cubicBezTo>
                      <a:cubicBezTo>
                        <a:pt x="130047" y="35077"/>
                        <a:pt x="126182" y="42468"/>
                        <a:pt x="126182" y="42468"/>
                      </a:cubicBezTo>
                      <a:lnTo>
                        <a:pt x="103521" y="17363"/>
                      </a:lnTo>
                      <a:cubicBezTo>
                        <a:pt x="103521" y="17363"/>
                        <a:pt x="108679" y="1418"/>
                        <a:pt x="103521" y="126"/>
                      </a:cubicBezTo>
                      <a:cubicBezTo>
                        <a:pt x="103177" y="40"/>
                        <a:pt x="102835" y="0"/>
                        <a:pt x="102497" y="0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5" name="Google Shape;365;p24"/>
                <p:cNvSpPr/>
                <p:nvPr/>
              </p:nvSpPr>
              <p:spPr>
                <a:xfrm>
                  <a:off x="2581685" y="2786114"/>
                  <a:ext cx="261034" cy="3364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54" h="13089" extrusionOk="0">
                      <a:moveTo>
                        <a:pt x="6599" y="0"/>
                      </a:moveTo>
                      <a:cubicBezTo>
                        <a:pt x="6193" y="0"/>
                        <a:pt x="5777" y="80"/>
                        <a:pt x="5408" y="249"/>
                      </a:cubicBezTo>
                      <a:cubicBezTo>
                        <a:pt x="4888" y="487"/>
                        <a:pt x="4454" y="847"/>
                        <a:pt x="4074" y="1238"/>
                      </a:cubicBezTo>
                      <a:cubicBezTo>
                        <a:pt x="3326" y="2045"/>
                        <a:pt x="2811" y="2996"/>
                        <a:pt x="2356" y="3953"/>
                      </a:cubicBezTo>
                      <a:cubicBezTo>
                        <a:pt x="1914" y="4917"/>
                        <a:pt x="1541" y="5909"/>
                        <a:pt x="1249" y="6920"/>
                      </a:cubicBezTo>
                      <a:cubicBezTo>
                        <a:pt x="651" y="8940"/>
                        <a:pt x="228" y="11004"/>
                        <a:pt x="0" y="13089"/>
                      </a:cubicBezTo>
                      <a:cubicBezTo>
                        <a:pt x="228" y="12067"/>
                        <a:pt x="466" y="11046"/>
                        <a:pt x="747" y="10043"/>
                      </a:cubicBezTo>
                      <a:cubicBezTo>
                        <a:pt x="1018" y="9033"/>
                        <a:pt x="1310" y="8033"/>
                        <a:pt x="1655" y="7051"/>
                      </a:cubicBezTo>
                      <a:cubicBezTo>
                        <a:pt x="2006" y="6073"/>
                        <a:pt x="2356" y="5094"/>
                        <a:pt x="2811" y="4166"/>
                      </a:cubicBezTo>
                      <a:cubicBezTo>
                        <a:pt x="3262" y="3244"/>
                        <a:pt x="3782" y="2341"/>
                        <a:pt x="4472" y="1619"/>
                      </a:cubicBezTo>
                      <a:cubicBezTo>
                        <a:pt x="4814" y="1256"/>
                        <a:pt x="5195" y="936"/>
                        <a:pt x="5628" y="730"/>
                      </a:cubicBezTo>
                      <a:cubicBezTo>
                        <a:pt x="5950" y="581"/>
                        <a:pt x="6286" y="510"/>
                        <a:pt x="6633" y="510"/>
                      </a:cubicBezTo>
                      <a:cubicBezTo>
                        <a:pt x="6759" y="510"/>
                        <a:pt x="6887" y="519"/>
                        <a:pt x="7016" y="538"/>
                      </a:cubicBezTo>
                      <a:cubicBezTo>
                        <a:pt x="7503" y="597"/>
                        <a:pt x="7969" y="758"/>
                        <a:pt x="8360" y="1035"/>
                      </a:cubicBezTo>
                      <a:cubicBezTo>
                        <a:pt x="8752" y="1313"/>
                        <a:pt x="9058" y="1701"/>
                        <a:pt x="9275" y="2145"/>
                      </a:cubicBezTo>
                      <a:cubicBezTo>
                        <a:pt x="9716" y="3042"/>
                        <a:pt x="9830" y="4095"/>
                        <a:pt x="9830" y="5123"/>
                      </a:cubicBezTo>
                      <a:cubicBezTo>
                        <a:pt x="9840" y="6162"/>
                        <a:pt x="9712" y="7201"/>
                        <a:pt x="9517" y="8229"/>
                      </a:cubicBezTo>
                      <a:cubicBezTo>
                        <a:pt x="9833" y="7229"/>
                        <a:pt x="10015" y="6186"/>
                        <a:pt x="10101" y="5134"/>
                      </a:cubicBezTo>
                      <a:cubicBezTo>
                        <a:pt x="10153" y="4081"/>
                        <a:pt x="10093" y="2985"/>
                        <a:pt x="9659" y="1968"/>
                      </a:cubicBezTo>
                      <a:cubicBezTo>
                        <a:pt x="9446" y="1462"/>
                        <a:pt x="9104" y="986"/>
                        <a:pt x="8641" y="651"/>
                      </a:cubicBezTo>
                      <a:cubicBezTo>
                        <a:pt x="8183" y="313"/>
                        <a:pt x="7635" y="118"/>
                        <a:pt x="7087" y="39"/>
                      </a:cubicBezTo>
                      <a:cubicBezTo>
                        <a:pt x="6928" y="13"/>
                        <a:pt x="6765" y="0"/>
                        <a:pt x="659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6" name="Google Shape;366;p24"/>
                <p:cNvSpPr/>
                <p:nvPr/>
              </p:nvSpPr>
              <p:spPr>
                <a:xfrm>
                  <a:off x="2692966" y="2886342"/>
                  <a:ext cx="122085" cy="2166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49" h="8429" extrusionOk="0">
                      <a:moveTo>
                        <a:pt x="2119" y="0"/>
                      </a:moveTo>
                      <a:cubicBezTo>
                        <a:pt x="2119" y="0"/>
                        <a:pt x="2118" y="0"/>
                        <a:pt x="2117" y="0"/>
                      </a:cubicBezTo>
                      <a:cubicBezTo>
                        <a:pt x="1" y="0"/>
                        <a:pt x="656" y="8428"/>
                        <a:pt x="656" y="8428"/>
                      </a:cubicBezTo>
                      <a:cubicBezTo>
                        <a:pt x="2007" y="6586"/>
                        <a:pt x="4749" y="0"/>
                        <a:pt x="211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7" name="Google Shape;367;p24"/>
                <p:cNvSpPr/>
                <p:nvPr/>
              </p:nvSpPr>
              <p:spPr>
                <a:xfrm>
                  <a:off x="1763570" y="2164235"/>
                  <a:ext cx="72572" cy="1245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3" h="4843" extrusionOk="0">
                      <a:moveTo>
                        <a:pt x="1281" y="1"/>
                      </a:moveTo>
                      <a:cubicBezTo>
                        <a:pt x="1102" y="1"/>
                        <a:pt x="910" y="113"/>
                        <a:pt x="748" y="371"/>
                      </a:cubicBezTo>
                      <a:cubicBezTo>
                        <a:pt x="496" y="773"/>
                        <a:pt x="332" y="1264"/>
                        <a:pt x="214" y="1776"/>
                      </a:cubicBezTo>
                      <a:cubicBezTo>
                        <a:pt x="129" y="2043"/>
                        <a:pt x="72" y="2321"/>
                        <a:pt x="43" y="2612"/>
                      </a:cubicBezTo>
                      <a:cubicBezTo>
                        <a:pt x="29" y="2687"/>
                        <a:pt x="22" y="2765"/>
                        <a:pt x="26" y="2851"/>
                      </a:cubicBezTo>
                      <a:cubicBezTo>
                        <a:pt x="22" y="2953"/>
                        <a:pt x="0" y="3053"/>
                        <a:pt x="5" y="3160"/>
                      </a:cubicBezTo>
                      <a:cubicBezTo>
                        <a:pt x="12" y="3295"/>
                        <a:pt x="26" y="3434"/>
                        <a:pt x="51" y="3569"/>
                      </a:cubicBezTo>
                      <a:cubicBezTo>
                        <a:pt x="58" y="3708"/>
                        <a:pt x="51" y="3854"/>
                        <a:pt x="64" y="3989"/>
                      </a:cubicBezTo>
                      <a:cubicBezTo>
                        <a:pt x="86" y="4220"/>
                        <a:pt x="243" y="4459"/>
                        <a:pt x="432" y="4501"/>
                      </a:cubicBezTo>
                      <a:cubicBezTo>
                        <a:pt x="585" y="4709"/>
                        <a:pt x="771" y="4842"/>
                        <a:pt x="979" y="4842"/>
                      </a:cubicBezTo>
                      <a:cubicBezTo>
                        <a:pt x="1171" y="4842"/>
                        <a:pt x="1382" y="4729"/>
                        <a:pt x="1606" y="4459"/>
                      </a:cubicBezTo>
                      <a:cubicBezTo>
                        <a:pt x="2263" y="3665"/>
                        <a:pt x="2822" y="1904"/>
                        <a:pt x="2391" y="812"/>
                      </a:cubicBezTo>
                      <a:cubicBezTo>
                        <a:pt x="2267" y="503"/>
                        <a:pt x="2057" y="303"/>
                        <a:pt x="1822" y="190"/>
                      </a:cubicBezTo>
                      <a:cubicBezTo>
                        <a:pt x="1742" y="80"/>
                        <a:pt x="1623" y="22"/>
                        <a:pt x="1505" y="22"/>
                      </a:cubicBezTo>
                      <a:cubicBezTo>
                        <a:pt x="1481" y="22"/>
                        <a:pt x="1458" y="24"/>
                        <a:pt x="1435" y="29"/>
                      </a:cubicBezTo>
                      <a:cubicBezTo>
                        <a:pt x="1385" y="11"/>
                        <a:pt x="1334" y="1"/>
                        <a:pt x="128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8" name="Google Shape;368;p24"/>
                <p:cNvSpPr/>
                <p:nvPr/>
              </p:nvSpPr>
              <p:spPr>
                <a:xfrm>
                  <a:off x="2443953" y="2085394"/>
                  <a:ext cx="67071" cy="1138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9" h="4428" extrusionOk="0">
                      <a:moveTo>
                        <a:pt x="1878" y="1"/>
                      </a:moveTo>
                      <a:cubicBezTo>
                        <a:pt x="1758" y="1"/>
                        <a:pt x="1633" y="39"/>
                        <a:pt x="1509" y="104"/>
                      </a:cubicBezTo>
                      <a:cubicBezTo>
                        <a:pt x="777" y="307"/>
                        <a:pt x="0" y="2058"/>
                        <a:pt x="76" y="3139"/>
                      </a:cubicBezTo>
                      <a:cubicBezTo>
                        <a:pt x="54" y="3781"/>
                        <a:pt x="300" y="4428"/>
                        <a:pt x="803" y="4428"/>
                      </a:cubicBezTo>
                      <a:cubicBezTo>
                        <a:pt x="882" y="4428"/>
                        <a:pt x="968" y="4412"/>
                        <a:pt x="1061" y="4377"/>
                      </a:cubicBezTo>
                      <a:cubicBezTo>
                        <a:pt x="1670" y="4150"/>
                        <a:pt x="2061" y="3331"/>
                        <a:pt x="2213" y="2588"/>
                      </a:cubicBezTo>
                      <a:cubicBezTo>
                        <a:pt x="2220" y="2556"/>
                        <a:pt x="2225" y="2513"/>
                        <a:pt x="2231" y="2481"/>
                      </a:cubicBezTo>
                      <a:cubicBezTo>
                        <a:pt x="2466" y="1937"/>
                        <a:pt x="2609" y="1278"/>
                        <a:pt x="2491" y="702"/>
                      </a:cubicBezTo>
                      <a:cubicBezTo>
                        <a:pt x="2385" y="194"/>
                        <a:pt x="2148" y="1"/>
                        <a:pt x="187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9" name="Google Shape;369;p24"/>
                <p:cNvSpPr/>
                <p:nvPr/>
              </p:nvSpPr>
              <p:spPr>
                <a:xfrm>
                  <a:off x="1621751" y="2398339"/>
                  <a:ext cx="883464" cy="783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66" h="30484" extrusionOk="0">
                      <a:moveTo>
                        <a:pt x="7934" y="0"/>
                      </a:moveTo>
                      <a:cubicBezTo>
                        <a:pt x="7215" y="0"/>
                        <a:pt x="6428" y="218"/>
                        <a:pt x="5525" y="663"/>
                      </a:cubicBezTo>
                      <a:cubicBezTo>
                        <a:pt x="2565" y="2121"/>
                        <a:pt x="0" y="11602"/>
                        <a:pt x="6254" y="20066"/>
                      </a:cubicBezTo>
                      <a:cubicBezTo>
                        <a:pt x="8783" y="23502"/>
                        <a:pt x="12558" y="27409"/>
                        <a:pt x="18794" y="29269"/>
                      </a:cubicBezTo>
                      <a:cubicBezTo>
                        <a:pt x="21715" y="30139"/>
                        <a:pt x="23983" y="30484"/>
                        <a:pt x="26333" y="30484"/>
                      </a:cubicBezTo>
                      <a:cubicBezTo>
                        <a:pt x="28682" y="30484"/>
                        <a:pt x="31115" y="30139"/>
                        <a:pt x="34366" y="29629"/>
                      </a:cubicBezTo>
                      <a:cubicBezTo>
                        <a:pt x="34366" y="29629"/>
                        <a:pt x="33743" y="29062"/>
                        <a:pt x="28948" y="25192"/>
                      </a:cubicBezTo>
                      <a:cubicBezTo>
                        <a:pt x="27059" y="23666"/>
                        <a:pt x="25159" y="21987"/>
                        <a:pt x="23437" y="20165"/>
                      </a:cubicBezTo>
                      <a:cubicBezTo>
                        <a:pt x="23092" y="19810"/>
                        <a:pt x="22761" y="19447"/>
                        <a:pt x="22452" y="19081"/>
                      </a:cubicBezTo>
                      <a:cubicBezTo>
                        <a:pt x="21150" y="17611"/>
                        <a:pt x="19976" y="16053"/>
                        <a:pt x="18994" y="14441"/>
                      </a:cubicBezTo>
                      <a:cubicBezTo>
                        <a:pt x="17955" y="12727"/>
                        <a:pt x="17037" y="11147"/>
                        <a:pt x="16219" y="9724"/>
                      </a:cubicBezTo>
                      <a:cubicBezTo>
                        <a:pt x="16134" y="9567"/>
                        <a:pt x="16045" y="9415"/>
                        <a:pt x="15955" y="9269"/>
                      </a:cubicBezTo>
                      <a:cubicBezTo>
                        <a:pt x="13647" y="5249"/>
                        <a:pt x="12088" y="2463"/>
                        <a:pt x="10484" y="1072"/>
                      </a:cubicBezTo>
                      <a:cubicBezTo>
                        <a:pt x="9677" y="363"/>
                        <a:pt x="8862" y="0"/>
                        <a:pt x="793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0" name="Google Shape;370;p24"/>
                <p:cNvSpPr/>
                <p:nvPr/>
              </p:nvSpPr>
              <p:spPr>
                <a:xfrm>
                  <a:off x="1793569" y="2425896"/>
                  <a:ext cx="238360" cy="279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72" h="10879" extrusionOk="0">
                      <a:moveTo>
                        <a:pt x="3800" y="0"/>
                      </a:moveTo>
                      <a:cubicBezTo>
                        <a:pt x="2928" y="1611"/>
                        <a:pt x="1" y="7489"/>
                        <a:pt x="2530" y="10021"/>
                      </a:cubicBezTo>
                      <a:cubicBezTo>
                        <a:pt x="3146" y="10636"/>
                        <a:pt x="3831" y="10879"/>
                        <a:pt x="4528" y="10879"/>
                      </a:cubicBezTo>
                      <a:cubicBezTo>
                        <a:pt x="6352" y="10879"/>
                        <a:pt x="8265" y="9220"/>
                        <a:pt x="9271" y="8197"/>
                      </a:cubicBezTo>
                      <a:cubicBezTo>
                        <a:pt x="6963" y="4177"/>
                        <a:pt x="5404" y="1391"/>
                        <a:pt x="380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1" name="Google Shape;371;p24"/>
                <p:cNvSpPr/>
                <p:nvPr/>
              </p:nvSpPr>
              <p:spPr>
                <a:xfrm>
                  <a:off x="1998059" y="2648278"/>
                  <a:ext cx="200853" cy="2521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13" h="9807" extrusionOk="0">
                      <a:moveTo>
                        <a:pt x="1580" y="1"/>
                      </a:moveTo>
                      <a:lnTo>
                        <a:pt x="1580" y="1"/>
                      </a:lnTo>
                      <a:cubicBezTo>
                        <a:pt x="929" y="2022"/>
                        <a:pt x="1" y="6056"/>
                        <a:pt x="2025" y="8386"/>
                      </a:cubicBezTo>
                      <a:cubicBezTo>
                        <a:pt x="2948" y="9450"/>
                        <a:pt x="4140" y="9806"/>
                        <a:pt x="5318" y="9806"/>
                      </a:cubicBezTo>
                      <a:cubicBezTo>
                        <a:pt x="6196" y="9806"/>
                        <a:pt x="7067" y="9608"/>
                        <a:pt x="7813" y="9358"/>
                      </a:cubicBezTo>
                      <a:cubicBezTo>
                        <a:pt x="6511" y="7888"/>
                        <a:pt x="5337" y="6330"/>
                        <a:pt x="4355" y="4718"/>
                      </a:cubicBezTo>
                      <a:cubicBezTo>
                        <a:pt x="3316" y="3004"/>
                        <a:pt x="2398" y="1424"/>
                        <a:pt x="158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2" name="Google Shape;372;p24"/>
                <p:cNvSpPr/>
                <p:nvPr/>
              </p:nvSpPr>
              <p:spPr>
                <a:xfrm>
                  <a:off x="2191753" y="2916675"/>
                  <a:ext cx="174143" cy="1550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4" h="6030" extrusionOk="0">
                      <a:moveTo>
                        <a:pt x="1263" y="1"/>
                      </a:moveTo>
                      <a:cubicBezTo>
                        <a:pt x="544" y="1602"/>
                        <a:pt x="0" y="3779"/>
                        <a:pt x="1494" y="5138"/>
                      </a:cubicBezTo>
                      <a:cubicBezTo>
                        <a:pt x="2210" y="5793"/>
                        <a:pt x="2998" y="6029"/>
                        <a:pt x="3763" y="6029"/>
                      </a:cubicBezTo>
                      <a:cubicBezTo>
                        <a:pt x="4935" y="6029"/>
                        <a:pt x="6052" y="5476"/>
                        <a:pt x="6774" y="5028"/>
                      </a:cubicBezTo>
                      <a:cubicBezTo>
                        <a:pt x="4874" y="3513"/>
                        <a:pt x="2985" y="1823"/>
                        <a:pt x="126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3" name="Google Shape;373;p24"/>
                <p:cNvSpPr/>
                <p:nvPr/>
              </p:nvSpPr>
              <p:spPr>
                <a:xfrm>
                  <a:off x="1782515" y="2912510"/>
                  <a:ext cx="322398" cy="238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1" h="9268" extrusionOk="0">
                      <a:moveTo>
                        <a:pt x="1283" y="0"/>
                      </a:moveTo>
                      <a:cubicBezTo>
                        <a:pt x="772" y="0"/>
                        <a:pt x="335" y="30"/>
                        <a:pt x="0" y="64"/>
                      </a:cubicBezTo>
                      <a:cubicBezTo>
                        <a:pt x="2529" y="3500"/>
                        <a:pt x="5828" y="7410"/>
                        <a:pt x="12540" y="9267"/>
                      </a:cubicBezTo>
                      <a:cubicBezTo>
                        <a:pt x="10467" y="1131"/>
                        <a:pt x="4452" y="0"/>
                        <a:pt x="1283" y="0"/>
                      </a:cubicBezTo>
                      <a:close/>
                    </a:path>
                  </a:pathLst>
                </a:custGeom>
                <a:solidFill>
                  <a:srgbClr val="F460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" name="Google Shape;374;p24"/>
                <p:cNvSpPr/>
                <p:nvPr/>
              </p:nvSpPr>
              <p:spPr>
                <a:xfrm>
                  <a:off x="2358173" y="1696386"/>
                  <a:ext cx="1118636" cy="14916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14" h="58025" extrusionOk="0">
                      <a:moveTo>
                        <a:pt x="40532" y="39012"/>
                      </a:moveTo>
                      <a:cubicBezTo>
                        <a:pt x="43513" y="39012"/>
                        <a:pt x="37169" y="48315"/>
                        <a:pt x="37169" y="48315"/>
                      </a:cubicBezTo>
                      <a:cubicBezTo>
                        <a:pt x="37169" y="48315"/>
                        <a:pt x="37169" y="39012"/>
                        <a:pt x="40532" y="39012"/>
                      </a:cubicBezTo>
                      <a:close/>
                      <a:moveTo>
                        <a:pt x="9539" y="0"/>
                      </a:moveTo>
                      <a:cubicBezTo>
                        <a:pt x="7222" y="0"/>
                        <a:pt x="5049" y="1875"/>
                        <a:pt x="3437" y="3793"/>
                      </a:cubicBezTo>
                      <a:cubicBezTo>
                        <a:pt x="3455" y="3793"/>
                        <a:pt x="3473" y="3796"/>
                        <a:pt x="3494" y="3796"/>
                      </a:cubicBezTo>
                      <a:cubicBezTo>
                        <a:pt x="3761" y="3796"/>
                        <a:pt x="4106" y="3722"/>
                        <a:pt x="4487" y="3640"/>
                      </a:cubicBezTo>
                      <a:cubicBezTo>
                        <a:pt x="4935" y="3540"/>
                        <a:pt x="5391" y="3479"/>
                        <a:pt x="5842" y="3479"/>
                      </a:cubicBezTo>
                      <a:cubicBezTo>
                        <a:pt x="6621" y="3479"/>
                        <a:pt x="7383" y="3665"/>
                        <a:pt x="8033" y="4170"/>
                      </a:cubicBezTo>
                      <a:cubicBezTo>
                        <a:pt x="9570" y="5351"/>
                        <a:pt x="9660" y="7617"/>
                        <a:pt x="9471" y="9549"/>
                      </a:cubicBezTo>
                      <a:cubicBezTo>
                        <a:pt x="9218" y="12181"/>
                        <a:pt x="8699" y="14775"/>
                        <a:pt x="7913" y="17308"/>
                      </a:cubicBezTo>
                      <a:cubicBezTo>
                        <a:pt x="10432" y="18656"/>
                        <a:pt x="12488" y="20866"/>
                        <a:pt x="13658" y="23473"/>
                      </a:cubicBezTo>
                      <a:cubicBezTo>
                        <a:pt x="11139" y="23527"/>
                        <a:pt x="8588" y="23583"/>
                        <a:pt x="6155" y="24245"/>
                      </a:cubicBezTo>
                      <a:cubicBezTo>
                        <a:pt x="3715" y="24910"/>
                        <a:pt x="1374" y="26245"/>
                        <a:pt x="1" y="28358"/>
                      </a:cubicBezTo>
                      <a:cubicBezTo>
                        <a:pt x="3615" y="26601"/>
                        <a:pt x="7571" y="25526"/>
                        <a:pt x="11581" y="25230"/>
                      </a:cubicBezTo>
                      <a:cubicBezTo>
                        <a:pt x="12161" y="25184"/>
                        <a:pt x="12740" y="25017"/>
                        <a:pt x="13295" y="25017"/>
                      </a:cubicBezTo>
                      <a:cubicBezTo>
                        <a:pt x="13587" y="25017"/>
                        <a:pt x="13872" y="25064"/>
                        <a:pt x="14146" y="25202"/>
                      </a:cubicBezTo>
                      <a:cubicBezTo>
                        <a:pt x="15704" y="25995"/>
                        <a:pt x="16433" y="27867"/>
                        <a:pt x="17504" y="29528"/>
                      </a:cubicBezTo>
                      <a:cubicBezTo>
                        <a:pt x="16793" y="29468"/>
                        <a:pt x="16077" y="29439"/>
                        <a:pt x="15362" y="29439"/>
                      </a:cubicBezTo>
                      <a:cubicBezTo>
                        <a:pt x="11602" y="29439"/>
                        <a:pt x="7845" y="30243"/>
                        <a:pt x="4412" y="31791"/>
                      </a:cubicBezTo>
                      <a:cubicBezTo>
                        <a:pt x="7440" y="31250"/>
                        <a:pt x="10520" y="30987"/>
                        <a:pt x="13594" y="30987"/>
                      </a:cubicBezTo>
                      <a:cubicBezTo>
                        <a:pt x="14807" y="30987"/>
                        <a:pt x="16045" y="31029"/>
                        <a:pt x="17173" y="31481"/>
                      </a:cubicBezTo>
                      <a:cubicBezTo>
                        <a:pt x="18300" y="31937"/>
                        <a:pt x="19482" y="32605"/>
                        <a:pt x="19692" y="33801"/>
                      </a:cubicBezTo>
                      <a:cubicBezTo>
                        <a:pt x="16486" y="34000"/>
                        <a:pt x="13128" y="34975"/>
                        <a:pt x="10158" y="36167"/>
                      </a:cubicBezTo>
                      <a:cubicBezTo>
                        <a:pt x="12875" y="36014"/>
                        <a:pt x="15604" y="35857"/>
                        <a:pt x="18322" y="35715"/>
                      </a:cubicBezTo>
                      <a:cubicBezTo>
                        <a:pt x="18571" y="35700"/>
                        <a:pt x="18820" y="35686"/>
                        <a:pt x="19069" y="35686"/>
                      </a:cubicBezTo>
                      <a:cubicBezTo>
                        <a:pt x="19535" y="35686"/>
                        <a:pt x="19994" y="35732"/>
                        <a:pt x="20410" y="35914"/>
                      </a:cubicBezTo>
                      <a:cubicBezTo>
                        <a:pt x="20962" y="36156"/>
                        <a:pt x="21406" y="36611"/>
                        <a:pt x="21801" y="37063"/>
                      </a:cubicBezTo>
                      <a:cubicBezTo>
                        <a:pt x="24853" y="40531"/>
                        <a:pt x="26896" y="45185"/>
                        <a:pt x="26145" y="49746"/>
                      </a:cubicBezTo>
                      <a:cubicBezTo>
                        <a:pt x="25715" y="52399"/>
                        <a:pt x="24367" y="54886"/>
                        <a:pt x="24345" y="57568"/>
                      </a:cubicBezTo>
                      <a:cubicBezTo>
                        <a:pt x="24345" y="57714"/>
                        <a:pt x="24345" y="57867"/>
                        <a:pt x="24356" y="58024"/>
                      </a:cubicBezTo>
                      <a:cubicBezTo>
                        <a:pt x="29314" y="56210"/>
                        <a:pt x="34477" y="53449"/>
                        <a:pt x="36629" y="49461"/>
                      </a:cubicBezTo>
                      <a:cubicBezTo>
                        <a:pt x="36629" y="49461"/>
                        <a:pt x="38625" y="46544"/>
                        <a:pt x="40215" y="43339"/>
                      </a:cubicBezTo>
                      <a:cubicBezTo>
                        <a:pt x="41801" y="40137"/>
                        <a:pt x="42983" y="36643"/>
                        <a:pt x="41371" y="35462"/>
                      </a:cubicBezTo>
                      <a:cubicBezTo>
                        <a:pt x="41008" y="35195"/>
                        <a:pt x="40620" y="35075"/>
                        <a:pt x="40226" y="35075"/>
                      </a:cubicBezTo>
                      <a:cubicBezTo>
                        <a:pt x="39991" y="35075"/>
                        <a:pt x="39756" y="35117"/>
                        <a:pt x="39517" y="35192"/>
                      </a:cubicBezTo>
                      <a:cubicBezTo>
                        <a:pt x="36540" y="36131"/>
                        <a:pt x="33228" y="42467"/>
                        <a:pt x="33228" y="42467"/>
                      </a:cubicBezTo>
                      <a:lnTo>
                        <a:pt x="10567" y="17362"/>
                      </a:lnTo>
                      <a:cubicBezTo>
                        <a:pt x="10567" y="17362"/>
                        <a:pt x="12857" y="10278"/>
                        <a:pt x="12857" y="5173"/>
                      </a:cubicBezTo>
                      <a:cubicBezTo>
                        <a:pt x="12857" y="2619"/>
                        <a:pt x="12285" y="555"/>
                        <a:pt x="10567" y="125"/>
                      </a:cubicBezTo>
                      <a:cubicBezTo>
                        <a:pt x="10560" y="125"/>
                        <a:pt x="10556" y="121"/>
                        <a:pt x="10549" y="121"/>
                      </a:cubicBezTo>
                      <a:cubicBezTo>
                        <a:pt x="10211" y="39"/>
                        <a:pt x="9873" y="0"/>
                        <a:pt x="9539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375;p24"/>
                <p:cNvSpPr/>
                <p:nvPr/>
              </p:nvSpPr>
              <p:spPr>
                <a:xfrm>
                  <a:off x="3313635" y="2699228"/>
                  <a:ext cx="163114" cy="2391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5" h="9304" extrusionOk="0">
                      <a:moveTo>
                        <a:pt x="3363" y="0"/>
                      </a:moveTo>
                      <a:cubicBezTo>
                        <a:pt x="0" y="0"/>
                        <a:pt x="0" y="9303"/>
                        <a:pt x="0" y="9303"/>
                      </a:cubicBezTo>
                      <a:cubicBezTo>
                        <a:pt x="0" y="9303"/>
                        <a:pt x="6344" y="0"/>
                        <a:pt x="3363" y="0"/>
                      </a:cubicBezTo>
                      <a:close/>
                    </a:path>
                  </a:pathLst>
                </a:custGeom>
                <a:solidFill>
                  <a:srgbClr val="282D3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6" name="Google Shape;376;p24"/>
                <p:cNvSpPr/>
                <p:nvPr/>
              </p:nvSpPr>
              <p:spPr>
                <a:xfrm>
                  <a:off x="2338251" y="2335796"/>
                  <a:ext cx="350753" cy="1203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4" h="4680" extrusionOk="0">
                      <a:moveTo>
                        <a:pt x="11936" y="0"/>
                      </a:moveTo>
                      <a:cubicBezTo>
                        <a:pt x="11891" y="0"/>
                        <a:pt x="11846" y="0"/>
                        <a:pt x="11801" y="1"/>
                      </a:cubicBezTo>
                      <a:cubicBezTo>
                        <a:pt x="11185" y="29"/>
                        <a:pt x="10566" y="47"/>
                        <a:pt x="9954" y="136"/>
                      </a:cubicBezTo>
                      <a:cubicBezTo>
                        <a:pt x="8723" y="261"/>
                        <a:pt x="7514" y="566"/>
                        <a:pt x="6340" y="947"/>
                      </a:cubicBezTo>
                      <a:cubicBezTo>
                        <a:pt x="5163" y="1338"/>
                        <a:pt x="4027" y="1847"/>
                        <a:pt x="2960" y="2474"/>
                      </a:cubicBezTo>
                      <a:cubicBezTo>
                        <a:pt x="2426" y="2783"/>
                        <a:pt x="1907" y="3121"/>
                        <a:pt x="1406" y="3477"/>
                      </a:cubicBezTo>
                      <a:cubicBezTo>
                        <a:pt x="918" y="3857"/>
                        <a:pt x="427" y="4234"/>
                        <a:pt x="0" y="4679"/>
                      </a:cubicBezTo>
                      <a:cubicBezTo>
                        <a:pt x="1011" y="3981"/>
                        <a:pt x="2068" y="3377"/>
                        <a:pt x="3160" y="2847"/>
                      </a:cubicBezTo>
                      <a:cubicBezTo>
                        <a:pt x="4252" y="2320"/>
                        <a:pt x="5362" y="1840"/>
                        <a:pt x="6514" y="1470"/>
                      </a:cubicBezTo>
                      <a:cubicBezTo>
                        <a:pt x="7660" y="1090"/>
                        <a:pt x="8830" y="773"/>
                        <a:pt x="10022" y="556"/>
                      </a:cubicBezTo>
                      <a:cubicBezTo>
                        <a:pt x="11210" y="303"/>
                        <a:pt x="12420" y="207"/>
                        <a:pt x="13643" y="83"/>
                      </a:cubicBezTo>
                      <a:cubicBezTo>
                        <a:pt x="13079" y="43"/>
                        <a:pt x="12506" y="0"/>
                        <a:pt x="11936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7" name="Google Shape;377;p24"/>
                <p:cNvSpPr/>
                <p:nvPr/>
              </p:nvSpPr>
              <p:spPr>
                <a:xfrm>
                  <a:off x="2414057" y="2454018"/>
                  <a:ext cx="350753" cy="120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4" h="4677" extrusionOk="0">
                      <a:moveTo>
                        <a:pt x="11924" y="1"/>
                      </a:moveTo>
                      <a:cubicBezTo>
                        <a:pt x="11883" y="1"/>
                        <a:pt x="11842" y="1"/>
                        <a:pt x="11801" y="1"/>
                      </a:cubicBezTo>
                      <a:cubicBezTo>
                        <a:pt x="11185" y="31"/>
                        <a:pt x="10566" y="48"/>
                        <a:pt x="9954" y="133"/>
                      </a:cubicBezTo>
                      <a:cubicBezTo>
                        <a:pt x="8724" y="261"/>
                        <a:pt x="7514" y="568"/>
                        <a:pt x="6337" y="948"/>
                      </a:cubicBezTo>
                      <a:cubicBezTo>
                        <a:pt x="5163" y="1339"/>
                        <a:pt x="4024" y="1848"/>
                        <a:pt x="2956" y="2474"/>
                      </a:cubicBezTo>
                      <a:cubicBezTo>
                        <a:pt x="2423" y="2784"/>
                        <a:pt x="1907" y="3121"/>
                        <a:pt x="1402" y="3477"/>
                      </a:cubicBezTo>
                      <a:cubicBezTo>
                        <a:pt x="915" y="3858"/>
                        <a:pt x="427" y="4236"/>
                        <a:pt x="1" y="4676"/>
                      </a:cubicBezTo>
                      <a:cubicBezTo>
                        <a:pt x="1011" y="3983"/>
                        <a:pt x="2068" y="3377"/>
                        <a:pt x="3156" y="2844"/>
                      </a:cubicBezTo>
                      <a:cubicBezTo>
                        <a:pt x="4248" y="2321"/>
                        <a:pt x="5362" y="1841"/>
                        <a:pt x="6514" y="1471"/>
                      </a:cubicBezTo>
                      <a:cubicBezTo>
                        <a:pt x="7657" y="1087"/>
                        <a:pt x="8826" y="773"/>
                        <a:pt x="10018" y="553"/>
                      </a:cubicBezTo>
                      <a:cubicBezTo>
                        <a:pt x="11207" y="304"/>
                        <a:pt x="12420" y="208"/>
                        <a:pt x="13643" y="83"/>
                      </a:cubicBezTo>
                      <a:cubicBezTo>
                        <a:pt x="13072" y="44"/>
                        <a:pt x="12499" y="1"/>
                        <a:pt x="11924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8" name="Google Shape;378;p24"/>
                <p:cNvSpPr/>
                <p:nvPr/>
              </p:nvSpPr>
              <p:spPr>
                <a:xfrm>
                  <a:off x="2513642" y="2563140"/>
                  <a:ext cx="350779" cy="1202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45" h="4676" extrusionOk="0">
                      <a:moveTo>
                        <a:pt x="11924" y="0"/>
                      </a:moveTo>
                      <a:cubicBezTo>
                        <a:pt x="11883" y="0"/>
                        <a:pt x="11842" y="0"/>
                        <a:pt x="11801" y="1"/>
                      </a:cubicBezTo>
                      <a:cubicBezTo>
                        <a:pt x="11185" y="29"/>
                        <a:pt x="10566" y="47"/>
                        <a:pt x="9955" y="132"/>
                      </a:cubicBezTo>
                      <a:cubicBezTo>
                        <a:pt x="8720" y="260"/>
                        <a:pt x="7514" y="567"/>
                        <a:pt x="6336" y="947"/>
                      </a:cubicBezTo>
                      <a:cubicBezTo>
                        <a:pt x="5162" y="1339"/>
                        <a:pt x="4024" y="1848"/>
                        <a:pt x="2957" y="2473"/>
                      </a:cubicBezTo>
                      <a:cubicBezTo>
                        <a:pt x="2423" y="2782"/>
                        <a:pt x="1908" y="3121"/>
                        <a:pt x="1402" y="3477"/>
                      </a:cubicBezTo>
                      <a:cubicBezTo>
                        <a:pt x="915" y="3857"/>
                        <a:pt x="427" y="4234"/>
                        <a:pt x="0" y="4675"/>
                      </a:cubicBezTo>
                      <a:cubicBezTo>
                        <a:pt x="1011" y="3982"/>
                        <a:pt x="2067" y="3377"/>
                        <a:pt x="3156" y="2843"/>
                      </a:cubicBezTo>
                      <a:cubicBezTo>
                        <a:pt x="4248" y="2321"/>
                        <a:pt x="5362" y="1840"/>
                        <a:pt x="6515" y="1470"/>
                      </a:cubicBezTo>
                      <a:cubicBezTo>
                        <a:pt x="7656" y="1086"/>
                        <a:pt x="8827" y="773"/>
                        <a:pt x="10019" y="552"/>
                      </a:cubicBezTo>
                      <a:cubicBezTo>
                        <a:pt x="11206" y="303"/>
                        <a:pt x="12420" y="207"/>
                        <a:pt x="13644" y="83"/>
                      </a:cubicBezTo>
                      <a:cubicBezTo>
                        <a:pt x="13073" y="43"/>
                        <a:pt x="12499" y="0"/>
                        <a:pt x="1192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9" name="Google Shape;379;p24"/>
                <p:cNvSpPr/>
                <p:nvPr/>
              </p:nvSpPr>
              <p:spPr>
                <a:xfrm>
                  <a:off x="1748944" y="1716333"/>
                  <a:ext cx="454020" cy="985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61" h="3835" extrusionOk="0">
                      <a:moveTo>
                        <a:pt x="0" y="0"/>
                      </a:moveTo>
                      <a:cubicBezTo>
                        <a:pt x="6723" y="4"/>
                        <a:pt x="13111" y="1969"/>
                        <a:pt x="17660" y="3835"/>
                      </a:cubicBezTo>
                      <a:cubicBezTo>
                        <a:pt x="13115" y="1969"/>
                        <a:pt x="6723" y="4"/>
                        <a:pt x="0" y="0"/>
                      </a:cubicBezTo>
                      <a:close/>
                    </a:path>
                  </a:pathLst>
                </a:custGeom>
                <a:solidFill>
                  <a:srgbClr val="C0EC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0" name="Google Shape;380;p24"/>
                <p:cNvSpPr/>
                <p:nvPr/>
              </p:nvSpPr>
              <p:spPr>
                <a:xfrm>
                  <a:off x="1309527" y="1795971"/>
                  <a:ext cx="99719" cy="614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9" h="2392" extrusionOk="0">
                      <a:moveTo>
                        <a:pt x="3879" y="1"/>
                      </a:moveTo>
                      <a:cubicBezTo>
                        <a:pt x="3544" y="178"/>
                        <a:pt x="3209" y="364"/>
                        <a:pt x="2876" y="559"/>
                      </a:cubicBezTo>
                      <a:cubicBezTo>
                        <a:pt x="1965" y="1100"/>
                        <a:pt x="1004" y="1712"/>
                        <a:pt x="1" y="2391"/>
                      </a:cubicBezTo>
                      <a:lnTo>
                        <a:pt x="1" y="2391"/>
                      </a:lnTo>
                      <a:cubicBezTo>
                        <a:pt x="1004" y="1712"/>
                        <a:pt x="1965" y="1100"/>
                        <a:pt x="2876" y="559"/>
                      </a:cubicBezTo>
                      <a:cubicBezTo>
                        <a:pt x="3209" y="364"/>
                        <a:pt x="3544" y="178"/>
                        <a:pt x="3879" y="1"/>
                      </a:cubicBezTo>
                      <a:close/>
                    </a:path>
                  </a:pathLst>
                </a:custGeom>
                <a:solidFill>
                  <a:srgbClr val="17AC5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1" name="Google Shape;381;p24"/>
                <p:cNvSpPr/>
                <p:nvPr/>
              </p:nvSpPr>
              <p:spPr>
                <a:xfrm>
                  <a:off x="1301687" y="1860004"/>
                  <a:ext cx="4036" cy="27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" h="108" extrusionOk="0">
                      <a:moveTo>
                        <a:pt x="156" y="0"/>
                      </a:moveTo>
                      <a:cubicBezTo>
                        <a:pt x="103" y="35"/>
                        <a:pt x="50" y="71"/>
                        <a:pt x="0" y="107"/>
                      </a:cubicBezTo>
                      <a:lnTo>
                        <a:pt x="0" y="107"/>
                      </a:lnTo>
                      <a:cubicBezTo>
                        <a:pt x="50" y="71"/>
                        <a:pt x="103" y="35"/>
                        <a:pt x="156" y="0"/>
                      </a:cubicBezTo>
                      <a:close/>
                    </a:path>
                  </a:pathLst>
                </a:custGeom>
                <a:solidFill>
                  <a:srgbClr val="C0EC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382;p24"/>
                <p:cNvSpPr/>
                <p:nvPr/>
              </p:nvSpPr>
              <p:spPr>
                <a:xfrm>
                  <a:off x="1252923" y="1862755"/>
                  <a:ext cx="48793" cy="34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98" h="1345" extrusionOk="0">
                      <a:moveTo>
                        <a:pt x="79" y="1288"/>
                      </a:moveTo>
                      <a:cubicBezTo>
                        <a:pt x="54" y="1306"/>
                        <a:pt x="26" y="1327"/>
                        <a:pt x="1" y="1345"/>
                      </a:cubicBezTo>
                      <a:cubicBezTo>
                        <a:pt x="26" y="1327"/>
                        <a:pt x="54" y="1306"/>
                        <a:pt x="79" y="1288"/>
                      </a:cubicBezTo>
                      <a:lnTo>
                        <a:pt x="79" y="1288"/>
                      </a:lnTo>
                      <a:close/>
                      <a:moveTo>
                        <a:pt x="1897" y="0"/>
                      </a:moveTo>
                      <a:lnTo>
                        <a:pt x="1801" y="64"/>
                      </a:lnTo>
                      <a:lnTo>
                        <a:pt x="1801" y="64"/>
                      </a:lnTo>
                      <a:lnTo>
                        <a:pt x="1897" y="0"/>
                      </a:lnTo>
                      <a:close/>
                    </a:path>
                  </a:pathLst>
                </a:custGeom>
                <a:solidFill>
                  <a:srgbClr val="17AC5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3" name="Google Shape;383;p24"/>
                <p:cNvSpPr/>
                <p:nvPr/>
              </p:nvSpPr>
              <p:spPr>
                <a:xfrm>
                  <a:off x="1305697" y="1858616"/>
                  <a:ext cx="2031" cy="14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" h="55" extrusionOk="0">
                      <a:moveTo>
                        <a:pt x="79" y="1"/>
                      </a:moveTo>
                      <a:cubicBezTo>
                        <a:pt x="53" y="18"/>
                        <a:pt x="25" y="36"/>
                        <a:pt x="0" y="54"/>
                      </a:cubicBezTo>
                      <a:lnTo>
                        <a:pt x="0" y="54"/>
                      </a:lnTo>
                      <a:cubicBezTo>
                        <a:pt x="25" y="36"/>
                        <a:pt x="53" y="18"/>
                        <a:pt x="79" y="1"/>
                      </a:cubicBezTo>
                      <a:close/>
                    </a:path>
                  </a:pathLst>
                </a:custGeom>
                <a:solidFill>
                  <a:srgbClr val="73CE9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4" name="Google Shape;384;p24"/>
                <p:cNvSpPr/>
                <p:nvPr/>
              </p:nvSpPr>
              <p:spPr>
                <a:xfrm>
                  <a:off x="1254928" y="1864400"/>
                  <a:ext cx="44294" cy="31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3" h="1224" extrusionOk="0">
                      <a:moveTo>
                        <a:pt x="1723" y="0"/>
                      </a:moveTo>
                      <a:cubicBezTo>
                        <a:pt x="1161" y="388"/>
                        <a:pt x="588" y="797"/>
                        <a:pt x="1" y="1224"/>
                      </a:cubicBezTo>
                      <a:lnTo>
                        <a:pt x="1" y="1224"/>
                      </a:lnTo>
                      <a:cubicBezTo>
                        <a:pt x="588" y="797"/>
                        <a:pt x="1161" y="388"/>
                        <a:pt x="1723" y="0"/>
                      </a:cubicBezTo>
                      <a:close/>
                    </a:path>
                  </a:pathLst>
                </a:custGeom>
                <a:solidFill>
                  <a:srgbClr val="0E97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5" name="Google Shape;385;p24"/>
                <p:cNvSpPr/>
                <p:nvPr/>
              </p:nvSpPr>
              <p:spPr>
                <a:xfrm>
                  <a:off x="-31291" y="1716333"/>
                  <a:ext cx="2234367" cy="34565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15" h="134458" extrusionOk="0">
                      <a:moveTo>
                        <a:pt x="34512" y="27122"/>
                      </a:moveTo>
                      <a:cubicBezTo>
                        <a:pt x="34800" y="27122"/>
                        <a:pt x="35088" y="27421"/>
                        <a:pt x="34889" y="27735"/>
                      </a:cubicBezTo>
                      <a:cubicBezTo>
                        <a:pt x="34587" y="28219"/>
                        <a:pt x="34280" y="28702"/>
                        <a:pt x="33978" y="29183"/>
                      </a:cubicBezTo>
                      <a:cubicBezTo>
                        <a:pt x="33889" y="29321"/>
                        <a:pt x="33765" y="29378"/>
                        <a:pt x="33637" y="29378"/>
                      </a:cubicBezTo>
                      <a:cubicBezTo>
                        <a:pt x="33349" y="29378"/>
                        <a:pt x="33064" y="29079"/>
                        <a:pt x="33264" y="28766"/>
                      </a:cubicBezTo>
                      <a:cubicBezTo>
                        <a:pt x="33566" y="28283"/>
                        <a:pt x="33868" y="27799"/>
                        <a:pt x="34174" y="27319"/>
                      </a:cubicBezTo>
                      <a:cubicBezTo>
                        <a:pt x="34259" y="27180"/>
                        <a:pt x="34387" y="27122"/>
                        <a:pt x="34512" y="27122"/>
                      </a:cubicBezTo>
                      <a:close/>
                      <a:moveTo>
                        <a:pt x="35551" y="29449"/>
                      </a:moveTo>
                      <a:cubicBezTo>
                        <a:pt x="35842" y="29449"/>
                        <a:pt x="36116" y="29866"/>
                        <a:pt x="35868" y="30179"/>
                      </a:cubicBezTo>
                      <a:cubicBezTo>
                        <a:pt x="35697" y="30399"/>
                        <a:pt x="35522" y="30620"/>
                        <a:pt x="35348" y="30841"/>
                      </a:cubicBezTo>
                      <a:cubicBezTo>
                        <a:pt x="35270" y="30940"/>
                        <a:pt x="35174" y="30982"/>
                        <a:pt x="35081" y="30982"/>
                      </a:cubicBezTo>
                      <a:cubicBezTo>
                        <a:pt x="34789" y="30982"/>
                        <a:pt x="34515" y="30567"/>
                        <a:pt x="34761" y="30253"/>
                      </a:cubicBezTo>
                      <a:cubicBezTo>
                        <a:pt x="34935" y="30033"/>
                        <a:pt x="35109" y="29812"/>
                        <a:pt x="35284" y="29592"/>
                      </a:cubicBezTo>
                      <a:cubicBezTo>
                        <a:pt x="35362" y="29492"/>
                        <a:pt x="35458" y="29449"/>
                        <a:pt x="35551" y="29449"/>
                      </a:cubicBezTo>
                      <a:close/>
                      <a:moveTo>
                        <a:pt x="21374" y="38457"/>
                      </a:moveTo>
                      <a:cubicBezTo>
                        <a:pt x="21613" y="38457"/>
                        <a:pt x="21882" y="38663"/>
                        <a:pt x="21836" y="38977"/>
                      </a:cubicBezTo>
                      <a:cubicBezTo>
                        <a:pt x="21723" y="39755"/>
                        <a:pt x="21335" y="40438"/>
                        <a:pt x="20730" y="40940"/>
                      </a:cubicBezTo>
                      <a:cubicBezTo>
                        <a:pt x="20644" y="41015"/>
                        <a:pt x="20549" y="41044"/>
                        <a:pt x="20456" y="41044"/>
                      </a:cubicBezTo>
                      <a:cubicBezTo>
                        <a:pt x="20118" y="41044"/>
                        <a:pt x="19823" y="40624"/>
                        <a:pt x="20143" y="40356"/>
                      </a:cubicBezTo>
                      <a:cubicBezTo>
                        <a:pt x="20652" y="39929"/>
                        <a:pt x="20940" y="39410"/>
                        <a:pt x="21036" y="38755"/>
                      </a:cubicBezTo>
                      <a:cubicBezTo>
                        <a:pt x="21068" y="38546"/>
                        <a:pt x="21214" y="38457"/>
                        <a:pt x="21374" y="38457"/>
                      </a:cubicBezTo>
                      <a:close/>
                      <a:moveTo>
                        <a:pt x="21790" y="42274"/>
                      </a:moveTo>
                      <a:cubicBezTo>
                        <a:pt x="22071" y="42274"/>
                        <a:pt x="22360" y="42573"/>
                        <a:pt x="22178" y="42893"/>
                      </a:cubicBezTo>
                      <a:cubicBezTo>
                        <a:pt x="21811" y="43541"/>
                        <a:pt x="21449" y="44188"/>
                        <a:pt x="21082" y="44835"/>
                      </a:cubicBezTo>
                      <a:cubicBezTo>
                        <a:pt x="21000" y="44981"/>
                        <a:pt x="20876" y="45039"/>
                        <a:pt x="20751" y="45039"/>
                      </a:cubicBezTo>
                      <a:cubicBezTo>
                        <a:pt x="20470" y="45039"/>
                        <a:pt x="20186" y="44740"/>
                        <a:pt x="20367" y="44420"/>
                      </a:cubicBezTo>
                      <a:cubicBezTo>
                        <a:pt x="20730" y="43772"/>
                        <a:pt x="21097" y="43124"/>
                        <a:pt x="21463" y="42477"/>
                      </a:cubicBezTo>
                      <a:cubicBezTo>
                        <a:pt x="21541" y="42331"/>
                        <a:pt x="21665" y="42274"/>
                        <a:pt x="21790" y="42274"/>
                      </a:cubicBezTo>
                      <a:close/>
                      <a:moveTo>
                        <a:pt x="17237" y="43669"/>
                      </a:moveTo>
                      <a:cubicBezTo>
                        <a:pt x="17503" y="43669"/>
                        <a:pt x="17795" y="43971"/>
                        <a:pt x="17646" y="44302"/>
                      </a:cubicBezTo>
                      <a:cubicBezTo>
                        <a:pt x="17244" y="45188"/>
                        <a:pt x="16643" y="45906"/>
                        <a:pt x="15874" y="46497"/>
                      </a:cubicBezTo>
                      <a:cubicBezTo>
                        <a:pt x="15799" y="46558"/>
                        <a:pt x="15725" y="46582"/>
                        <a:pt x="15657" y="46582"/>
                      </a:cubicBezTo>
                      <a:cubicBezTo>
                        <a:pt x="15334" y="46582"/>
                        <a:pt x="15116" y="46049"/>
                        <a:pt x="15457" y="45782"/>
                      </a:cubicBezTo>
                      <a:cubicBezTo>
                        <a:pt x="16109" y="45280"/>
                        <a:pt x="16589" y="44633"/>
                        <a:pt x="16927" y="43886"/>
                      </a:cubicBezTo>
                      <a:cubicBezTo>
                        <a:pt x="16999" y="43733"/>
                        <a:pt x="17116" y="43669"/>
                        <a:pt x="17237" y="43669"/>
                      </a:cubicBezTo>
                      <a:close/>
                      <a:moveTo>
                        <a:pt x="19521" y="61279"/>
                      </a:moveTo>
                      <a:cubicBezTo>
                        <a:pt x="19791" y="61279"/>
                        <a:pt x="20083" y="61581"/>
                        <a:pt x="19923" y="61912"/>
                      </a:cubicBezTo>
                      <a:cubicBezTo>
                        <a:pt x="19603" y="62577"/>
                        <a:pt x="19186" y="63168"/>
                        <a:pt x="18674" y="63701"/>
                      </a:cubicBezTo>
                      <a:cubicBezTo>
                        <a:pt x="18588" y="63790"/>
                        <a:pt x="18493" y="63829"/>
                        <a:pt x="18400" y="63829"/>
                      </a:cubicBezTo>
                      <a:cubicBezTo>
                        <a:pt x="18087" y="63829"/>
                        <a:pt x="17805" y="63413"/>
                        <a:pt x="18091" y="63115"/>
                      </a:cubicBezTo>
                      <a:cubicBezTo>
                        <a:pt x="18552" y="62631"/>
                        <a:pt x="18915" y="62097"/>
                        <a:pt x="19207" y="61492"/>
                      </a:cubicBezTo>
                      <a:cubicBezTo>
                        <a:pt x="19278" y="61343"/>
                        <a:pt x="19399" y="61279"/>
                        <a:pt x="19521" y="61279"/>
                      </a:cubicBezTo>
                      <a:close/>
                      <a:moveTo>
                        <a:pt x="14750" y="65921"/>
                      </a:moveTo>
                      <a:cubicBezTo>
                        <a:pt x="15031" y="65921"/>
                        <a:pt x="15316" y="66220"/>
                        <a:pt x="15134" y="66544"/>
                      </a:cubicBezTo>
                      <a:lnTo>
                        <a:pt x="13413" y="69610"/>
                      </a:lnTo>
                      <a:cubicBezTo>
                        <a:pt x="13331" y="69753"/>
                        <a:pt x="13209" y="69813"/>
                        <a:pt x="13085" y="69813"/>
                      </a:cubicBezTo>
                      <a:cubicBezTo>
                        <a:pt x="12804" y="69813"/>
                        <a:pt x="12516" y="69514"/>
                        <a:pt x="12697" y="69190"/>
                      </a:cubicBezTo>
                      <a:cubicBezTo>
                        <a:pt x="13270" y="68169"/>
                        <a:pt x="13846" y="67149"/>
                        <a:pt x="14419" y="66124"/>
                      </a:cubicBezTo>
                      <a:cubicBezTo>
                        <a:pt x="14501" y="65982"/>
                        <a:pt x="14625" y="65921"/>
                        <a:pt x="14750" y="65921"/>
                      </a:cubicBezTo>
                      <a:close/>
                      <a:moveTo>
                        <a:pt x="15948" y="68504"/>
                      </a:moveTo>
                      <a:cubicBezTo>
                        <a:pt x="16198" y="68504"/>
                        <a:pt x="16454" y="68707"/>
                        <a:pt x="16372" y="69016"/>
                      </a:cubicBezTo>
                      <a:cubicBezTo>
                        <a:pt x="16183" y="69756"/>
                        <a:pt x="15813" y="70397"/>
                        <a:pt x="15276" y="70937"/>
                      </a:cubicBezTo>
                      <a:cubicBezTo>
                        <a:pt x="15191" y="71023"/>
                        <a:pt x="15095" y="71058"/>
                        <a:pt x="14999" y="71058"/>
                      </a:cubicBezTo>
                      <a:cubicBezTo>
                        <a:pt x="14682" y="71058"/>
                        <a:pt x="14401" y="70642"/>
                        <a:pt x="14689" y="70351"/>
                      </a:cubicBezTo>
                      <a:cubicBezTo>
                        <a:pt x="15130" y="69909"/>
                        <a:pt x="15419" y="69400"/>
                        <a:pt x="15575" y="68799"/>
                      </a:cubicBezTo>
                      <a:cubicBezTo>
                        <a:pt x="15628" y="68593"/>
                        <a:pt x="15785" y="68504"/>
                        <a:pt x="15948" y="68504"/>
                      </a:cubicBezTo>
                      <a:close/>
                      <a:moveTo>
                        <a:pt x="7287" y="75047"/>
                      </a:moveTo>
                      <a:cubicBezTo>
                        <a:pt x="7556" y="75047"/>
                        <a:pt x="7845" y="75349"/>
                        <a:pt x="7688" y="75679"/>
                      </a:cubicBezTo>
                      <a:cubicBezTo>
                        <a:pt x="7339" y="76423"/>
                        <a:pt x="6988" y="77167"/>
                        <a:pt x="6635" y="77907"/>
                      </a:cubicBezTo>
                      <a:cubicBezTo>
                        <a:pt x="6564" y="78060"/>
                        <a:pt x="6446" y="78120"/>
                        <a:pt x="6322" y="78120"/>
                      </a:cubicBezTo>
                      <a:cubicBezTo>
                        <a:pt x="6055" y="78120"/>
                        <a:pt x="5763" y="77821"/>
                        <a:pt x="5920" y="77490"/>
                      </a:cubicBezTo>
                      <a:cubicBezTo>
                        <a:pt x="6272" y="76747"/>
                        <a:pt x="6625" y="76003"/>
                        <a:pt x="6973" y="75260"/>
                      </a:cubicBezTo>
                      <a:cubicBezTo>
                        <a:pt x="7044" y="75111"/>
                        <a:pt x="7165" y="75047"/>
                        <a:pt x="7287" y="75047"/>
                      </a:cubicBezTo>
                      <a:close/>
                      <a:moveTo>
                        <a:pt x="2100" y="79148"/>
                      </a:moveTo>
                      <a:cubicBezTo>
                        <a:pt x="2341" y="79148"/>
                        <a:pt x="2608" y="79354"/>
                        <a:pt x="2548" y="79667"/>
                      </a:cubicBezTo>
                      <a:cubicBezTo>
                        <a:pt x="2345" y="80692"/>
                        <a:pt x="2064" y="81692"/>
                        <a:pt x="1701" y="82670"/>
                      </a:cubicBezTo>
                      <a:cubicBezTo>
                        <a:pt x="1630" y="82869"/>
                        <a:pt x="1459" y="82951"/>
                        <a:pt x="1292" y="82951"/>
                      </a:cubicBezTo>
                      <a:cubicBezTo>
                        <a:pt x="1039" y="82951"/>
                        <a:pt x="790" y="82756"/>
                        <a:pt x="904" y="82453"/>
                      </a:cubicBezTo>
                      <a:cubicBezTo>
                        <a:pt x="1267" y="81471"/>
                        <a:pt x="1548" y="80472"/>
                        <a:pt x="1747" y="79447"/>
                      </a:cubicBezTo>
                      <a:cubicBezTo>
                        <a:pt x="1786" y="79237"/>
                        <a:pt x="1939" y="79148"/>
                        <a:pt x="2100" y="79148"/>
                      </a:cubicBezTo>
                      <a:close/>
                      <a:moveTo>
                        <a:pt x="3494" y="81894"/>
                      </a:moveTo>
                      <a:cubicBezTo>
                        <a:pt x="3736" y="81894"/>
                        <a:pt x="4006" y="82101"/>
                        <a:pt x="3957" y="82418"/>
                      </a:cubicBezTo>
                      <a:cubicBezTo>
                        <a:pt x="3839" y="83132"/>
                        <a:pt x="3683" y="83837"/>
                        <a:pt x="3476" y="84531"/>
                      </a:cubicBezTo>
                      <a:cubicBezTo>
                        <a:pt x="3419" y="84733"/>
                        <a:pt x="3256" y="84823"/>
                        <a:pt x="3092" y="84823"/>
                      </a:cubicBezTo>
                      <a:cubicBezTo>
                        <a:pt x="2842" y="84823"/>
                        <a:pt x="2586" y="84619"/>
                        <a:pt x="2679" y="84310"/>
                      </a:cubicBezTo>
                      <a:cubicBezTo>
                        <a:pt x="2882" y="83616"/>
                        <a:pt x="3042" y="82912"/>
                        <a:pt x="3156" y="82197"/>
                      </a:cubicBezTo>
                      <a:cubicBezTo>
                        <a:pt x="3188" y="81987"/>
                        <a:pt x="3338" y="81894"/>
                        <a:pt x="3494" y="81894"/>
                      </a:cubicBezTo>
                      <a:close/>
                      <a:moveTo>
                        <a:pt x="16173" y="84268"/>
                      </a:moveTo>
                      <a:cubicBezTo>
                        <a:pt x="16380" y="84268"/>
                        <a:pt x="16578" y="84403"/>
                        <a:pt x="16557" y="84666"/>
                      </a:cubicBezTo>
                      <a:cubicBezTo>
                        <a:pt x="16497" y="85509"/>
                        <a:pt x="16166" y="86249"/>
                        <a:pt x="15554" y="86833"/>
                      </a:cubicBezTo>
                      <a:cubicBezTo>
                        <a:pt x="15469" y="86918"/>
                        <a:pt x="15372" y="86950"/>
                        <a:pt x="15276" y="86950"/>
                      </a:cubicBezTo>
                      <a:cubicBezTo>
                        <a:pt x="14953" y="86950"/>
                        <a:pt x="14668" y="86534"/>
                        <a:pt x="14967" y="86249"/>
                      </a:cubicBezTo>
                      <a:cubicBezTo>
                        <a:pt x="15415" y="85818"/>
                        <a:pt x="15685" y="85288"/>
                        <a:pt x="15728" y="84666"/>
                      </a:cubicBezTo>
                      <a:cubicBezTo>
                        <a:pt x="15749" y="84403"/>
                        <a:pt x="15966" y="84268"/>
                        <a:pt x="16173" y="84268"/>
                      </a:cubicBezTo>
                      <a:close/>
                      <a:moveTo>
                        <a:pt x="14288" y="89775"/>
                      </a:moveTo>
                      <a:cubicBezTo>
                        <a:pt x="14526" y="89775"/>
                        <a:pt x="14796" y="89981"/>
                        <a:pt x="14757" y="90294"/>
                      </a:cubicBezTo>
                      <a:cubicBezTo>
                        <a:pt x="14651" y="91080"/>
                        <a:pt x="14544" y="91867"/>
                        <a:pt x="14437" y="92649"/>
                      </a:cubicBezTo>
                      <a:cubicBezTo>
                        <a:pt x="14408" y="92859"/>
                        <a:pt x="14266" y="92951"/>
                        <a:pt x="14109" y="92951"/>
                      </a:cubicBezTo>
                      <a:cubicBezTo>
                        <a:pt x="13868" y="92951"/>
                        <a:pt x="13597" y="92745"/>
                        <a:pt x="13640" y="92432"/>
                      </a:cubicBezTo>
                      <a:cubicBezTo>
                        <a:pt x="13743" y="91645"/>
                        <a:pt x="13850" y="90859"/>
                        <a:pt x="13956" y="90077"/>
                      </a:cubicBezTo>
                      <a:cubicBezTo>
                        <a:pt x="13985" y="89867"/>
                        <a:pt x="14127" y="89775"/>
                        <a:pt x="14288" y="89775"/>
                      </a:cubicBezTo>
                      <a:close/>
                      <a:moveTo>
                        <a:pt x="6735" y="100016"/>
                      </a:moveTo>
                      <a:cubicBezTo>
                        <a:pt x="6941" y="100016"/>
                        <a:pt x="7141" y="100152"/>
                        <a:pt x="7123" y="100418"/>
                      </a:cubicBezTo>
                      <a:cubicBezTo>
                        <a:pt x="7073" y="101229"/>
                        <a:pt x="6877" y="101988"/>
                        <a:pt x="6528" y="102724"/>
                      </a:cubicBezTo>
                      <a:cubicBezTo>
                        <a:pt x="6458" y="102873"/>
                        <a:pt x="6336" y="102937"/>
                        <a:pt x="6215" y="102937"/>
                      </a:cubicBezTo>
                      <a:cubicBezTo>
                        <a:pt x="5945" y="102937"/>
                        <a:pt x="5657" y="102635"/>
                        <a:pt x="5814" y="102308"/>
                      </a:cubicBezTo>
                      <a:cubicBezTo>
                        <a:pt x="6095" y="101707"/>
                        <a:pt x="6254" y="101077"/>
                        <a:pt x="6297" y="100418"/>
                      </a:cubicBezTo>
                      <a:cubicBezTo>
                        <a:pt x="6312" y="100152"/>
                        <a:pt x="6528" y="100016"/>
                        <a:pt x="6735" y="100016"/>
                      </a:cubicBezTo>
                      <a:close/>
                      <a:moveTo>
                        <a:pt x="8653" y="100671"/>
                      </a:moveTo>
                      <a:cubicBezTo>
                        <a:pt x="8905" y="100671"/>
                        <a:pt x="9154" y="100870"/>
                        <a:pt x="9047" y="101177"/>
                      </a:cubicBezTo>
                      <a:lnTo>
                        <a:pt x="7919" y="104346"/>
                      </a:lnTo>
                      <a:cubicBezTo>
                        <a:pt x="7848" y="104541"/>
                        <a:pt x="7681" y="104627"/>
                        <a:pt x="7514" y="104627"/>
                      </a:cubicBezTo>
                      <a:cubicBezTo>
                        <a:pt x="7261" y="104627"/>
                        <a:pt x="7012" y="104428"/>
                        <a:pt x="7119" y="104126"/>
                      </a:cubicBezTo>
                      <a:cubicBezTo>
                        <a:pt x="7496" y="103069"/>
                        <a:pt x="7873" y="102012"/>
                        <a:pt x="8247" y="100955"/>
                      </a:cubicBezTo>
                      <a:cubicBezTo>
                        <a:pt x="8318" y="100756"/>
                        <a:pt x="8485" y="100671"/>
                        <a:pt x="8653" y="100671"/>
                      </a:cubicBezTo>
                      <a:close/>
                      <a:moveTo>
                        <a:pt x="69233" y="0"/>
                      </a:moveTo>
                      <a:cubicBezTo>
                        <a:pt x="68941" y="0"/>
                        <a:pt x="68649" y="4"/>
                        <a:pt x="68358" y="11"/>
                      </a:cubicBezTo>
                      <a:cubicBezTo>
                        <a:pt x="64239" y="117"/>
                        <a:pt x="60016" y="989"/>
                        <a:pt x="56039" y="3099"/>
                      </a:cubicBezTo>
                      <a:cubicBezTo>
                        <a:pt x="55704" y="3276"/>
                        <a:pt x="55369" y="3462"/>
                        <a:pt x="55036" y="3657"/>
                      </a:cubicBezTo>
                      <a:cubicBezTo>
                        <a:pt x="54125" y="4198"/>
                        <a:pt x="53164" y="4810"/>
                        <a:pt x="52161" y="5489"/>
                      </a:cubicBezTo>
                      <a:cubicBezTo>
                        <a:pt x="52136" y="5504"/>
                        <a:pt x="52115" y="5521"/>
                        <a:pt x="52090" y="5536"/>
                      </a:cubicBezTo>
                      <a:cubicBezTo>
                        <a:pt x="52064" y="5553"/>
                        <a:pt x="52036" y="5571"/>
                        <a:pt x="52011" y="5589"/>
                      </a:cubicBezTo>
                      <a:cubicBezTo>
                        <a:pt x="51958" y="5624"/>
                        <a:pt x="51905" y="5660"/>
                        <a:pt x="51855" y="5696"/>
                      </a:cubicBezTo>
                      <a:lnTo>
                        <a:pt x="51759" y="5760"/>
                      </a:lnTo>
                      <a:cubicBezTo>
                        <a:pt x="51197" y="6148"/>
                        <a:pt x="50624" y="6557"/>
                        <a:pt x="50037" y="6984"/>
                      </a:cubicBezTo>
                      <a:cubicBezTo>
                        <a:pt x="50012" y="7002"/>
                        <a:pt x="49984" y="7023"/>
                        <a:pt x="49959" y="7041"/>
                      </a:cubicBezTo>
                      <a:cubicBezTo>
                        <a:pt x="35387" y="17699"/>
                        <a:pt x="13622" y="40776"/>
                        <a:pt x="1021" y="65487"/>
                      </a:cubicBezTo>
                      <a:cubicBezTo>
                        <a:pt x="673" y="66167"/>
                        <a:pt x="335" y="66850"/>
                        <a:pt x="0" y="67533"/>
                      </a:cubicBezTo>
                      <a:lnTo>
                        <a:pt x="0" y="134457"/>
                      </a:lnTo>
                      <a:lnTo>
                        <a:pt x="16198" y="134457"/>
                      </a:lnTo>
                      <a:cubicBezTo>
                        <a:pt x="18774" y="132095"/>
                        <a:pt x="20232" y="128679"/>
                        <a:pt x="19183" y="123731"/>
                      </a:cubicBezTo>
                      <a:cubicBezTo>
                        <a:pt x="16859" y="112767"/>
                        <a:pt x="15931" y="102208"/>
                        <a:pt x="16465" y="92008"/>
                      </a:cubicBezTo>
                      <a:cubicBezTo>
                        <a:pt x="16234" y="91980"/>
                        <a:pt x="16027" y="91788"/>
                        <a:pt x="16119" y="91507"/>
                      </a:cubicBezTo>
                      <a:cubicBezTo>
                        <a:pt x="16247" y="91123"/>
                        <a:pt x="16393" y="90749"/>
                        <a:pt x="16561" y="90386"/>
                      </a:cubicBezTo>
                      <a:cubicBezTo>
                        <a:pt x="18130" y="67269"/>
                        <a:pt x="27276" y="45996"/>
                        <a:pt x="44761" y="26009"/>
                      </a:cubicBezTo>
                      <a:cubicBezTo>
                        <a:pt x="61190" y="7215"/>
                        <a:pt x="77632" y="4266"/>
                        <a:pt x="86914" y="3835"/>
                      </a:cubicBezTo>
                      <a:cubicBezTo>
                        <a:pt x="82364" y="1967"/>
                        <a:pt x="75964" y="0"/>
                        <a:pt x="69233" y="0"/>
                      </a:cubicBezTo>
                      <a:close/>
                    </a:path>
                  </a:pathLst>
                </a:custGeom>
                <a:solidFill>
                  <a:srgbClr val="25C7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6" name="Google Shape;386;p24"/>
                <p:cNvSpPr/>
                <p:nvPr/>
              </p:nvSpPr>
              <p:spPr>
                <a:xfrm>
                  <a:off x="801990" y="2778248"/>
                  <a:ext cx="63857" cy="665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4" h="2590" extrusionOk="0">
                      <a:moveTo>
                        <a:pt x="1897" y="0"/>
                      </a:moveTo>
                      <a:cubicBezTo>
                        <a:pt x="1769" y="0"/>
                        <a:pt x="1641" y="54"/>
                        <a:pt x="1548" y="178"/>
                      </a:cubicBezTo>
                      <a:cubicBezTo>
                        <a:pt x="1107" y="783"/>
                        <a:pt x="662" y="1388"/>
                        <a:pt x="221" y="1992"/>
                      </a:cubicBezTo>
                      <a:cubicBezTo>
                        <a:pt x="1" y="2295"/>
                        <a:pt x="288" y="2590"/>
                        <a:pt x="587" y="2590"/>
                      </a:cubicBezTo>
                      <a:cubicBezTo>
                        <a:pt x="715" y="2590"/>
                        <a:pt x="843" y="2537"/>
                        <a:pt x="936" y="2412"/>
                      </a:cubicBezTo>
                      <a:cubicBezTo>
                        <a:pt x="1377" y="1808"/>
                        <a:pt x="1822" y="1202"/>
                        <a:pt x="2263" y="598"/>
                      </a:cubicBezTo>
                      <a:cubicBezTo>
                        <a:pt x="2483" y="296"/>
                        <a:pt x="2196" y="0"/>
                        <a:pt x="1897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7" name="Google Shape;387;p24"/>
                <p:cNvSpPr/>
                <p:nvPr/>
              </p:nvSpPr>
              <p:spPr>
                <a:xfrm>
                  <a:off x="873684" y="2724291"/>
                  <a:ext cx="46016" cy="523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0" h="2036" extrusionOk="0">
                      <a:moveTo>
                        <a:pt x="1221" y="0"/>
                      </a:moveTo>
                      <a:cubicBezTo>
                        <a:pt x="1096" y="0"/>
                        <a:pt x="972" y="57"/>
                        <a:pt x="890" y="199"/>
                      </a:cubicBezTo>
                      <a:lnTo>
                        <a:pt x="185" y="1416"/>
                      </a:lnTo>
                      <a:cubicBezTo>
                        <a:pt x="1" y="1736"/>
                        <a:pt x="285" y="2035"/>
                        <a:pt x="570" y="2035"/>
                      </a:cubicBezTo>
                      <a:cubicBezTo>
                        <a:pt x="694" y="2035"/>
                        <a:pt x="819" y="1978"/>
                        <a:pt x="901" y="1836"/>
                      </a:cubicBezTo>
                      <a:lnTo>
                        <a:pt x="1605" y="619"/>
                      </a:lnTo>
                      <a:cubicBezTo>
                        <a:pt x="1790" y="299"/>
                        <a:pt x="1505" y="0"/>
                        <a:pt x="122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8" name="Google Shape;388;p24"/>
                <p:cNvSpPr/>
                <p:nvPr/>
              </p:nvSpPr>
              <p:spPr>
                <a:xfrm>
                  <a:off x="872476" y="2833747"/>
                  <a:ext cx="52829" cy="566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5" h="2203" extrusionOk="0">
                      <a:moveTo>
                        <a:pt x="1474" y="0"/>
                      </a:moveTo>
                      <a:cubicBezTo>
                        <a:pt x="1346" y="0"/>
                        <a:pt x="1222" y="54"/>
                        <a:pt x="1132" y="189"/>
                      </a:cubicBezTo>
                      <a:lnTo>
                        <a:pt x="204" y="1598"/>
                      </a:lnTo>
                      <a:cubicBezTo>
                        <a:pt x="1" y="1908"/>
                        <a:pt x="286" y="2202"/>
                        <a:pt x="577" y="2202"/>
                      </a:cubicBezTo>
                      <a:cubicBezTo>
                        <a:pt x="705" y="2202"/>
                        <a:pt x="833" y="2149"/>
                        <a:pt x="919" y="2015"/>
                      </a:cubicBezTo>
                      <a:cubicBezTo>
                        <a:pt x="1229" y="1545"/>
                        <a:pt x="1538" y="1075"/>
                        <a:pt x="1848" y="609"/>
                      </a:cubicBezTo>
                      <a:cubicBezTo>
                        <a:pt x="2054" y="296"/>
                        <a:pt x="1766" y="0"/>
                        <a:pt x="147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9" name="Google Shape;389;p24"/>
                <p:cNvSpPr/>
                <p:nvPr/>
              </p:nvSpPr>
              <p:spPr>
                <a:xfrm>
                  <a:off x="1181872" y="2356747"/>
                  <a:ext cx="60567" cy="556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56" h="2164" extrusionOk="0">
                      <a:moveTo>
                        <a:pt x="1768" y="1"/>
                      </a:moveTo>
                      <a:cubicBezTo>
                        <a:pt x="1673" y="1"/>
                        <a:pt x="1576" y="40"/>
                        <a:pt x="1491" y="132"/>
                      </a:cubicBezTo>
                      <a:cubicBezTo>
                        <a:pt x="1085" y="570"/>
                        <a:pt x="683" y="1007"/>
                        <a:pt x="278" y="1449"/>
                      </a:cubicBezTo>
                      <a:cubicBezTo>
                        <a:pt x="0" y="1747"/>
                        <a:pt x="281" y="2163"/>
                        <a:pt x="588" y="2163"/>
                      </a:cubicBezTo>
                      <a:cubicBezTo>
                        <a:pt x="683" y="2163"/>
                        <a:pt x="780" y="2124"/>
                        <a:pt x="865" y="2032"/>
                      </a:cubicBezTo>
                      <a:cubicBezTo>
                        <a:pt x="1267" y="1595"/>
                        <a:pt x="1673" y="1157"/>
                        <a:pt x="2078" y="715"/>
                      </a:cubicBezTo>
                      <a:cubicBezTo>
                        <a:pt x="2356" y="416"/>
                        <a:pt x="2074" y="1"/>
                        <a:pt x="176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0" name="Google Shape;390;p24"/>
                <p:cNvSpPr/>
                <p:nvPr/>
              </p:nvSpPr>
              <p:spPr>
                <a:xfrm>
                  <a:off x="1212976" y="2414997"/>
                  <a:ext cx="56788" cy="64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9" h="2527" extrusionOk="0">
                      <a:moveTo>
                        <a:pt x="1708" y="1"/>
                      </a:moveTo>
                      <a:cubicBezTo>
                        <a:pt x="1540" y="1"/>
                        <a:pt x="1366" y="83"/>
                        <a:pt x="1288" y="275"/>
                      </a:cubicBezTo>
                      <a:cubicBezTo>
                        <a:pt x="1053" y="851"/>
                        <a:pt x="711" y="1360"/>
                        <a:pt x="281" y="1812"/>
                      </a:cubicBezTo>
                      <a:cubicBezTo>
                        <a:pt x="0" y="2110"/>
                        <a:pt x="281" y="2526"/>
                        <a:pt x="594" y="2526"/>
                      </a:cubicBezTo>
                      <a:cubicBezTo>
                        <a:pt x="687" y="2526"/>
                        <a:pt x="783" y="2488"/>
                        <a:pt x="868" y="2398"/>
                      </a:cubicBezTo>
                      <a:cubicBezTo>
                        <a:pt x="1402" y="1836"/>
                        <a:pt x="1793" y="1210"/>
                        <a:pt x="2088" y="495"/>
                      </a:cubicBezTo>
                      <a:cubicBezTo>
                        <a:pt x="2209" y="196"/>
                        <a:pt x="1964" y="1"/>
                        <a:pt x="1708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1" name="Google Shape;391;p24"/>
                <p:cNvSpPr/>
                <p:nvPr/>
              </p:nvSpPr>
              <p:spPr>
                <a:xfrm>
                  <a:off x="1267832" y="2575865"/>
                  <a:ext cx="54988" cy="62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39" h="2416" extrusionOk="0">
                      <a:moveTo>
                        <a:pt x="1562" y="0"/>
                      </a:moveTo>
                      <a:cubicBezTo>
                        <a:pt x="1434" y="0"/>
                        <a:pt x="1309" y="57"/>
                        <a:pt x="1221" y="192"/>
                      </a:cubicBezTo>
                      <a:cubicBezTo>
                        <a:pt x="879" y="729"/>
                        <a:pt x="541" y="1267"/>
                        <a:pt x="200" y="1804"/>
                      </a:cubicBezTo>
                      <a:cubicBezTo>
                        <a:pt x="1" y="2121"/>
                        <a:pt x="285" y="2416"/>
                        <a:pt x="573" y="2416"/>
                      </a:cubicBezTo>
                      <a:cubicBezTo>
                        <a:pt x="702" y="2416"/>
                        <a:pt x="830" y="2359"/>
                        <a:pt x="915" y="2223"/>
                      </a:cubicBezTo>
                      <a:cubicBezTo>
                        <a:pt x="1257" y="1686"/>
                        <a:pt x="1598" y="1149"/>
                        <a:pt x="1940" y="612"/>
                      </a:cubicBezTo>
                      <a:cubicBezTo>
                        <a:pt x="2139" y="296"/>
                        <a:pt x="1851" y="0"/>
                        <a:pt x="156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2" name="Google Shape;392;p24"/>
                <p:cNvSpPr/>
                <p:nvPr/>
              </p:nvSpPr>
              <p:spPr>
                <a:xfrm>
                  <a:off x="644234" y="3274631"/>
                  <a:ext cx="44834" cy="667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4" h="2598" extrusionOk="0">
                      <a:moveTo>
                        <a:pt x="1243" y="1"/>
                      </a:moveTo>
                      <a:cubicBezTo>
                        <a:pt x="1075" y="1"/>
                        <a:pt x="905" y="86"/>
                        <a:pt x="829" y="278"/>
                      </a:cubicBezTo>
                      <a:cubicBezTo>
                        <a:pt x="591" y="886"/>
                        <a:pt x="353" y="1495"/>
                        <a:pt x="118" y="2099"/>
                      </a:cubicBezTo>
                      <a:cubicBezTo>
                        <a:pt x="0" y="2402"/>
                        <a:pt x="246" y="2597"/>
                        <a:pt x="502" y="2597"/>
                      </a:cubicBezTo>
                      <a:cubicBezTo>
                        <a:pt x="670" y="2597"/>
                        <a:pt x="841" y="2516"/>
                        <a:pt x="915" y="2320"/>
                      </a:cubicBezTo>
                      <a:cubicBezTo>
                        <a:pt x="1153" y="1712"/>
                        <a:pt x="1392" y="1107"/>
                        <a:pt x="1627" y="498"/>
                      </a:cubicBezTo>
                      <a:cubicBezTo>
                        <a:pt x="1744" y="200"/>
                        <a:pt x="1499" y="1"/>
                        <a:pt x="1243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3" name="Google Shape;393;p24"/>
                <p:cNvSpPr/>
                <p:nvPr/>
              </p:nvSpPr>
              <p:spPr>
                <a:xfrm>
                  <a:off x="623026" y="3435319"/>
                  <a:ext cx="56094" cy="686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2" h="2672" extrusionOk="0">
                      <a:moveTo>
                        <a:pt x="1623" y="0"/>
                      </a:moveTo>
                      <a:cubicBezTo>
                        <a:pt x="1502" y="0"/>
                        <a:pt x="1385" y="60"/>
                        <a:pt x="1313" y="214"/>
                      </a:cubicBezTo>
                      <a:cubicBezTo>
                        <a:pt x="1032" y="836"/>
                        <a:pt x="684" y="1413"/>
                        <a:pt x="253" y="1943"/>
                      </a:cubicBezTo>
                      <a:cubicBezTo>
                        <a:pt x="1" y="2255"/>
                        <a:pt x="275" y="2672"/>
                        <a:pt x="569" y="2672"/>
                      </a:cubicBezTo>
                      <a:cubicBezTo>
                        <a:pt x="662" y="2672"/>
                        <a:pt x="758" y="2629"/>
                        <a:pt x="840" y="2529"/>
                      </a:cubicBezTo>
                      <a:cubicBezTo>
                        <a:pt x="1316" y="1943"/>
                        <a:pt x="1715" y="1320"/>
                        <a:pt x="2028" y="633"/>
                      </a:cubicBezTo>
                      <a:cubicBezTo>
                        <a:pt x="2181" y="303"/>
                        <a:pt x="1893" y="0"/>
                        <a:pt x="1623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4" name="Google Shape;394;p24"/>
                <p:cNvSpPr/>
                <p:nvPr/>
              </p:nvSpPr>
              <p:spPr>
                <a:xfrm>
                  <a:off x="1503324" y="2167808"/>
                  <a:ext cx="54243" cy="53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0" h="2064" extrusionOk="0">
                      <a:moveTo>
                        <a:pt x="1519" y="1"/>
                      </a:moveTo>
                      <a:cubicBezTo>
                        <a:pt x="1391" y="1"/>
                        <a:pt x="1263" y="54"/>
                        <a:pt x="1171" y="179"/>
                      </a:cubicBezTo>
                      <a:cubicBezTo>
                        <a:pt x="854" y="609"/>
                        <a:pt x="537" y="1039"/>
                        <a:pt x="220" y="1466"/>
                      </a:cubicBezTo>
                      <a:cubicBezTo>
                        <a:pt x="0" y="1768"/>
                        <a:pt x="289" y="2064"/>
                        <a:pt x="591" y="2064"/>
                      </a:cubicBezTo>
                      <a:cubicBezTo>
                        <a:pt x="716" y="2064"/>
                        <a:pt x="847" y="2011"/>
                        <a:pt x="939" y="1886"/>
                      </a:cubicBezTo>
                      <a:cubicBezTo>
                        <a:pt x="1256" y="1456"/>
                        <a:pt x="1569" y="1029"/>
                        <a:pt x="1885" y="599"/>
                      </a:cubicBezTo>
                      <a:cubicBezTo>
                        <a:pt x="2110" y="296"/>
                        <a:pt x="1818" y="1"/>
                        <a:pt x="1519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5" name="Google Shape;395;p24"/>
                <p:cNvSpPr/>
                <p:nvPr/>
              </p:nvSpPr>
              <p:spPr>
                <a:xfrm>
                  <a:off x="1489597" y="2266390"/>
                  <a:ext cx="52880" cy="7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7" h="2933" extrusionOk="0">
                      <a:moveTo>
                        <a:pt x="1552" y="0"/>
                      </a:moveTo>
                      <a:cubicBezTo>
                        <a:pt x="1388" y="0"/>
                        <a:pt x="1217" y="86"/>
                        <a:pt x="1150" y="286"/>
                      </a:cubicBezTo>
                      <a:cubicBezTo>
                        <a:pt x="897" y="997"/>
                        <a:pt x="577" y="1669"/>
                        <a:pt x="189" y="2317"/>
                      </a:cubicBezTo>
                      <a:cubicBezTo>
                        <a:pt x="0" y="2637"/>
                        <a:pt x="285" y="2932"/>
                        <a:pt x="570" y="2932"/>
                      </a:cubicBezTo>
                      <a:cubicBezTo>
                        <a:pt x="698" y="2932"/>
                        <a:pt x="823" y="2875"/>
                        <a:pt x="904" y="2736"/>
                      </a:cubicBezTo>
                      <a:cubicBezTo>
                        <a:pt x="1327" y="2025"/>
                        <a:pt x="1672" y="1281"/>
                        <a:pt x="1946" y="506"/>
                      </a:cubicBezTo>
                      <a:cubicBezTo>
                        <a:pt x="2056" y="200"/>
                        <a:pt x="1805" y="0"/>
                        <a:pt x="155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6" name="Google Shape;396;p24"/>
                <p:cNvSpPr/>
                <p:nvPr/>
              </p:nvSpPr>
              <p:spPr>
                <a:xfrm>
                  <a:off x="357253" y="2838888"/>
                  <a:ext cx="68922" cy="74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1" h="2914" extrusionOk="0">
                      <a:moveTo>
                        <a:pt x="2122" y="0"/>
                      </a:moveTo>
                      <a:cubicBezTo>
                        <a:pt x="2001" y="0"/>
                        <a:pt x="1884" y="64"/>
                        <a:pt x="1812" y="217"/>
                      </a:cubicBezTo>
                      <a:cubicBezTo>
                        <a:pt x="1474" y="964"/>
                        <a:pt x="994" y="1611"/>
                        <a:pt x="342" y="2113"/>
                      </a:cubicBezTo>
                      <a:cubicBezTo>
                        <a:pt x="1" y="2380"/>
                        <a:pt x="219" y="2913"/>
                        <a:pt x="542" y="2913"/>
                      </a:cubicBezTo>
                      <a:cubicBezTo>
                        <a:pt x="610" y="2913"/>
                        <a:pt x="684" y="2889"/>
                        <a:pt x="759" y="2828"/>
                      </a:cubicBezTo>
                      <a:cubicBezTo>
                        <a:pt x="1528" y="2237"/>
                        <a:pt x="2129" y="1519"/>
                        <a:pt x="2531" y="633"/>
                      </a:cubicBezTo>
                      <a:cubicBezTo>
                        <a:pt x="2680" y="302"/>
                        <a:pt x="2388" y="0"/>
                        <a:pt x="2122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397;p24"/>
                <p:cNvSpPr/>
                <p:nvPr/>
              </p:nvSpPr>
              <p:spPr>
                <a:xfrm>
                  <a:off x="478251" y="2704883"/>
                  <a:ext cx="52983" cy="665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1" h="2588" extrusionOk="0">
                      <a:moveTo>
                        <a:pt x="1552" y="1"/>
                      </a:moveTo>
                      <a:cubicBezTo>
                        <a:pt x="1392" y="1"/>
                        <a:pt x="1246" y="90"/>
                        <a:pt x="1214" y="299"/>
                      </a:cubicBezTo>
                      <a:cubicBezTo>
                        <a:pt x="1118" y="954"/>
                        <a:pt x="830" y="1473"/>
                        <a:pt x="321" y="1900"/>
                      </a:cubicBezTo>
                      <a:cubicBezTo>
                        <a:pt x="1" y="2168"/>
                        <a:pt x="296" y="2588"/>
                        <a:pt x="634" y="2588"/>
                      </a:cubicBezTo>
                      <a:cubicBezTo>
                        <a:pt x="727" y="2588"/>
                        <a:pt x="822" y="2559"/>
                        <a:pt x="908" y="2484"/>
                      </a:cubicBezTo>
                      <a:cubicBezTo>
                        <a:pt x="1513" y="1982"/>
                        <a:pt x="1901" y="1299"/>
                        <a:pt x="2014" y="521"/>
                      </a:cubicBezTo>
                      <a:cubicBezTo>
                        <a:pt x="2060" y="207"/>
                        <a:pt x="1791" y="1"/>
                        <a:pt x="1552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398;p24"/>
                <p:cNvSpPr/>
                <p:nvPr/>
              </p:nvSpPr>
              <p:spPr>
                <a:xfrm>
                  <a:off x="487582" y="2803028"/>
                  <a:ext cx="55914" cy="71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75" h="2765" extrusionOk="0">
                      <a:moveTo>
                        <a:pt x="1605" y="0"/>
                      </a:moveTo>
                      <a:cubicBezTo>
                        <a:pt x="1480" y="0"/>
                        <a:pt x="1356" y="57"/>
                        <a:pt x="1278" y="203"/>
                      </a:cubicBezTo>
                      <a:cubicBezTo>
                        <a:pt x="912" y="850"/>
                        <a:pt x="545" y="1498"/>
                        <a:pt x="182" y="2146"/>
                      </a:cubicBezTo>
                      <a:cubicBezTo>
                        <a:pt x="1" y="2466"/>
                        <a:pt x="285" y="2765"/>
                        <a:pt x="566" y="2765"/>
                      </a:cubicBezTo>
                      <a:cubicBezTo>
                        <a:pt x="691" y="2765"/>
                        <a:pt x="815" y="2707"/>
                        <a:pt x="897" y="2561"/>
                      </a:cubicBezTo>
                      <a:cubicBezTo>
                        <a:pt x="1264" y="1914"/>
                        <a:pt x="1626" y="1267"/>
                        <a:pt x="1993" y="619"/>
                      </a:cubicBezTo>
                      <a:cubicBezTo>
                        <a:pt x="2175" y="299"/>
                        <a:pt x="1886" y="0"/>
                        <a:pt x="1605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399;p24"/>
                <p:cNvSpPr/>
                <p:nvPr/>
              </p:nvSpPr>
              <p:spPr>
                <a:xfrm>
                  <a:off x="818622" y="2413531"/>
                  <a:ext cx="52083" cy="580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6" h="2257" extrusionOk="0">
                      <a:moveTo>
                        <a:pt x="1449" y="0"/>
                      </a:moveTo>
                      <a:cubicBezTo>
                        <a:pt x="1324" y="0"/>
                        <a:pt x="1196" y="58"/>
                        <a:pt x="1111" y="197"/>
                      </a:cubicBezTo>
                      <a:cubicBezTo>
                        <a:pt x="805" y="677"/>
                        <a:pt x="503" y="1161"/>
                        <a:pt x="201" y="1644"/>
                      </a:cubicBezTo>
                      <a:cubicBezTo>
                        <a:pt x="1" y="1957"/>
                        <a:pt x="286" y="2256"/>
                        <a:pt x="574" y="2256"/>
                      </a:cubicBezTo>
                      <a:cubicBezTo>
                        <a:pt x="702" y="2256"/>
                        <a:pt x="826" y="2199"/>
                        <a:pt x="915" y="2061"/>
                      </a:cubicBezTo>
                      <a:cubicBezTo>
                        <a:pt x="1217" y="1580"/>
                        <a:pt x="1524" y="1097"/>
                        <a:pt x="1826" y="613"/>
                      </a:cubicBezTo>
                      <a:cubicBezTo>
                        <a:pt x="2025" y="299"/>
                        <a:pt x="1737" y="0"/>
                        <a:pt x="144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400;p24"/>
                <p:cNvSpPr/>
                <p:nvPr/>
              </p:nvSpPr>
              <p:spPr>
                <a:xfrm>
                  <a:off x="855947" y="2473323"/>
                  <a:ext cx="41183" cy="39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2" h="1535" extrusionOk="0">
                      <a:moveTo>
                        <a:pt x="1036" y="1"/>
                      </a:moveTo>
                      <a:cubicBezTo>
                        <a:pt x="943" y="1"/>
                        <a:pt x="847" y="44"/>
                        <a:pt x="769" y="144"/>
                      </a:cubicBezTo>
                      <a:cubicBezTo>
                        <a:pt x="594" y="364"/>
                        <a:pt x="420" y="585"/>
                        <a:pt x="246" y="805"/>
                      </a:cubicBezTo>
                      <a:cubicBezTo>
                        <a:pt x="0" y="1119"/>
                        <a:pt x="274" y="1534"/>
                        <a:pt x="566" y="1534"/>
                      </a:cubicBezTo>
                      <a:cubicBezTo>
                        <a:pt x="659" y="1534"/>
                        <a:pt x="755" y="1492"/>
                        <a:pt x="833" y="1393"/>
                      </a:cubicBezTo>
                      <a:cubicBezTo>
                        <a:pt x="1007" y="1172"/>
                        <a:pt x="1182" y="951"/>
                        <a:pt x="1353" y="731"/>
                      </a:cubicBezTo>
                      <a:cubicBezTo>
                        <a:pt x="1601" y="418"/>
                        <a:pt x="1327" y="1"/>
                        <a:pt x="103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401;p24"/>
                <p:cNvSpPr/>
                <p:nvPr/>
              </p:nvSpPr>
              <p:spPr>
                <a:xfrm>
                  <a:off x="290444" y="3410898"/>
                  <a:ext cx="71981" cy="100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0" h="3892" extrusionOk="0">
                      <a:moveTo>
                        <a:pt x="2234" y="0"/>
                      </a:moveTo>
                      <a:cubicBezTo>
                        <a:pt x="2109" y="0"/>
                        <a:pt x="1985" y="61"/>
                        <a:pt x="1903" y="203"/>
                      </a:cubicBezTo>
                      <a:cubicBezTo>
                        <a:pt x="1330" y="1228"/>
                        <a:pt x="754" y="2248"/>
                        <a:pt x="181" y="3269"/>
                      </a:cubicBezTo>
                      <a:cubicBezTo>
                        <a:pt x="0" y="3593"/>
                        <a:pt x="288" y="3892"/>
                        <a:pt x="569" y="3892"/>
                      </a:cubicBezTo>
                      <a:cubicBezTo>
                        <a:pt x="693" y="3892"/>
                        <a:pt x="815" y="3832"/>
                        <a:pt x="897" y="3689"/>
                      </a:cubicBezTo>
                      <a:lnTo>
                        <a:pt x="2618" y="623"/>
                      </a:lnTo>
                      <a:cubicBezTo>
                        <a:pt x="2800" y="299"/>
                        <a:pt x="2515" y="0"/>
                        <a:pt x="2234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2" name="Google Shape;402;p24"/>
                <p:cNvSpPr/>
                <p:nvPr/>
              </p:nvSpPr>
              <p:spPr>
                <a:xfrm>
                  <a:off x="338899" y="3477271"/>
                  <a:ext cx="52777" cy="65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3" h="2556" extrusionOk="0">
                      <a:moveTo>
                        <a:pt x="1547" y="1"/>
                      </a:moveTo>
                      <a:cubicBezTo>
                        <a:pt x="1384" y="1"/>
                        <a:pt x="1227" y="90"/>
                        <a:pt x="1174" y="296"/>
                      </a:cubicBezTo>
                      <a:cubicBezTo>
                        <a:pt x="1018" y="897"/>
                        <a:pt x="729" y="1406"/>
                        <a:pt x="288" y="1848"/>
                      </a:cubicBezTo>
                      <a:cubicBezTo>
                        <a:pt x="0" y="2139"/>
                        <a:pt x="281" y="2555"/>
                        <a:pt x="598" y="2555"/>
                      </a:cubicBezTo>
                      <a:cubicBezTo>
                        <a:pt x="694" y="2555"/>
                        <a:pt x="790" y="2520"/>
                        <a:pt x="875" y="2434"/>
                      </a:cubicBezTo>
                      <a:cubicBezTo>
                        <a:pt x="1412" y="1894"/>
                        <a:pt x="1782" y="1253"/>
                        <a:pt x="1971" y="513"/>
                      </a:cubicBezTo>
                      <a:cubicBezTo>
                        <a:pt x="2053" y="204"/>
                        <a:pt x="1797" y="1"/>
                        <a:pt x="1547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3" name="Google Shape;403;p24"/>
                <p:cNvSpPr/>
                <p:nvPr/>
              </p:nvSpPr>
              <p:spPr>
                <a:xfrm>
                  <a:off x="426402" y="3291545"/>
                  <a:ext cx="58562" cy="656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8" h="2552" extrusionOk="0">
                      <a:moveTo>
                        <a:pt x="1716" y="1"/>
                      </a:moveTo>
                      <a:cubicBezTo>
                        <a:pt x="1594" y="1"/>
                        <a:pt x="1473" y="65"/>
                        <a:pt x="1402" y="214"/>
                      </a:cubicBezTo>
                      <a:cubicBezTo>
                        <a:pt x="1110" y="819"/>
                        <a:pt x="747" y="1353"/>
                        <a:pt x="286" y="1837"/>
                      </a:cubicBezTo>
                      <a:cubicBezTo>
                        <a:pt x="0" y="2135"/>
                        <a:pt x="282" y="2551"/>
                        <a:pt x="595" y="2551"/>
                      </a:cubicBezTo>
                      <a:cubicBezTo>
                        <a:pt x="688" y="2551"/>
                        <a:pt x="783" y="2512"/>
                        <a:pt x="869" y="2423"/>
                      </a:cubicBezTo>
                      <a:cubicBezTo>
                        <a:pt x="1381" y="1890"/>
                        <a:pt x="1798" y="1299"/>
                        <a:pt x="2118" y="634"/>
                      </a:cubicBezTo>
                      <a:cubicBezTo>
                        <a:pt x="2278" y="303"/>
                        <a:pt x="1986" y="1"/>
                        <a:pt x="171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4" name="Google Shape;404;p24"/>
                <p:cNvSpPr/>
                <p:nvPr/>
              </p:nvSpPr>
              <p:spPr>
                <a:xfrm>
                  <a:off x="-11009" y="3750911"/>
                  <a:ext cx="46762" cy="977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9" h="3804" extrusionOk="0">
                      <a:moveTo>
                        <a:pt x="1311" y="0"/>
                      </a:moveTo>
                      <a:cubicBezTo>
                        <a:pt x="1150" y="0"/>
                        <a:pt x="997" y="89"/>
                        <a:pt x="958" y="299"/>
                      </a:cubicBezTo>
                      <a:cubicBezTo>
                        <a:pt x="759" y="1324"/>
                        <a:pt x="478" y="2323"/>
                        <a:pt x="115" y="3305"/>
                      </a:cubicBezTo>
                      <a:cubicBezTo>
                        <a:pt x="1" y="3608"/>
                        <a:pt x="250" y="3803"/>
                        <a:pt x="503" y="3803"/>
                      </a:cubicBezTo>
                      <a:cubicBezTo>
                        <a:pt x="670" y="3803"/>
                        <a:pt x="841" y="3721"/>
                        <a:pt x="912" y="3522"/>
                      </a:cubicBezTo>
                      <a:cubicBezTo>
                        <a:pt x="1275" y="2544"/>
                        <a:pt x="1556" y="1544"/>
                        <a:pt x="1759" y="519"/>
                      </a:cubicBezTo>
                      <a:cubicBezTo>
                        <a:pt x="1819" y="206"/>
                        <a:pt x="1552" y="0"/>
                        <a:pt x="131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5" name="Google Shape;405;p24"/>
                <p:cNvSpPr/>
                <p:nvPr/>
              </p:nvSpPr>
              <p:spPr>
                <a:xfrm>
                  <a:off x="35184" y="3821500"/>
                  <a:ext cx="36530" cy="752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21" h="2929" extrusionOk="0">
                      <a:moveTo>
                        <a:pt x="908" y="0"/>
                      </a:moveTo>
                      <a:cubicBezTo>
                        <a:pt x="752" y="0"/>
                        <a:pt x="602" y="93"/>
                        <a:pt x="570" y="303"/>
                      </a:cubicBezTo>
                      <a:cubicBezTo>
                        <a:pt x="456" y="1018"/>
                        <a:pt x="296" y="1722"/>
                        <a:pt x="93" y="2416"/>
                      </a:cubicBezTo>
                      <a:cubicBezTo>
                        <a:pt x="0" y="2725"/>
                        <a:pt x="256" y="2929"/>
                        <a:pt x="506" y="2929"/>
                      </a:cubicBezTo>
                      <a:cubicBezTo>
                        <a:pt x="670" y="2929"/>
                        <a:pt x="833" y="2839"/>
                        <a:pt x="890" y="2637"/>
                      </a:cubicBezTo>
                      <a:cubicBezTo>
                        <a:pt x="1097" y="1943"/>
                        <a:pt x="1253" y="1238"/>
                        <a:pt x="1371" y="524"/>
                      </a:cubicBezTo>
                      <a:cubicBezTo>
                        <a:pt x="1420" y="207"/>
                        <a:pt x="1150" y="0"/>
                        <a:pt x="908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6" name="Google Shape;406;p24"/>
                <p:cNvSpPr/>
                <p:nvPr/>
              </p:nvSpPr>
              <p:spPr>
                <a:xfrm>
                  <a:off x="116852" y="3645465"/>
                  <a:ext cx="53523" cy="79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2" h="3075" extrusionOk="0">
                      <a:moveTo>
                        <a:pt x="1524" y="1"/>
                      </a:moveTo>
                      <a:cubicBezTo>
                        <a:pt x="1402" y="1"/>
                        <a:pt x="1281" y="65"/>
                        <a:pt x="1210" y="214"/>
                      </a:cubicBezTo>
                      <a:cubicBezTo>
                        <a:pt x="862" y="957"/>
                        <a:pt x="509" y="1701"/>
                        <a:pt x="157" y="2444"/>
                      </a:cubicBezTo>
                      <a:cubicBezTo>
                        <a:pt x="0" y="2775"/>
                        <a:pt x="292" y="3074"/>
                        <a:pt x="559" y="3074"/>
                      </a:cubicBezTo>
                      <a:cubicBezTo>
                        <a:pt x="683" y="3074"/>
                        <a:pt x="801" y="3014"/>
                        <a:pt x="872" y="2861"/>
                      </a:cubicBezTo>
                      <a:cubicBezTo>
                        <a:pt x="1225" y="2121"/>
                        <a:pt x="1576" y="1377"/>
                        <a:pt x="1925" y="633"/>
                      </a:cubicBezTo>
                      <a:cubicBezTo>
                        <a:pt x="2082" y="303"/>
                        <a:pt x="1793" y="1"/>
                        <a:pt x="1524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7" name="Google Shape;407;p24"/>
                <p:cNvSpPr/>
                <p:nvPr/>
              </p:nvSpPr>
              <p:spPr>
                <a:xfrm>
                  <a:off x="318232" y="4024063"/>
                  <a:ext cx="30823" cy="816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9" h="3177" extrusionOk="0">
                      <a:moveTo>
                        <a:pt x="691" y="1"/>
                      </a:moveTo>
                      <a:cubicBezTo>
                        <a:pt x="530" y="1"/>
                        <a:pt x="388" y="93"/>
                        <a:pt x="359" y="303"/>
                      </a:cubicBezTo>
                      <a:cubicBezTo>
                        <a:pt x="253" y="1085"/>
                        <a:pt x="146" y="1871"/>
                        <a:pt x="43" y="2658"/>
                      </a:cubicBezTo>
                      <a:cubicBezTo>
                        <a:pt x="0" y="2971"/>
                        <a:pt x="271" y="3177"/>
                        <a:pt x="512" y="3177"/>
                      </a:cubicBezTo>
                      <a:cubicBezTo>
                        <a:pt x="669" y="3177"/>
                        <a:pt x="811" y="3085"/>
                        <a:pt x="840" y="2875"/>
                      </a:cubicBezTo>
                      <a:cubicBezTo>
                        <a:pt x="947" y="2093"/>
                        <a:pt x="1054" y="1306"/>
                        <a:pt x="1160" y="520"/>
                      </a:cubicBezTo>
                      <a:cubicBezTo>
                        <a:pt x="1199" y="207"/>
                        <a:pt x="929" y="1"/>
                        <a:pt x="69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8" name="Google Shape;408;p24"/>
                <p:cNvSpPr/>
                <p:nvPr/>
              </p:nvSpPr>
              <p:spPr>
                <a:xfrm>
                  <a:off x="391930" y="4013832"/>
                  <a:ext cx="36145" cy="67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6" h="2636" extrusionOk="0">
                      <a:moveTo>
                        <a:pt x="840" y="0"/>
                      </a:moveTo>
                      <a:cubicBezTo>
                        <a:pt x="716" y="0"/>
                        <a:pt x="591" y="57"/>
                        <a:pt x="509" y="202"/>
                      </a:cubicBezTo>
                      <a:cubicBezTo>
                        <a:pt x="360" y="466"/>
                        <a:pt x="221" y="736"/>
                        <a:pt x="97" y="1010"/>
                      </a:cubicBezTo>
                      <a:cubicBezTo>
                        <a:pt x="61" y="1551"/>
                        <a:pt x="29" y="2092"/>
                        <a:pt x="1" y="2632"/>
                      </a:cubicBezTo>
                      <a:cubicBezTo>
                        <a:pt x="18" y="2636"/>
                        <a:pt x="39" y="2636"/>
                        <a:pt x="57" y="2636"/>
                      </a:cubicBezTo>
                      <a:cubicBezTo>
                        <a:pt x="225" y="2636"/>
                        <a:pt x="389" y="2550"/>
                        <a:pt x="456" y="2351"/>
                      </a:cubicBezTo>
                      <a:cubicBezTo>
                        <a:pt x="655" y="1747"/>
                        <a:pt x="911" y="1174"/>
                        <a:pt x="1224" y="619"/>
                      </a:cubicBezTo>
                      <a:cubicBezTo>
                        <a:pt x="1405" y="299"/>
                        <a:pt x="1121" y="0"/>
                        <a:pt x="840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9" name="Google Shape;409;p24"/>
                <p:cNvSpPr/>
                <p:nvPr/>
              </p:nvSpPr>
              <p:spPr>
                <a:xfrm>
                  <a:off x="380671" y="4039795"/>
                  <a:ext cx="13754" cy="41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5" h="1623" extrusionOk="0">
                      <a:moveTo>
                        <a:pt x="535" y="0"/>
                      </a:moveTo>
                      <a:lnTo>
                        <a:pt x="535" y="0"/>
                      </a:lnTo>
                      <a:cubicBezTo>
                        <a:pt x="367" y="363"/>
                        <a:pt x="221" y="737"/>
                        <a:pt x="93" y="1121"/>
                      </a:cubicBezTo>
                      <a:cubicBezTo>
                        <a:pt x="1" y="1402"/>
                        <a:pt x="208" y="1594"/>
                        <a:pt x="439" y="1622"/>
                      </a:cubicBezTo>
                      <a:cubicBezTo>
                        <a:pt x="467" y="1082"/>
                        <a:pt x="499" y="541"/>
                        <a:pt x="535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0" name="Google Shape;410;p24"/>
                <p:cNvSpPr/>
                <p:nvPr/>
              </p:nvSpPr>
              <p:spPr>
                <a:xfrm>
                  <a:off x="345737" y="3882500"/>
                  <a:ext cx="49153" cy="689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2" h="2683" extrusionOk="0">
                      <a:moveTo>
                        <a:pt x="1506" y="1"/>
                      </a:moveTo>
                      <a:cubicBezTo>
                        <a:pt x="1299" y="1"/>
                        <a:pt x="1082" y="136"/>
                        <a:pt x="1061" y="399"/>
                      </a:cubicBezTo>
                      <a:cubicBezTo>
                        <a:pt x="1018" y="1021"/>
                        <a:pt x="748" y="1551"/>
                        <a:pt x="300" y="1982"/>
                      </a:cubicBezTo>
                      <a:cubicBezTo>
                        <a:pt x="1" y="2267"/>
                        <a:pt x="286" y="2683"/>
                        <a:pt x="609" y="2683"/>
                      </a:cubicBezTo>
                      <a:cubicBezTo>
                        <a:pt x="705" y="2683"/>
                        <a:pt x="802" y="2651"/>
                        <a:pt x="887" y="2566"/>
                      </a:cubicBezTo>
                      <a:cubicBezTo>
                        <a:pt x="1499" y="1982"/>
                        <a:pt x="1830" y="1242"/>
                        <a:pt x="1890" y="399"/>
                      </a:cubicBezTo>
                      <a:cubicBezTo>
                        <a:pt x="1911" y="136"/>
                        <a:pt x="1713" y="1"/>
                        <a:pt x="1506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1" name="Google Shape;411;p24"/>
                <p:cNvSpPr/>
                <p:nvPr/>
              </p:nvSpPr>
              <p:spPr>
                <a:xfrm>
                  <a:off x="114101" y="4287344"/>
                  <a:ext cx="38176" cy="751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5" h="2922" extrusionOk="0">
                      <a:moveTo>
                        <a:pt x="1079" y="0"/>
                      </a:moveTo>
                      <a:cubicBezTo>
                        <a:pt x="872" y="0"/>
                        <a:pt x="656" y="136"/>
                        <a:pt x="641" y="402"/>
                      </a:cubicBezTo>
                      <a:cubicBezTo>
                        <a:pt x="598" y="1061"/>
                        <a:pt x="439" y="1691"/>
                        <a:pt x="158" y="2292"/>
                      </a:cubicBezTo>
                      <a:cubicBezTo>
                        <a:pt x="1" y="2619"/>
                        <a:pt x="289" y="2921"/>
                        <a:pt x="559" y="2921"/>
                      </a:cubicBezTo>
                      <a:cubicBezTo>
                        <a:pt x="680" y="2921"/>
                        <a:pt x="802" y="2857"/>
                        <a:pt x="872" y="2708"/>
                      </a:cubicBezTo>
                      <a:cubicBezTo>
                        <a:pt x="1221" y="1972"/>
                        <a:pt x="1417" y="1213"/>
                        <a:pt x="1467" y="402"/>
                      </a:cubicBezTo>
                      <a:cubicBezTo>
                        <a:pt x="1485" y="136"/>
                        <a:pt x="1285" y="0"/>
                        <a:pt x="107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2" name="Google Shape;412;p24"/>
                <p:cNvSpPr/>
                <p:nvPr/>
              </p:nvSpPr>
              <p:spPr>
                <a:xfrm>
                  <a:off x="148958" y="4304181"/>
                  <a:ext cx="55065" cy="101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2" h="3956" extrusionOk="0">
                      <a:moveTo>
                        <a:pt x="1641" y="0"/>
                      </a:moveTo>
                      <a:cubicBezTo>
                        <a:pt x="1473" y="0"/>
                        <a:pt x="1306" y="85"/>
                        <a:pt x="1235" y="284"/>
                      </a:cubicBezTo>
                      <a:cubicBezTo>
                        <a:pt x="861" y="1341"/>
                        <a:pt x="484" y="2398"/>
                        <a:pt x="107" y="3455"/>
                      </a:cubicBezTo>
                      <a:cubicBezTo>
                        <a:pt x="0" y="3757"/>
                        <a:pt x="249" y="3956"/>
                        <a:pt x="502" y="3956"/>
                      </a:cubicBezTo>
                      <a:cubicBezTo>
                        <a:pt x="669" y="3956"/>
                        <a:pt x="836" y="3870"/>
                        <a:pt x="907" y="3675"/>
                      </a:cubicBezTo>
                      <a:lnTo>
                        <a:pt x="2035" y="506"/>
                      </a:lnTo>
                      <a:cubicBezTo>
                        <a:pt x="2142" y="199"/>
                        <a:pt x="1893" y="0"/>
                        <a:pt x="1641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3" name="Google Shape;413;p24"/>
                <p:cNvSpPr/>
                <p:nvPr/>
              </p:nvSpPr>
              <p:spPr>
                <a:xfrm>
                  <a:off x="2477345" y="3138003"/>
                  <a:ext cx="298336" cy="110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05" h="4313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686" y="819"/>
                        <a:pt x="1519" y="1509"/>
                        <a:pt x="2409" y="2099"/>
                      </a:cubicBezTo>
                      <a:cubicBezTo>
                        <a:pt x="3302" y="2694"/>
                        <a:pt x="4269" y="3173"/>
                        <a:pt x="5280" y="3541"/>
                      </a:cubicBezTo>
                      <a:cubicBezTo>
                        <a:pt x="6293" y="3882"/>
                        <a:pt x="7343" y="4152"/>
                        <a:pt x="8410" y="4241"/>
                      </a:cubicBezTo>
                      <a:cubicBezTo>
                        <a:pt x="8944" y="4312"/>
                        <a:pt x="9481" y="4298"/>
                        <a:pt x="10014" y="4305"/>
                      </a:cubicBezTo>
                      <a:cubicBezTo>
                        <a:pt x="10548" y="4298"/>
                        <a:pt x="11078" y="4224"/>
                        <a:pt x="11605" y="4173"/>
                      </a:cubicBezTo>
                      <a:lnTo>
                        <a:pt x="11605" y="4173"/>
                      </a:lnTo>
                      <a:cubicBezTo>
                        <a:pt x="11336" y="4177"/>
                        <a:pt x="11068" y="4180"/>
                        <a:pt x="10799" y="4180"/>
                      </a:cubicBezTo>
                      <a:cubicBezTo>
                        <a:pt x="10006" y="4180"/>
                        <a:pt x="9216" y="4152"/>
                        <a:pt x="8435" y="4027"/>
                      </a:cubicBezTo>
                      <a:cubicBezTo>
                        <a:pt x="7389" y="3899"/>
                        <a:pt x="6361" y="3636"/>
                        <a:pt x="5372" y="3280"/>
                      </a:cubicBezTo>
                      <a:cubicBezTo>
                        <a:pt x="4372" y="2943"/>
                        <a:pt x="3426" y="2469"/>
                        <a:pt x="2522" y="1922"/>
                      </a:cubicBezTo>
                      <a:cubicBezTo>
                        <a:pt x="1622" y="1374"/>
                        <a:pt x="768" y="740"/>
                        <a:pt x="0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4" name="Google Shape;414;p24"/>
                <p:cNvSpPr/>
                <p:nvPr/>
              </p:nvSpPr>
              <p:spPr>
                <a:xfrm>
                  <a:off x="1381684" y="1714046"/>
                  <a:ext cx="598805" cy="14786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93" h="57519" extrusionOk="0">
                      <a:moveTo>
                        <a:pt x="10395" y="1"/>
                      </a:moveTo>
                      <a:lnTo>
                        <a:pt x="10395" y="1"/>
                      </a:lnTo>
                      <a:cubicBezTo>
                        <a:pt x="6891" y="4575"/>
                        <a:pt x="4192" y="9780"/>
                        <a:pt x="2417" y="15284"/>
                      </a:cubicBezTo>
                      <a:cubicBezTo>
                        <a:pt x="655" y="20783"/>
                        <a:pt x="0" y="26725"/>
                        <a:pt x="1072" y="32459"/>
                      </a:cubicBezTo>
                      <a:cubicBezTo>
                        <a:pt x="1644" y="35312"/>
                        <a:pt x="2665" y="38066"/>
                        <a:pt x="4042" y="40620"/>
                      </a:cubicBezTo>
                      <a:lnTo>
                        <a:pt x="4572" y="41573"/>
                      </a:lnTo>
                      <a:cubicBezTo>
                        <a:pt x="4747" y="41890"/>
                        <a:pt x="4921" y="42210"/>
                        <a:pt x="5138" y="42502"/>
                      </a:cubicBezTo>
                      <a:lnTo>
                        <a:pt x="6365" y="44302"/>
                      </a:lnTo>
                      <a:cubicBezTo>
                        <a:pt x="6788" y="44889"/>
                        <a:pt x="7276" y="45430"/>
                        <a:pt x="7727" y="45992"/>
                      </a:cubicBezTo>
                      <a:lnTo>
                        <a:pt x="8425" y="46828"/>
                      </a:lnTo>
                      <a:lnTo>
                        <a:pt x="9186" y="47604"/>
                      </a:lnTo>
                      <a:lnTo>
                        <a:pt x="10716" y="49144"/>
                      </a:lnTo>
                      <a:lnTo>
                        <a:pt x="12367" y="50556"/>
                      </a:lnTo>
                      <a:lnTo>
                        <a:pt x="13188" y="51261"/>
                      </a:lnTo>
                      <a:cubicBezTo>
                        <a:pt x="13469" y="51489"/>
                        <a:pt x="13768" y="51691"/>
                        <a:pt x="14056" y="51908"/>
                      </a:cubicBezTo>
                      <a:lnTo>
                        <a:pt x="15807" y="53185"/>
                      </a:lnTo>
                      <a:lnTo>
                        <a:pt x="16248" y="53502"/>
                      </a:lnTo>
                      <a:lnTo>
                        <a:pt x="16707" y="53786"/>
                      </a:lnTo>
                      <a:lnTo>
                        <a:pt x="17628" y="54356"/>
                      </a:lnTo>
                      <a:lnTo>
                        <a:pt x="19467" y="55494"/>
                      </a:lnTo>
                      <a:cubicBezTo>
                        <a:pt x="20734" y="56188"/>
                        <a:pt x="22015" y="56850"/>
                        <a:pt x="23292" y="57518"/>
                      </a:cubicBezTo>
                      <a:lnTo>
                        <a:pt x="19542" y="55370"/>
                      </a:lnTo>
                      <a:lnTo>
                        <a:pt x="17742" y="54181"/>
                      </a:lnTo>
                      <a:lnTo>
                        <a:pt x="16842" y="53591"/>
                      </a:lnTo>
                      <a:lnTo>
                        <a:pt x="16393" y="53292"/>
                      </a:lnTo>
                      <a:lnTo>
                        <a:pt x="15963" y="52965"/>
                      </a:lnTo>
                      <a:lnTo>
                        <a:pt x="14249" y="51663"/>
                      </a:lnTo>
                      <a:cubicBezTo>
                        <a:pt x="13964" y="51442"/>
                        <a:pt x="13669" y="51236"/>
                        <a:pt x="13398" y="51004"/>
                      </a:cubicBezTo>
                      <a:lnTo>
                        <a:pt x="12590" y="50290"/>
                      </a:lnTo>
                      <a:lnTo>
                        <a:pt x="10983" y="48863"/>
                      </a:lnTo>
                      <a:lnTo>
                        <a:pt x="9495" y="47312"/>
                      </a:lnTo>
                      <a:cubicBezTo>
                        <a:pt x="5540" y="43174"/>
                        <a:pt x="2715" y="37959"/>
                        <a:pt x="1612" y="32352"/>
                      </a:cubicBezTo>
                      <a:cubicBezTo>
                        <a:pt x="1072" y="29549"/>
                        <a:pt x="951" y="26671"/>
                        <a:pt x="1182" y="23822"/>
                      </a:cubicBezTo>
                      <a:cubicBezTo>
                        <a:pt x="1409" y="20972"/>
                        <a:pt x="2003" y="18154"/>
                        <a:pt x="2818" y="15407"/>
                      </a:cubicBezTo>
                      <a:cubicBezTo>
                        <a:pt x="3643" y="12662"/>
                        <a:pt x="4722" y="9990"/>
                        <a:pt x="5998" y="7418"/>
                      </a:cubicBezTo>
                      <a:cubicBezTo>
                        <a:pt x="7272" y="4842"/>
                        <a:pt x="8717" y="2341"/>
                        <a:pt x="10395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5" name="Google Shape;415;p24"/>
                <p:cNvSpPr/>
                <p:nvPr/>
              </p:nvSpPr>
              <p:spPr>
                <a:xfrm>
                  <a:off x="1604656" y="1695666"/>
                  <a:ext cx="564922" cy="4481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75" h="17433" extrusionOk="0">
                      <a:moveTo>
                        <a:pt x="14587" y="1"/>
                      </a:moveTo>
                      <a:cubicBezTo>
                        <a:pt x="6430" y="1"/>
                        <a:pt x="0" y="14124"/>
                        <a:pt x="0" y="14124"/>
                      </a:cubicBezTo>
                      <a:lnTo>
                        <a:pt x="13842" y="17432"/>
                      </a:lnTo>
                      <a:cubicBezTo>
                        <a:pt x="13842" y="17432"/>
                        <a:pt x="21974" y="1071"/>
                        <a:pt x="15674" y="85"/>
                      </a:cubicBezTo>
                      <a:cubicBezTo>
                        <a:pt x="15309" y="28"/>
                        <a:pt x="14946" y="1"/>
                        <a:pt x="14587" y="1"/>
                      </a:cubicBezTo>
                      <a:close/>
                    </a:path>
                  </a:pathLst>
                </a:custGeom>
                <a:solidFill>
                  <a:srgbClr val="2FE4B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6" name="Google Shape;416;p24"/>
                <p:cNvSpPr/>
                <p:nvPr/>
              </p:nvSpPr>
              <p:spPr>
                <a:xfrm>
                  <a:off x="1585788" y="1684921"/>
                  <a:ext cx="789220" cy="462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00" h="17992" extrusionOk="0">
                      <a:moveTo>
                        <a:pt x="16121" y="1"/>
                      </a:moveTo>
                      <a:cubicBezTo>
                        <a:pt x="15239" y="1"/>
                        <a:pt x="14359" y="91"/>
                        <a:pt x="13538" y="361"/>
                      </a:cubicBezTo>
                      <a:cubicBezTo>
                        <a:pt x="11745" y="881"/>
                        <a:pt x="10144" y="1845"/>
                        <a:pt x="8745" y="2994"/>
                      </a:cubicBezTo>
                      <a:cubicBezTo>
                        <a:pt x="7340" y="4143"/>
                        <a:pt x="6105" y="5467"/>
                        <a:pt x="4995" y="6879"/>
                      </a:cubicBezTo>
                      <a:cubicBezTo>
                        <a:pt x="2787" y="9714"/>
                        <a:pt x="1171" y="12951"/>
                        <a:pt x="1" y="16299"/>
                      </a:cubicBezTo>
                      <a:cubicBezTo>
                        <a:pt x="748" y="14688"/>
                        <a:pt x="1509" y="13087"/>
                        <a:pt x="2438" y="11582"/>
                      </a:cubicBezTo>
                      <a:cubicBezTo>
                        <a:pt x="3370" y="10081"/>
                        <a:pt x="4363" y="8621"/>
                        <a:pt x="5497" y="7284"/>
                      </a:cubicBezTo>
                      <a:cubicBezTo>
                        <a:pt x="7753" y="4638"/>
                        <a:pt x="10535" y="2257"/>
                        <a:pt x="13801" y="1297"/>
                      </a:cubicBezTo>
                      <a:cubicBezTo>
                        <a:pt x="14504" y="1070"/>
                        <a:pt x="15232" y="1001"/>
                        <a:pt x="15948" y="1001"/>
                      </a:cubicBezTo>
                      <a:cubicBezTo>
                        <a:pt x="16054" y="1001"/>
                        <a:pt x="16160" y="1003"/>
                        <a:pt x="16266" y="1005"/>
                      </a:cubicBezTo>
                      <a:cubicBezTo>
                        <a:pt x="17034" y="1023"/>
                        <a:pt x="17515" y="1454"/>
                        <a:pt x="17743" y="2197"/>
                      </a:cubicBezTo>
                      <a:cubicBezTo>
                        <a:pt x="17977" y="2922"/>
                        <a:pt x="17973" y="3791"/>
                        <a:pt x="17909" y="4630"/>
                      </a:cubicBezTo>
                      <a:cubicBezTo>
                        <a:pt x="17842" y="5480"/>
                        <a:pt x="17689" y="6337"/>
                        <a:pt x="17504" y="7188"/>
                      </a:cubicBezTo>
                      <a:cubicBezTo>
                        <a:pt x="16778" y="10596"/>
                        <a:pt x="15576" y="13951"/>
                        <a:pt x="14234" y="17192"/>
                      </a:cubicBezTo>
                      <a:lnTo>
                        <a:pt x="13904" y="17992"/>
                      </a:lnTo>
                      <a:lnTo>
                        <a:pt x="13904" y="17992"/>
                      </a:lnTo>
                      <a:lnTo>
                        <a:pt x="14750" y="17872"/>
                      </a:lnTo>
                      <a:cubicBezTo>
                        <a:pt x="16658" y="17597"/>
                        <a:pt x="18600" y="17423"/>
                        <a:pt x="20531" y="17335"/>
                      </a:cubicBezTo>
                      <a:cubicBezTo>
                        <a:pt x="21033" y="17316"/>
                        <a:pt x="21537" y="17304"/>
                        <a:pt x="22040" y="17304"/>
                      </a:cubicBezTo>
                      <a:cubicBezTo>
                        <a:pt x="23470" y="17304"/>
                        <a:pt x="24896" y="17398"/>
                        <a:pt x="26281" y="17690"/>
                      </a:cubicBezTo>
                      <a:lnTo>
                        <a:pt x="26540" y="17743"/>
                      </a:lnTo>
                      <a:lnTo>
                        <a:pt x="26636" y="17512"/>
                      </a:lnTo>
                      <a:cubicBezTo>
                        <a:pt x="27913" y="14445"/>
                        <a:pt x="29286" y="11407"/>
                        <a:pt x="30699" y="8387"/>
                      </a:cubicBezTo>
                      <a:lnTo>
                        <a:pt x="30699" y="8387"/>
                      </a:lnTo>
                      <a:cubicBezTo>
                        <a:pt x="29859" y="9828"/>
                        <a:pt x="29069" y="11297"/>
                        <a:pt x="28297" y="12777"/>
                      </a:cubicBezTo>
                      <a:cubicBezTo>
                        <a:pt x="27565" y="14182"/>
                        <a:pt x="26846" y="15598"/>
                        <a:pt x="26177" y="17039"/>
                      </a:cubicBezTo>
                      <a:cubicBezTo>
                        <a:pt x="24306" y="16605"/>
                        <a:pt x="22403" y="16498"/>
                        <a:pt x="20513" y="16494"/>
                      </a:cubicBezTo>
                      <a:cubicBezTo>
                        <a:pt x="18813" y="16494"/>
                        <a:pt x="17127" y="16622"/>
                        <a:pt x="15441" y="16822"/>
                      </a:cubicBezTo>
                      <a:cubicBezTo>
                        <a:pt x="16718" y="13773"/>
                        <a:pt x="17849" y="10675"/>
                        <a:pt x="18582" y="7416"/>
                      </a:cubicBezTo>
                      <a:cubicBezTo>
                        <a:pt x="18767" y="6530"/>
                        <a:pt x="18912" y="5633"/>
                        <a:pt x="18976" y="4712"/>
                      </a:cubicBezTo>
                      <a:cubicBezTo>
                        <a:pt x="19030" y="3791"/>
                        <a:pt x="19045" y="2841"/>
                        <a:pt x="18725" y="1870"/>
                      </a:cubicBezTo>
                      <a:cubicBezTo>
                        <a:pt x="18585" y="1393"/>
                        <a:pt x="18287" y="894"/>
                        <a:pt x="17849" y="536"/>
                      </a:cubicBezTo>
                      <a:cubicBezTo>
                        <a:pt x="17415" y="152"/>
                        <a:pt x="16817" y="30"/>
                        <a:pt x="16326" y="2"/>
                      </a:cubicBezTo>
                      <a:cubicBezTo>
                        <a:pt x="16258" y="1"/>
                        <a:pt x="16189" y="1"/>
                        <a:pt x="16121" y="1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7" name="Google Shape;417;p24"/>
                <p:cNvSpPr/>
                <p:nvPr/>
              </p:nvSpPr>
              <p:spPr>
                <a:xfrm rot="7823354">
                  <a:off x="822851" y="3569909"/>
                  <a:ext cx="419573" cy="54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54" h="13089" extrusionOk="0">
                      <a:moveTo>
                        <a:pt x="6599" y="0"/>
                      </a:moveTo>
                      <a:cubicBezTo>
                        <a:pt x="6193" y="0"/>
                        <a:pt x="5777" y="80"/>
                        <a:pt x="5408" y="249"/>
                      </a:cubicBezTo>
                      <a:cubicBezTo>
                        <a:pt x="4888" y="487"/>
                        <a:pt x="4454" y="847"/>
                        <a:pt x="4074" y="1238"/>
                      </a:cubicBezTo>
                      <a:cubicBezTo>
                        <a:pt x="3326" y="2045"/>
                        <a:pt x="2811" y="2996"/>
                        <a:pt x="2356" y="3953"/>
                      </a:cubicBezTo>
                      <a:cubicBezTo>
                        <a:pt x="1914" y="4917"/>
                        <a:pt x="1541" y="5909"/>
                        <a:pt x="1249" y="6920"/>
                      </a:cubicBezTo>
                      <a:cubicBezTo>
                        <a:pt x="651" y="8940"/>
                        <a:pt x="228" y="11004"/>
                        <a:pt x="0" y="13089"/>
                      </a:cubicBezTo>
                      <a:cubicBezTo>
                        <a:pt x="228" y="12067"/>
                        <a:pt x="466" y="11046"/>
                        <a:pt x="747" y="10043"/>
                      </a:cubicBezTo>
                      <a:cubicBezTo>
                        <a:pt x="1018" y="9033"/>
                        <a:pt x="1310" y="8033"/>
                        <a:pt x="1655" y="7051"/>
                      </a:cubicBezTo>
                      <a:cubicBezTo>
                        <a:pt x="2006" y="6073"/>
                        <a:pt x="2356" y="5094"/>
                        <a:pt x="2811" y="4166"/>
                      </a:cubicBezTo>
                      <a:cubicBezTo>
                        <a:pt x="3262" y="3244"/>
                        <a:pt x="3782" y="2341"/>
                        <a:pt x="4472" y="1619"/>
                      </a:cubicBezTo>
                      <a:cubicBezTo>
                        <a:pt x="4814" y="1256"/>
                        <a:pt x="5195" y="936"/>
                        <a:pt x="5628" y="730"/>
                      </a:cubicBezTo>
                      <a:cubicBezTo>
                        <a:pt x="5950" y="581"/>
                        <a:pt x="6286" y="510"/>
                        <a:pt x="6633" y="510"/>
                      </a:cubicBezTo>
                      <a:cubicBezTo>
                        <a:pt x="6759" y="510"/>
                        <a:pt x="6887" y="519"/>
                        <a:pt x="7016" y="538"/>
                      </a:cubicBezTo>
                      <a:cubicBezTo>
                        <a:pt x="7503" y="597"/>
                        <a:pt x="7969" y="758"/>
                        <a:pt x="8360" y="1035"/>
                      </a:cubicBezTo>
                      <a:cubicBezTo>
                        <a:pt x="8752" y="1313"/>
                        <a:pt x="9058" y="1701"/>
                        <a:pt x="9275" y="2145"/>
                      </a:cubicBezTo>
                      <a:cubicBezTo>
                        <a:pt x="9716" y="3042"/>
                        <a:pt x="9830" y="4095"/>
                        <a:pt x="9830" y="5123"/>
                      </a:cubicBezTo>
                      <a:cubicBezTo>
                        <a:pt x="9840" y="6162"/>
                        <a:pt x="9712" y="7201"/>
                        <a:pt x="9517" y="8229"/>
                      </a:cubicBezTo>
                      <a:cubicBezTo>
                        <a:pt x="9833" y="7229"/>
                        <a:pt x="10015" y="6186"/>
                        <a:pt x="10101" y="5134"/>
                      </a:cubicBezTo>
                      <a:cubicBezTo>
                        <a:pt x="10153" y="4081"/>
                        <a:pt x="10093" y="2985"/>
                        <a:pt x="9659" y="1968"/>
                      </a:cubicBezTo>
                      <a:cubicBezTo>
                        <a:pt x="9446" y="1462"/>
                        <a:pt x="9104" y="986"/>
                        <a:pt x="8641" y="651"/>
                      </a:cubicBezTo>
                      <a:cubicBezTo>
                        <a:pt x="8183" y="313"/>
                        <a:pt x="7635" y="118"/>
                        <a:pt x="7087" y="39"/>
                      </a:cubicBezTo>
                      <a:cubicBezTo>
                        <a:pt x="6928" y="13"/>
                        <a:pt x="6765" y="0"/>
                        <a:pt x="6599" y="0"/>
                      </a:cubicBezTo>
                      <a:close/>
                    </a:path>
                  </a:pathLst>
                </a:custGeom>
                <a:solidFill>
                  <a:srgbClr val="44335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418" name="Google Shape;418;p24"/>
            <p:cNvGrpSpPr/>
            <p:nvPr/>
          </p:nvGrpSpPr>
          <p:grpSpPr>
            <a:xfrm>
              <a:off x="4566208" y="2080100"/>
              <a:ext cx="4266394" cy="1374543"/>
              <a:chOff x="4566208" y="1958250"/>
              <a:chExt cx="4266394" cy="1374543"/>
            </a:xfrm>
          </p:grpSpPr>
          <p:sp>
            <p:nvSpPr>
              <p:cNvPr id="419" name="Google Shape;419;p24"/>
              <p:cNvSpPr/>
              <p:nvPr/>
            </p:nvSpPr>
            <p:spPr>
              <a:xfrm>
                <a:off x="5353712" y="1958250"/>
                <a:ext cx="3478890" cy="781951"/>
              </a:xfrm>
              <a:custGeom>
                <a:avLst/>
                <a:gdLst/>
                <a:ahLst/>
                <a:cxnLst/>
                <a:rect l="l" t="t" r="r" b="b"/>
                <a:pathLst>
                  <a:path w="51675" h="11615" extrusionOk="0">
                    <a:moveTo>
                      <a:pt x="51357" y="0"/>
                    </a:moveTo>
                    <a:lnTo>
                      <a:pt x="51119" y="84"/>
                    </a:lnTo>
                    <a:cubicBezTo>
                      <a:pt x="51200" y="327"/>
                      <a:pt x="51266" y="565"/>
                      <a:pt x="51317" y="795"/>
                    </a:cubicBezTo>
                    <a:lnTo>
                      <a:pt x="51564" y="742"/>
                    </a:lnTo>
                    <a:cubicBezTo>
                      <a:pt x="51514" y="504"/>
                      <a:pt x="51443" y="254"/>
                      <a:pt x="51357" y="0"/>
                    </a:cubicBezTo>
                    <a:close/>
                    <a:moveTo>
                      <a:pt x="51667" y="1506"/>
                    </a:moveTo>
                    <a:lnTo>
                      <a:pt x="51414" y="1520"/>
                    </a:lnTo>
                    <a:cubicBezTo>
                      <a:pt x="51420" y="1603"/>
                      <a:pt x="51423" y="1687"/>
                      <a:pt x="51423" y="1770"/>
                    </a:cubicBezTo>
                    <a:cubicBezTo>
                      <a:pt x="51423" y="1927"/>
                      <a:pt x="51414" y="2091"/>
                      <a:pt x="51397" y="2251"/>
                    </a:cubicBezTo>
                    <a:lnTo>
                      <a:pt x="51647" y="2278"/>
                    </a:lnTo>
                    <a:cubicBezTo>
                      <a:pt x="51667" y="2108"/>
                      <a:pt x="51674" y="1938"/>
                      <a:pt x="51674" y="1770"/>
                    </a:cubicBezTo>
                    <a:cubicBezTo>
                      <a:pt x="51674" y="1680"/>
                      <a:pt x="51674" y="1594"/>
                      <a:pt x="51667" y="1506"/>
                    </a:cubicBezTo>
                    <a:close/>
                    <a:moveTo>
                      <a:pt x="51263" y="2973"/>
                    </a:moveTo>
                    <a:cubicBezTo>
                      <a:pt x="51203" y="3204"/>
                      <a:pt x="51126" y="3441"/>
                      <a:pt x="51029" y="3671"/>
                    </a:cubicBezTo>
                    <a:lnTo>
                      <a:pt x="51263" y="3768"/>
                    </a:lnTo>
                    <a:cubicBezTo>
                      <a:pt x="51363" y="3524"/>
                      <a:pt x="51446" y="3281"/>
                      <a:pt x="51507" y="3037"/>
                    </a:cubicBezTo>
                    <a:lnTo>
                      <a:pt x="51263" y="2973"/>
                    </a:lnTo>
                    <a:close/>
                    <a:moveTo>
                      <a:pt x="50705" y="4332"/>
                    </a:moveTo>
                    <a:cubicBezTo>
                      <a:pt x="50585" y="4546"/>
                      <a:pt x="50452" y="4753"/>
                      <a:pt x="50307" y="4954"/>
                    </a:cubicBezTo>
                    <a:lnTo>
                      <a:pt x="50512" y="5101"/>
                    </a:lnTo>
                    <a:cubicBezTo>
                      <a:pt x="50662" y="4893"/>
                      <a:pt x="50802" y="4676"/>
                      <a:pt x="50925" y="4456"/>
                    </a:cubicBezTo>
                    <a:lnTo>
                      <a:pt x="50705" y="4332"/>
                    </a:lnTo>
                    <a:close/>
                    <a:moveTo>
                      <a:pt x="49837" y="5525"/>
                    </a:moveTo>
                    <a:lnTo>
                      <a:pt x="49817" y="5548"/>
                    </a:lnTo>
                    <a:cubicBezTo>
                      <a:pt x="49656" y="5718"/>
                      <a:pt x="49486" y="5886"/>
                      <a:pt x="49309" y="6043"/>
                    </a:cubicBezTo>
                    <a:lnTo>
                      <a:pt x="49479" y="6233"/>
                    </a:lnTo>
                    <a:cubicBezTo>
                      <a:pt x="49660" y="6069"/>
                      <a:pt x="49837" y="5896"/>
                      <a:pt x="50000" y="5718"/>
                    </a:cubicBezTo>
                    <a:lnTo>
                      <a:pt x="50024" y="5695"/>
                    </a:lnTo>
                    <a:lnTo>
                      <a:pt x="49837" y="5525"/>
                    </a:lnTo>
                    <a:close/>
                    <a:moveTo>
                      <a:pt x="48734" y="6510"/>
                    </a:moveTo>
                    <a:cubicBezTo>
                      <a:pt x="48540" y="6657"/>
                      <a:pt x="48334" y="6797"/>
                      <a:pt x="48123" y="6931"/>
                    </a:cubicBezTo>
                    <a:lnTo>
                      <a:pt x="48257" y="7145"/>
                    </a:lnTo>
                    <a:cubicBezTo>
                      <a:pt x="48474" y="7008"/>
                      <a:pt x="48688" y="6861"/>
                      <a:pt x="48884" y="6714"/>
                    </a:cubicBezTo>
                    <a:lnTo>
                      <a:pt x="48734" y="6510"/>
                    </a:lnTo>
                    <a:close/>
                    <a:moveTo>
                      <a:pt x="14177" y="7028"/>
                    </a:moveTo>
                    <a:lnTo>
                      <a:pt x="14173" y="7282"/>
                    </a:lnTo>
                    <a:cubicBezTo>
                      <a:pt x="14424" y="7286"/>
                      <a:pt x="14674" y="7289"/>
                      <a:pt x="14925" y="7298"/>
                    </a:cubicBezTo>
                    <a:lnTo>
                      <a:pt x="14931" y="7045"/>
                    </a:lnTo>
                    <a:cubicBezTo>
                      <a:pt x="14681" y="7038"/>
                      <a:pt x="14430" y="7031"/>
                      <a:pt x="14177" y="7028"/>
                    </a:cubicBezTo>
                    <a:close/>
                    <a:moveTo>
                      <a:pt x="13422" y="7031"/>
                    </a:moveTo>
                    <a:cubicBezTo>
                      <a:pt x="13168" y="7035"/>
                      <a:pt x="12918" y="7045"/>
                      <a:pt x="12664" y="7055"/>
                    </a:cubicBezTo>
                    <a:lnTo>
                      <a:pt x="12677" y="7306"/>
                    </a:lnTo>
                    <a:cubicBezTo>
                      <a:pt x="12924" y="7295"/>
                      <a:pt x="13175" y="7289"/>
                      <a:pt x="13425" y="7286"/>
                    </a:cubicBezTo>
                    <a:lnTo>
                      <a:pt x="13422" y="7031"/>
                    </a:lnTo>
                    <a:close/>
                    <a:moveTo>
                      <a:pt x="15687" y="7075"/>
                    </a:moveTo>
                    <a:lnTo>
                      <a:pt x="15676" y="7326"/>
                    </a:lnTo>
                    <a:cubicBezTo>
                      <a:pt x="15924" y="7338"/>
                      <a:pt x="16174" y="7352"/>
                      <a:pt x="16425" y="7369"/>
                    </a:cubicBezTo>
                    <a:lnTo>
                      <a:pt x="16442" y="7118"/>
                    </a:lnTo>
                    <a:cubicBezTo>
                      <a:pt x="16191" y="7101"/>
                      <a:pt x="15941" y="7085"/>
                      <a:pt x="15687" y="7075"/>
                    </a:cubicBezTo>
                    <a:close/>
                    <a:moveTo>
                      <a:pt x="11908" y="7095"/>
                    </a:moveTo>
                    <a:cubicBezTo>
                      <a:pt x="11658" y="7112"/>
                      <a:pt x="11407" y="7132"/>
                      <a:pt x="11157" y="7155"/>
                    </a:cubicBezTo>
                    <a:lnTo>
                      <a:pt x="11181" y="7409"/>
                    </a:lnTo>
                    <a:cubicBezTo>
                      <a:pt x="11428" y="7386"/>
                      <a:pt x="11678" y="7366"/>
                      <a:pt x="11925" y="7349"/>
                    </a:cubicBezTo>
                    <a:lnTo>
                      <a:pt x="11908" y="7095"/>
                    </a:lnTo>
                    <a:close/>
                    <a:moveTo>
                      <a:pt x="17193" y="7172"/>
                    </a:moveTo>
                    <a:lnTo>
                      <a:pt x="17173" y="7426"/>
                    </a:lnTo>
                    <a:cubicBezTo>
                      <a:pt x="17424" y="7446"/>
                      <a:pt x="17674" y="7469"/>
                      <a:pt x="17921" y="7492"/>
                    </a:cubicBezTo>
                    <a:lnTo>
                      <a:pt x="17948" y="7241"/>
                    </a:lnTo>
                    <a:cubicBezTo>
                      <a:pt x="17697" y="7215"/>
                      <a:pt x="17447" y="7195"/>
                      <a:pt x="17193" y="7172"/>
                    </a:cubicBezTo>
                    <a:close/>
                    <a:moveTo>
                      <a:pt x="10402" y="7235"/>
                    </a:moveTo>
                    <a:cubicBezTo>
                      <a:pt x="10152" y="7269"/>
                      <a:pt x="9904" y="7302"/>
                      <a:pt x="9654" y="7338"/>
                    </a:cubicBezTo>
                    <a:lnTo>
                      <a:pt x="9691" y="7589"/>
                    </a:lnTo>
                    <a:cubicBezTo>
                      <a:pt x="9938" y="7553"/>
                      <a:pt x="10185" y="7519"/>
                      <a:pt x="10436" y="7489"/>
                    </a:cubicBezTo>
                    <a:lnTo>
                      <a:pt x="10402" y="7235"/>
                    </a:lnTo>
                    <a:close/>
                    <a:moveTo>
                      <a:pt x="18696" y="7318"/>
                    </a:moveTo>
                    <a:lnTo>
                      <a:pt x="18670" y="7573"/>
                    </a:lnTo>
                    <a:cubicBezTo>
                      <a:pt x="18920" y="7599"/>
                      <a:pt x="19167" y="7629"/>
                      <a:pt x="19414" y="7659"/>
                    </a:cubicBezTo>
                    <a:lnTo>
                      <a:pt x="19448" y="7409"/>
                    </a:lnTo>
                    <a:cubicBezTo>
                      <a:pt x="19197" y="7375"/>
                      <a:pt x="18947" y="7349"/>
                      <a:pt x="18696" y="7318"/>
                    </a:cubicBezTo>
                    <a:close/>
                    <a:moveTo>
                      <a:pt x="8906" y="7462"/>
                    </a:moveTo>
                    <a:cubicBezTo>
                      <a:pt x="8659" y="7509"/>
                      <a:pt x="8412" y="7556"/>
                      <a:pt x="8165" y="7609"/>
                    </a:cubicBezTo>
                    <a:lnTo>
                      <a:pt x="8215" y="7856"/>
                    </a:lnTo>
                    <a:cubicBezTo>
                      <a:pt x="8461" y="7807"/>
                      <a:pt x="8706" y="7756"/>
                      <a:pt x="8953" y="7713"/>
                    </a:cubicBezTo>
                    <a:lnTo>
                      <a:pt x="8906" y="7462"/>
                    </a:lnTo>
                    <a:close/>
                    <a:moveTo>
                      <a:pt x="20196" y="7506"/>
                    </a:moveTo>
                    <a:lnTo>
                      <a:pt x="20162" y="7756"/>
                    </a:lnTo>
                    <a:cubicBezTo>
                      <a:pt x="20410" y="7790"/>
                      <a:pt x="20657" y="7823"/>
                      <a:pt x="20907" y="7860"/>
                    </a:cubicBezTo>
                    <a:lnTo>
                      <a:pt x="20941" y="7609"/>
                    </a:lnTo>
                    <a:cubicBezTo>
                      <a:pt x="20694" y="7573"/>
                      <a:pt x="20443" y="7539"/>
                      <a:pt x="20196" y="7506"/>
                    </a:cubicBezTo>
                    <a:close/>
                    <a:moveTo>
                      <a:pt x="47478" y="7309"/>
                    </a:moveTo>
                    <a:cubicBezTo>
                      <a:pt x="47268" y="7422"/>
                      <a:pt x="47045" y="7536"/>
                      <a:pt x="46814" y="7646"/>
                    </a:cubicBezTo>
                    <a:lnTo>
                      <a:pt x="46920" y="7873"/>
                    </a:lnTo>
                    <a:cubicBezTo>
                      <a:pt x="47154" y="7763"/>
                      <a:pt x="47385" y="7646"/>
                      <a:pt x="47599" y="7529"/>
                    </a:cubicBezTo>
                    <a:lnTo>
                      <a:pt x="47478" y="7309"/>
                    </a:lnTo>
                    <a:close/>
                    <a:moveTo>
                      <a:pt x="21689" y="7719"/>
                    </a:moveTo>
                    <a:lnTo>
                      <a:pt x="21648" y="7970"/>
                    </a:lnTo>
                    <a:cubicBezTo>
                      <a:pt x="21899" y="8007"/>
                      <a:pt x="22146" y="8047"/>
                      <a:pt x="22394" y="8083"/>
                    </a:cubicBezTo>
                    <a:lnTo>
                      <a:pt x="22434" y="7836"/>
                    </a:lnTo>
                    <a:cubicBezTo>
                      <a:pt x="22186" y="7796"/>
                      <a:pt x="21936" y="7756"/>
                      <a:pt x="21689" y="7719"/>
                    </a:cubicBezTo>
                    <a:close/>
                    <a:moveTo>
                      <a:pt x="7426" y="7779"/>
                    </a:moveTo>
                    <a:cubicBezTo>
                      <a:pt x="7179" y="7840"/>
                      <a:pt x="6935" y="7907"/>
                      <a:pt x="6695" y="7973"/>
                    </a:cubicBezTo>
                    <a:lnTo>
                      <a:pt x="6762" y="8217"/>
                    </a:lnTo>
                    <a:cubicBezTo>
                      <a:pt x="7002" y="8151"/>
                      <a:pt x="7243" y="8087"/>
                      <a:pt x="7487" y="8027"/>
                    </a:cubicBezTo>
                    <a:lnTo>
                      <a:pt x="7426" y="7779"/>
                    </a:lnTo>
                    <a:close/>
                    <a:moveTo>
                      <a:pt x="23179" y="7957"/>
                    </a:moveTo>
                    <a:lnTo>
                      <a:pt x="23139" y="8203"/>
                    </a:lnTo>
                    <a:lnTo>
                      <a:pt x="23880" y="8328"/>
                    </a:lnTo>
                    <a:lnTo>
                      <a:pt x="23920" y="8077"/>
                    </a:lnTo>
                    <a:lnTo>
                      <a:pt x="23179" y="7957"/>
                    </a:lnTo>
                    <a:close/>
                    <a:moveTo>
                      <a:pt x="46129" y="7947"/>
                    </a:moveTo>
                    <a:lnTo>
                      <a:pt x="46006" y="7997"/>
                    </a:lnTo>
                    <a:cubicBezTo>
                      <a:pt x="45815" y="8077"/>
                      <a:pt x="45625" y="8151"/>
                      <a:pt x="45434" y="8220"/>
                    </a:cubicBezTo>
                    <a:lnTo>
                      <a:pt x="45521" y="8458"/>
                    </a:lnTo>
                    <a:cubicBezTo>
                      <a:pt x="45715" y="8388"/>
                      <a:pt x="45909" y="8311"/>
                      <a:pt x="46103" y="8234"/>
                    </a:cubicBezTo>
                    <a:lnTo>
                      <a:pt x="46226" y="8180"/>
                    </a:lnTo>
                    <a:lnTo>
                      <a:pt x="46129" y="7947"/>
                    </a:lnTo>
                    <a:close/>
                    <a:moveTo>
                      <a:pt x="24665" y="8203"/>
                    </a:moveTo>
                    <a:lnTo>
                      <a:pt x="24622" y="8454"/>
                    </a:lnTo>
                    <a:lnTo>
                      <a:pt x="25363" y="8578"/>
                    </a:lnTo>
                    <a:lnTo>
                      <a:pt x="25407" y="8328"/>
                    </a:lnTo>
                    <a:lnTo>
                      <a:pt x="24665" y="8203"/>
                    </a:lnTo>
                    <a:close/>
                    <a:moveTo>
                      <a:pt x="5967" y="8194"/>
                    </a:moveTo>
                    <a:cubicBezTo>
                      <a:pt x="5726" y="8271"/>
                      <a:pt x="5489" y="8354"/>
                      <a:pt x="5252" y="8438"/>
                    </a:cubicBezTo>
                    <a:lnTo>
                      <a:pt x="5335" y="8675"/>
                    </a:lnTo>
                    <a:cubicBezTo>
                      <a:pt x="5572" y="8591"/>
                      <a:pt x="5806" y="8511"/>
                      <a:pt x="6047" y="8434"/>
                    </a:cubicBezTo>
                    <a:lnTo>
                      <a:pt x="5967" y="8194"/>
                    </a:lnTo>
                    <a:close/>
                    <a:moveTo>
                      <a:pt x="26148" y="8454"/>
                    </a:moveTo>
                    <a:lnTo>
                      <a:pt x="26108" y="8704"/>
                    </a:lnTo>
                    <a:lnTo>
                      <a:pt x="26850" y="8829"/>
                    </a:lnTo>
                    <a:lnTo>
                      <a:pt x="26893" y="8578"/>
                    </a:lnTo>
                    <a:lnTo>
                      <a:pt x="26148" y="8454"/>
                    </a:lnTo>
                    <a:close/>
                    <a:moveTo>
                      <a:pt x="44726" y="8468"/>
                    </a:moveTo>
                    <a:cubicBezTo>
                      <a:pt x="44489" y="8544"/>
                      <a:pt x="44252" y="8618"/>
                      <a:pt x="44011" y="8684"/>
                    </a:cubicBezTo>
                    <a:lnTo>
                      <a:pt x="44082" y="8929"/>
                    </a:lnTo>
                    <a:cubicBezTo>
                      <a:pt x="44325" y="8858"/>
                      <a:pt x="44566" y="8785"/>
                      <a:pt x="44806" y="8708"/>
                    </a:cubicBezTo>
                    <a:lnTo>
                      <a:pt x="44726" y="8468"/>
                    </a:lnTo>
                    <a:close/>
                    <a:moveTo>
                      <a:pt x="27634" y="8701"/>
                    </a:moveTo>
                    <a:lnTo>
                      <a:pt x="27594" y="8952"/>
                    </a:lnTo>
                    <a:cubicBezTo>
                      <a:pt x="27841" y="8992"/>
                      <a:pt x="28089" y="9032"/>
                      <a:pt x="28339" y="9072"/>
                    </a:cubicBezTo>
                    <a:lnTo>
                      <a:pt x="28379" y="8822"/>
                    </a:lnTo>
                    <a:cubicBezTo>
                      <a:pt x="28129" y="8781"/>
                      <a:pt x="27881" y="8741"/>
                      <a:pt x="27634" y="8701"/>
                    </a:cubicBezTo>
                    <a:close/>
                    <a:moveTo>
                      <a:pt x="4544" y="8712"/>
                    </a:moveTo>
                    <a:cubicBezTo>
                      <a:pt x="4310" y="8805"/>
                      <a:pt x="4076" y="8905"/>
                      <a:pt x="3846" y="9009"/>
                    </a:cubicBezTo>
                    <a:lnTo>
                      <a:pt x="3952" y="9239"/>
                    </a:lnTo>
                    <a:cubicBezTo>
                      <a:pt x="4180" y="9139"/>
                      <a:pt x="4407" y="9039"/>
                      <a:pt x="4638" y="8945"/>
                    </a:cubicBezTo>
                    <a:lnTo>
                      <a:pt x="4544" y="8712"/>
                    </a:lnTo>
                    <a:close/>
                    <a:moveTo>
                      <a:pt x="29121" y="8935"/>
                    </a:moveTo>
                    <a:lnTo>
                      <a:pt x="29084" y="9185"/>
                    </a:lnTo>
                    <a:cubicBezTo>
                      <a:pt x="29331" y="9222"/>
                      <a:pt x="29582" y="9259"/>
                      <a:pt x="29829" y="9296"/>
                    </a:cubicBezTo>
                    <a:lnTo>
                      <a:pt x="29865" y="9045"/>
                    </a:lnTo>
                    <a:cubicBezTo>
                      <a:pt x="29618" y="9009"/>
                      <a:pt x="29368" y="8975"/>
                      <a:pt x="29121" y="8935"/>
                    </a:cubicBezTo>
                    <a:close/>
                    <a:moveTo>
                      <a:pt x="43287" y="8878"/>
                    </a:moveTo>
                    <a:cubicBezTo>
                      <a:pt x="43046" y="8939"/>
                      <a:pt x="42802" y="8995"/>
                      <a:pt x="42559" y="9045"/>
                    </a:cubicBezTo>
                    <a:lnTo>
                      <a:pt x="42612" y="9296"/>
                    </a:lnTo>
                    <a:cubicBezTo>
                      <a:pt x="42859" y="9242"/>
                      <a:pt x="43103" y="9185"/>
                      <a:pt x="43350" y="9125"/>
                    </a:cubicBezTo>
                    <a:lnTo>
                      <a:pt x="43287" y="8878"/>
                    </a:lnTo>
                    <a:close/>
                    <a:moveTo>
                      <a:pt x="30611" y="9149"/>
                    </a:moveTo>
                    <a:lnTo>
                      <a:pt x="30577" y="9400"/>
                    </a:lnTo>
                    <a:cubicBezTo>
                      <a:pt x="30824" y="9433"/>
                      <a:pt x="31075" y="9463"/>
                      <a:pt x="31325" y="9493"/>
                    </a:cubicBezTo>
                    <a:lnTo>
                      <a:pt x="31356" y="9242"/>
                    </a:lnTo>
                    <a:cubicBezTo>
                      <a:pt x="31108" y="9213"/>
                      <a:pt x="30858" y="9182"/>
                      <a:pt x="30611" y="9149"/>
                    </a:cubicBezTo>
                    <a:close/>
                    <a:moveTo>
                      <a:pt x="41824" y="9193"/>
                    </a:moveTo>
                    <a:cubicBezTo>
                      <a:pt x="41577" y="9236"/>
                      <a:pt x="41333" y="9276"/>
                      <a:pt x="41082" y="9313"/>
                    </a:cubicBezTo>
                    <a:lnTo>
                      <a:pt x="41122" y="9563"/>
                    </a:lnTo>
                    <a:cubicBezTo>
                      <a:pt x="41369" y="9526"/>
                      <a:pt x="41620" y="9483"/>
                      <a:pt x="41867" y="9440"/>
                    </a:cubicBezTo>
                    <a:lnTo>
                      <a:pt x="41824" y="9193"/>
                    </a:lnTo>
                    <a:close/>
                    <a:moveTo>
                      <a:pt x="32104" y="9330"/>
                    </a:moveTo>
                    <a:lnTo>
                      <a:pt x="32074" y="9580"/>
                    </a:lnTo>
                    <a:cubicBezTo>
                      <a:pt x="32324" y="9606"/>
                      <a:pt x="32575" y="9634"/>
                      <a:pt x="32825" y="9657"/>
                    </a:cubicBezTo>
                    <a:lnTo>
                      <a:pt x="32848" y="9406"/>
                    </a:lnTo>
                    <a:cubicBezTo>
                      <a:pt x="32601" y="9383"/>
                      <a:pt x="32350" y="9356"/>
                      <a:pt x="32104" y="9330"/>
                    </a:cubicBezTo>
                    <a:close/>
                    <a:moveTo>
                      <a:pt x="40340" y="9410"/>
                    </a:moveTo>
                    <a:cubicBezTo>
                      <a:pt x="40094" y="9440"/>
                      <a:pt x="39846" y="9463"/>
                      <a:pt x="39596" y="9486"/>
                    </a:cubicBezTo>
                    <a:lnTo>
                      <a:pt x="39619" y="9737"/>
                    </a:lnTo>
                    <a:cubicBezTo>
                      <a:pt x="39870" y="9717"/>
                      <a:pt x="40120" y="9691"/>
                      <a:pt x="40371" y="9660"/>
                    </a:cubicBezTo>
                    <a:lnTo>
                      <a:pt x="40340" y="9410"/>
                    </a:lnTo>
                    <a:close/>
                    <a:moveTo>
                      <a:pt x="33600" y="9470"/>
                    </a:moveTo>
                    <a:lnTo>
                      <a:pt x="33580" y="9723"/>
                    </a:lnTo>
                    <a:cubicBezTo>
                      <a:pt x="33830" y="9743"/>
                      <a:pt x="34081" y="9760"/>
                      <a:pt x="34331" y="9777"/>
                    </a:cubicBezTo>
                    <a:lnTo>
                      <a:pt x="34348" y="9523"/>
                    </a:lnTo>
                    <a:cubicBezTo>
                      <a:pt x="34098" y="9510"/>
                      <a:pt x="33847" y="9490"/>
                      <a:pt x="33600" y="9470"/>
                    </a:cubicBezTo>
                    <a:close/>
                    <a:moveTo>
                      <a:pt x="38848" y="9543"/>
                    </a:moveTo>
                    <a:cubicBezTo>
                      <a:pt x="38597" y="9560"/>
                      <a:pt x="38350" y="9573"/>
                      <a:pt x="38099" y="9580"/>
                    </a:cubicBezTo>
                    <a:lnTo>
                      <a:pt x="38109" y="9834"/>
                    </a:lnTo>
                    <a:cubicBezTo>
                      <a:pt x="38360" y="9824"/>
                      <a:pt x="38614" y="9811"/>
                      <a:pt x="38864" y="9797"/>
                    </a:cubicBezTo>
                    <a:lnTo>
                      <a:pt x="38848" y="9543"/>
                    </a:lnTo>
                    <a:close/>
                    <a:moveTo>
                      <a:pt x="35096" y="9566"/>
                    </a:moveTo>
                    <a:lnTo>
                      <a:pt x="35086" y="9817"/>
                    </a:lnTo>
                    <a:cubicBezTo>
                      <a:pt x="35337" y="9831"/>
                      <a:pt x="35591" y="9837"/>
                      <a:pt x="35842" y="9844"/>
                    </a:cubicBezTo>
                    <a:lnTo>
                      <a:pt x="35848" y="9594"/>
                    </a:lnTo>
                    <a:cubicBezTo>
                      <a:pt x="35597" y="9586"/>
                      <a:pt x="35347" y="9577"/>
                      <a:pt x="35096" y="9566"/>
                    </a:cubicBezTo>
                    <a:close/>
                    <a:moveTo>
                      <a:pt x="37348" y="9600"/>
                    </a:moveTo>
                    <a:cubicBezTo>
                      <a:pt x="37174" y="9603"/>
                      <a:pt x="37000" y="9606"/>
                      <a:pt x="36824" y="9606"/>
                    </a:cubicBezTo>
                    <a:lnTo>
                      <a:pt x="36599" y="9603"/>
                    </a:lnTo>
                    <a:lnTo>
                      <a:pt x="36596" y="9857"/>
                    </a:lnTo>
                    <a:lnTo>
                      <a:pt x="36824" y="9857"/>
                    </a:lnTo>
                    <a:cubicBezTo>
                      <a:pt x="37000" y="9857"/>
                      <a:pt x="37177" y="9857"/>
                      <a:pt x="37351" y="9854"/>
                    </a:cubicBezTo>
                    <a:lnTo>
                      <a:pt x="37348" y="9600"/>
                    </a:lnTo>
                    <a:close/>
                    <a:moveTo>
                      <a:pt x="3161" y="9339"/>
                    </a:moveTo>
                    <a:cubicBezTo>
                      <a:pt x="2937" y="9453"/>
                      <a:pt x="2714" y="9570"/>
                      <a:pt x="2493" y="9697"/>
                    </a:cubicBezTo>
                    <a:lnTo>
                      <a:pt x="2617" y="9917"/>
                    </a:lnTo>
                    <a:cubicBezTo>
                      <a:pt x="2834" y="9794"/>
                      <a:pt x="3054" y="9677"/>
                      <a:pt x="3278" y="9563"/>
                    </a:cubicBezTo>
                    <a:lnTo>
                      <a:pt x="3161" y="9339"/>
                    </a:lnTo>
                    <a:close/>
                    <a:moveTo>
                      <a:pt x="1841" y="10084"/>
                    </a:moveTo>
                    <a:cubicBezTo>
                      <a:pt x="1627" y="10215"/>
                      <a:pt x="1414" y="10355"/>
                      <a:pt x="1207" y="10499"/>
                    </a:cubicBezTo>
                    <a:lnTo>
                      <a:pt x="1351" y="10709"/>
                    </a:lnTo>
                    <a:cubicBezTo>
                      <a:pt x="1554" y="10565"/>
                      <a:pt x="1764" y="10428"/>
                      <a:pt x="1975" y="10298"/>
                    </a:cubicBezTo>
                    <a:lnTo>
                      <a:pt x="1841" y="10084"/>
                    </a:lnTo>
                    <a:close/>
                    <a:moveTo>
                      <a:pt x="592" y="10946"/>
                    </a:moveTo>
                    <a:cubicBezTo>
                      <a:pt x="392" y="11100"/>
                      <a:pt x="192" y="11260"/>
                      <a:pt x="1" y="11424"/>
                    </a:cubicBezTo>
                    <a:lnTo>
                      <a:pt x="164" y="11614"/>
                    </a:lnTo>
                    <a:cubicBezTo>
                      <a:pt x="352" y="11457"/>
                      <a:pt x="549" y="11297"/>
                      <a:pt x="746" y="11146"/>
                    </a:cubicBezTo>
                    <a:lnTo>
                      <a:pt x="592" y="10946"/>
                    </a:lnTo>
                    <a:close/>
                  </a:path>
                </a:pathLst>
              </a:custGeom>
              <a:solidFill>
                <a:srgbClr val="353B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24"/>
              <p:cNvSpPr/>
              <p:nvPr/>
            </p:nvSpPr>
            <p:spPr>
              <a:xfrm rot="724461">
                <a:off x="4661765" y="2197509"/>
                <a:ext cx="729412" cy="990771"/>
              </a:xfrm>
              <a:custGeom>
                <a:avLst/>
                <a:gdLst/>
                <a:ahLst/>
                <a:cxnLst/>
                <a:rect l="l" t="t" r="r" b="b"/>
                <a:pathLst>
                  <a:path w="6952" h="9443" extrusionOk="0">
                    <a:moveTo>
                      <a:pt x="6952" y="0"/>
                    </a:moveTo>
                    <a:lnTo>
                      <a:pt x="1" y="9443"/>
                    </a:lnTo>
                    <a:lnTo>
                      <a:pt x="6952" y="4543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24"/>
              <p:cNvSpPr/>
              <p:nvPr/>
            </p:nvSpPr>
            <p:spPr>
              <a:xfrm rot="724461">
                <a:off x="4602634" y="2756601"/>
                <a:ext cx="899384" cy="443397"/>
              </a:xfrm>
              <a:custGeom>
                <a:avLst/>
                <a:gdLst/>
                <a:ahLst/>
                <a:cxnLst/>
                <a:rect l="l" t="t" r="r" b="b"/>
                <a:pathLst>
                  <a:path w="8572" h="4226" extrusionOk="0">
                    <a:moveTo>
                      <a:pt x="8301" y="0"/>
                    </a:moveTo>
                    <a:lnTo>
                      <a:pt x="1" y="4226"/>
                    </a:lnTo>
                    <a:lnTo>
                      <a:pt x="8572" y="2971"/>
                    </a:lnTo>
                    <a:lnTo>
                      <a:pt x="83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24"/>
              <p:cNvSpPr/>
              <p:nvPr/>
            </p:nvSpPr>
            <p:spPr>
              <a:xfrm rot="724461">
                <a:off x="4607723" y="2708483"/>
                <a:ext cx="1107968" cy="514114"/>
              </a:xfrm>
              <a:custGeom>
                <a:avLst/>
                <a:gdLst/>
                <a:ahLst/>
                <a:cxnLst/>
                <a:rect l="l" t="t" r="r" b="b"/>
                <a:pathLst>
                  <a:path w="10560" h="4900" extrusionOk="0">
                    <a:moveTo>
                      <a:pt x="6952" y="0"/>
                    </a:moveTo>
                    <a:lnTo>
                      <a:pt x="1" y="4900"/>
                    </a:lnTo>
                    <a:lnTo>
                      <a:pt x="10559" y="1046"/>
                    </a:lnTo>
                    <a:lnTo>
                      <a:pt x="69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24"/>
              <p:cNvSpPr/>
              <p:nvPr/>
            </p:nvSpPr>
            <p:spPr>
              <a:xfrm rot="724461">
                <a:off x="4617060" y="2620208"/>
                <a:ext cx="791735" cy="569932"/>
              </a:xfrm>
              <a:custGeom>
                <a:avLst/>
                <a:gdLst/>
                <a:ahLst/>
                <a:cxnLst/>
                <a:rect l="l" t="t" r="r" b="b"/>
                <a:pathLst>
                  <a:path w="7546" h="5432" extrusionOk="0">
                    <a:moveTo>
                      <a:pt x="6952" y="1"/>
                    </a:moveTo>
                    <a:lnTo>
                      <a:pt x="1" y="5432"/>
                    </a:lnTo>
                    <a:lnTo>
                      <a:pt x="7546" y="709"/>
                    </a:lnTo>
                    <a:lnTo>
                      <a:pt x="6952" y="1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4" name="Google Shape;424;p24"/>
            <p:cNvGrpSpPr/>
            <p:nvPr/>
          </p:nvGrpSpPr>
          <p:grpSpPr>
            <a:xfrm>
              <a:off x="224320" y="616971"/>
              <a:ext cx="9065204" cy="2520953"/>
              <a:chOff x="224320" y="616971"/>
              <a:chExt cx="9065204" cy="2520953"/>
            </a:xfrm>
          </p:grpSpPr>
          <p:sp>
            <p:nvSpPr>
              <p:cNvPr id="425" name="Google Shape;425;p24"/>
              <p:cNvSpPr/>
              <p:nvPr/>
            </p:nvSpPr>
            <p:spPr>
              <a:xfrm>
                <a:off x="8888281" y="2721332"/>
                <a:ext cx="401242" cy="416592"/>
              </a:xfrm>
              <a:custGeom>
                <a:avLst/>
                <a:gdLst/>
                <a:ahLst/>
                <a:cxnLst/>
                <a:rect l="l" t="t" r="r" b="b"/>
                <a:pathLst>
                  <a:path w="5960" h="6188" extrusionOk="0">
                    <a:moveTo>
                      <a:pt x="2372" y="1"/>
                    </a:moveTo>
                    <a:lnTo>
                      <a:pt x="1974" y="2125"/>
                    </a:lnTo>
                    <a:lnTo>
                      <a:pt x="0" y="3004"/>
                    </a:lnTo>
                    <a:lnTo>
                      <a:pt x="1898" y="4036"/>
                    </a:lnTo>
                    <a:lnTo>
                      <a:pt x="2121" y="6187"/>
                    </a:lnTo>
                    <a:lnTo>
                      <a:pt x="3692" y="4701"/>
                    </a:lnTo>
                    <a:lnTo>
                      <a:pt x="5802" y="5155"/>
                    </a:lnTo>
                    <a:lnTo>
                      <a:pt x="4877" y="3201"/>
                    </a:lnTo>
                    <a:lnTo>
                      <a:pt x="5959" y="1331"/>
                    </a:lnTo>
                    <a:lnTo>
                      <a:pt x="3815" y="1611"/>
                    </a:lnTo>
                    <a:lnTo>
                      <a:pt x="2372" y="1"/>
                    </a:lnTo>
                    <a:close/>
                  </a:path>
                </a:pathLst>
              </a:custGeom>
              <a:solidFill>
                <a:srgbClr val="FFE0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24"/>
              <p:cNvSpPr/>
              <p:nvPr/>
            </p:nvSpPr>
            <p:spPr>
              <a:xfrm>
                <a:off x="8659387" y="1871658"/>
                <a:ext cx="173221" cy="177529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2637" extrusionOk="0">
                    <a:moveTo>
                      <a:pt x="849" y="1"/>
                    </a:moveTo>
                    <a:lnTo>
                      <a:pt x="792" y="922"/>
                    </a:lnTo>
                    <a:lnTo>
                      <a:pt x="0" y="1397"/>
                    </a:lnTo>
                    <a:lnTo>
                      <a:pt x="859" y="1738"/>
                    </a:lnTo>
                    <a:lnTo>
                      <a:pt x="1065" y="2636"/>
                    </a:lnTo>
                    <a:lnTo>
                      <a:pt x="1654" y="1924"/>
                    </a:lnTo>
                    <a:lnTo>
                      <a:pt x="2573" y="2005"/>
                    </a:lnTo>
                    <a:lnTo>
                      <a:pt x="2573" y="2005"/>
                    </a:lnTo>
                    <a:lnTo>
                      <a:pt x="2078" y="1227"/>
                    </a:lnTo>
                    <a:lnTo>
                      <a:pt x="2439" y="378"/>
                    </a:lnTo>
                    <a:lnTo>
                      <a:pt x="1546" y="609"/>
                    </a:lnTo>
                    <a:lnTo>
                      <a:pt x="849" y="1"/>
                    </a:lnTo>
                    <a:close/>
                  </a:path>
                </a:pathLst>
              </a:custGeom>
              <a:solidFill>
                <a:srgbClr val="E590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27" name="Google Shape;427;p24"/>
              <p:cNvGrpSpPr/>
              <p:nvPr/>
            </p:nvGrpSpPr>
            <p:grpSpPr>
              <a:xfrm>
                <a:off x="224320" y="616971"/>
                <a:ext cx="897921" cy="713486"/>
                <a:chOff x="5185525" y="3461850"/>
                <a:chExt cx="508018" cy="403669"/>
              </a:xfrm>
            </p:grpSpPr>
            <p:sp>
              <p:nvSpPr>
                <p:cNvPr id="428" name="Google Shape;428;p24"/>
                <p:cNvSpPr/>
                <p:nvPr/>
              </p:nvSpPr>
              <p:spPr>
                <a:xfrm>
                  <a:off x="5228748" y="3461850"/>
                  <a:ext cx="403985" cy="403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22" h="5118" extrusionOk="0">
                      <a:moveTo>
                        <a:pt x="2559" y="1"/>
                      </a:moveTo>
                      <a:cubicBezTo>
                        <a:pt x="1146" y="1"/>
                        <a:pt x="0" y="1146"/>
                        <a:pt x="0" y="2559"/>
                      </a:cubicBezTo>
                      <a:cubicBezTo>
                        <a:pt x="0" y="2716"/>
                        <a:pt x="17" y="2873"/>
                        <a:pt x="44" y="3023"/>
                      </a:cubicBezTo>
                      <a:cubicBezTo>
                        <a:pt x="64" y="3137"/>
                        <a:pt x="94" y="3251"/>
                        <a:pt x="131" y="3357"/>
                      </a:cubicBezTo>
                      <a:cubicBezTo>
                        <a:pt x="191" y="3541"/>
                        <a:pt x="271" y="3715"/>
                        <a:pt x="368" y="3879"/>
                      </a:cubicBezTo>
                      <a:cubicBezTo>
                        <a:pt x="428" y="3976"/>
                        <a:pt x="492" y="4073"/>
                        <a:pt x="565" y="4159"/>
                      </a:cubicBezTo>
                      <a:cubicBezTo>
                        <a:pt x="1033" y="4743"/>
                        <a:pt x="1754" y="5118"/>
                        <a:pt x="2559" y="5118"/>
                      </a:cubicBezTo>
                      <a:cubicBezTo>
                        <a:pt x="3975" y="5118"/>
                        <a:pt x="5121" y="3972"/>
                        <a:pt x="5121" y="2559"/>
                      </a:cubicBezTo>
                      <a:cubicBezTo>
                        <a:pt x="5121" y="2399"/>
                        <a:pt x="5104" y="2242"/>
                        <a:pt x="5077" y="2092"/>
                      </a:cubicBezTo>
                      <a:cubicBezTo>
                        <a:pt x="5054" y="1975"/>
                        <a:pt x="5027" y="1861"/>
                        <a:pt x="4987" y="1748"/>
                      </a:cubicBezTo>
                      <a:cubicBezTo>
                        <a:pt x="4910" y="1517"/>
                        <a:pt x="4801" y="1300"/>
                        <a:pt x="4664" y="1099"/>
                      </a:cubicBezTo>
                      <a:cubicBezTo>
                        <a:pt x="4600" y="1009"/>
                        <a:pt x="4533" y="923"/>
                        <a:pt x="4460" y="843"/>
                      </a:cubicBezTo>
                      <a:cubicBezTo>
                        <a:pt x="3992" y="325"/>
                        <a:pt x="3314" y="1"/>
                        <a:pt x="2559" y="1"/>
                      </a:cubicBezTo>
                      <a:close/>
                    </a:path>
                  </a:pathLst>
                </a:custGeom>
                <a:solidFill>
                  <a:srgbClr val="F460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9" name="Google Shape;429;p24"/>
                <p:cNvSpPr/>
                <p:nvPr/>
              </p:nvSpPr>
              <p:spPr>
                <a:xfrm>
                  <a:off x="5185525" y="3515878"/>
                  <a:ext cx="508018" cy="2811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41" h="3565" extrusionOk="0">
                      <a:moveTo>
                        <a:pt x="5870" y="1"/>
                      </a:moveTo>
                      <a:cubicBezTo>
                        <a:pt x="5602" y="7"/>
                        <a:pt x="5281" y="50"/>
                        <a:pt x="5008" y="158"/>
                      </a:cubicBezTo>
                      <a:cubicBezTo>
                        <a:pt x="5081" y="238"/>
                        <a:pt x="5148" y="324"/>
                        <a:pt x="5212" y="414"/>
                      </a:cubicBezTo>
                      <a:cubicBezTo>
                        <a:pt x="5425" y="354"/>
                        <a:pt x="5642" y="324"/>
                        <a:pt x="5862" y="324"/>
                      </a:cubicBezTo>
                      <a:cubicBezTo>
                        <a:pt x="5933" y="324"/>
                        <a:pt x="6023" y="324"/>
                        <a:pt x="6060" y="364"/>
                      </a:cubicBezTo>
                      <a:cubicBezTo>
                        <a:pt x="6086" y="394"/>
                        <a:pt x="6093" y="454"/>
                        <a:pt x="6070" y="511"/>
                      </a:cubicBezTo>
                      <a:cubicBezTo>
                        <a:pt x="6040" y="588"/>
                        <a:pt x="5973" y="659"/>
                        <a:pt x="5903" y="728"/>
                      </a:cubicBezTo>
                      <a:cubicBezTo>
                        <a:pt x="5786" y="842"/>
                        <a:pt x="5662" y="955"/>
                        <a:pt x="5535" y="1063"/>
                      </a:cubicBezTo>
                      <a:cubicBezTo>
                        <a:pt x="4447" y="1988"/>
                        <a:pt x="2977" y="2666"/>
                        <a:pt x="966" y="3180"/>
                      </a:cubicBezTo>
                      <a:cubicBezTo>
                        <a:pt x="949" y="3184"/>
                        <a:pt x="932" y="3187"/>
                        <a:pt x="916" y="3194"/>
                      </a:cubicBezTo>
                      <a:cubicBezTo>
                        <a:pt x="801" y="3222"/>
                        <a:pt x="690" y="3245"/>
                        <a:pt x="588" y="3245"/>
                      </a:cubicBezTo>
                      <a:cubicBezTo>
                        <a:pt x="523" y="3245"/>
                        <a:pt x="462" y="3236"/>
                        <a:pt x="405" y="3214"/>
                      </a:cubicBezTo>
                      <a:cubicBezTo>
                        <a:pt x="351" y="3190"/>
                        <a:pt x="328" y="3133"/>
                        <a:pt x="351" y="3090"/>
                      </a:cubicBezTo>
                      <a:cubicBezTo>
                        <a:pt x="428" y="2930"/>
                        <a:pt x="542" y="2786"/>
                        <a:pt x="679" y="2672"/>
                      </a:cubicBezTo>
                      <a:cubicBezTo>
                        <a:pt x="642" y="2566"/>
                        <a:pt x="612" y="2452"/>
                        <a:pt x="592" y="2338"/>
                      </a:cubicBezTo>
                      <a:cubicBezTo>
                        <a:pt x="365" y="2489"/>
                        <a:pt x="181" y="2703"/>
                        <a:pt x="61" y="2950"/>
                      </a:cubicBezTo>
                      <a:cubicBezTo>
                        <a:pt x="30" y="3010"/>
                        <a:pt x="1" y="3087"/>
                        <a:pt x="7" y="3173"/>
                      </a:cubicBezTo>
                      <a:cubicBezTo>
                        <a:pt x="18" y="3317"/>
                        <a:pt x="121" y="3444"/>
                        <a:pt x="285" y="3511"/>
                      </a:cubicBezTo>
                      <a:cubicBezTo>
                        <a:pt x="385" y="3551"/>
                        <a:pt x="485" y="3565"/>
                        <a:pt x="588" y="3565"/>
                      </a:cubicBezTo>
                      <a:cubicBezTo>
                        <a:pt x="742" y="3565"/>
                        <a:pt x="895" y="3531"/>
                        <a:pt x="1046" y="3491"/>
                      </a:cubicBezTo>
                      <a:cubicBezTo>
                        <a:pt x="1066" y="3485"/>
                        <a:pt x="1089" y="3480"/>
                        <a:pt x="1113" y="3474"/>
                      </a:cubicBezTo>
                      <a:cubicBezTo>
                        <a:pt x="3070" y="2967"/>
                        <a:pt x="4523" y="2302"/>
                        <a:pt x="5625" y="1407"/>
                      </a:cubicBezTo>
                      <a:cubicBezTo>
                        <a:pt x="5802" y="1263"/>
                        <a:pt x="5970" y="1112"/>
                        <a:pt x="6126" y="959"/>
                      </a:cubicBezTo>
                      <a:cubicBezTo>
                        <a:pt x="6220" y="866"/>
                        <a:pt x="6317" y="765"/>
                        <a:pt x="6371" y="631"/>
                      </a:cubicBezTo>
                      <a:cubicBezTo>
                        <a:pt x="6440" y="451"/>
                        <a:pt x="6411" y="261"/>
                        <a:pt x="6291" y="141"/>
                      </a:cubicBezTo>
                      <a:cubicBezTo>
                        <a:pt x="6170" y="17"/>
                        <a:pt x="6003" y="1"/>
                        <a:pt x="587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ngga Satuan Berat (Massa) dalam SI - Ukuran Dan Satua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" t="1236" r="1269" b="6867"/>
          <a:stretch/>
        </p:blipFill>
        <p:spPr bwMode="auto">
          <a:xfrm>
            <a:off x="0" y="0"/>
            <a:ext cx="922906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28"/>
          <p:cNvSpPr/>
          <p:nvPr/>
        </p:nvSpPr>
        <p:spPr>
          <a:xfrm rot="-126081" flipH="1">
            <a:off x="5759782" y="3036032"/>
            <a:ext cx="1911244" cy="986363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28"/>
          <p:cNvSpPr/>
          <p:nvPr/>
        </p:nvSpPr>
        <p:spPr>
          <a:xfrm rot="-126080" flipH="1">
            <a:off x="2271831" y="1550684"/>
            <a:ext cx="1911250" cy="986357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7" name="Google Shape;547;p28"/>
          <p:cNvGrpSpPr/>
          <p:nvPr/>
        </p:nvGrpSpPr>
        <p:grpSpPr>
          <a:xfrm>
            <a:off x="866468" y="1015855"/>
            <a:ext cx="7429692" cy="4199282"/>
            <a:chOff x="1246613" y="540178"/>
            <a:chExt cx="7429692" cy="4199282"/>
          </a:xfrm>
        </p:grpSpPr>
        <p:sp>
          <p:nvSpPr>
            <p:cNvPr id="548" name="Google Shape;548;p28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8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8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050" name="Picture 2" descr="Tangga Satuan Berat (Massa) dalam SI - Ukuran Dan Satu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914" y="2779044"/>
            <a:ext cx="4286250" cy="236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3502" y="815919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: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-103699" y="1358180"/>
            <a:ext cx="2235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3 hg 	= …. 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817" y="1636318"/>
            <a:ext cx="1502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X 100  = 300 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03699" y="2068344"/>
            <a:ext cx="1909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2) 2.000 cg     = … dg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4901" y="2373337"/>
            <a:ext cx="1778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2.000 ÷ 10 = 200 dg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26488" y="815918"/>
            <a:ext cx="978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Latihan</a:t>
            </a:r>
            <a:r>
              <a:rPr lang="en-US" b="1" dirty="0" smtClean="0"/>
              <a:t> : 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49627" y="1249209"/>
            <a:ext cx="1938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13 hg 	   = … dag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65469" y="1488590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 X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33280" y="148859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85697" y="1500612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13320" y="1503689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130 dag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549626" y="1816303"/>
            <a:ext cx="17796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) 21 g 	  = … cg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65467" y="2009572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 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174534" y="2013846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692717" y="2018120"/>
            <a:ext cx="870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2.100 cg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557336" y="2014534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55886" y="2383397"/>
            <a:ext cx="178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3) 5 </a:t>
            </a:r>
            <a:r>
              <a:rPr lang="en-US" dirty="0" err="1" smtClean="0"/>
              <a:t>ons</a:t>
            </a:r>
            <a:r>
              <a:rPr lang="en-US" dirty="0" smtClean="0"/>
              <a:t> 	  = … dg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781902" y="2629781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X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102260" y="2629781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1.000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585697" y="2622421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748399" y="2617462"/>
            <a:ext cx="880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5.000 </a:t>
            </a:r>
            <a:r>
              <a:rPr lang="en-US" dirty="0"/>
              <a:t>d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549626" y="3022693"/>
            <a:ext cx="1909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) 3.500 mg    = … cg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747193" y="3282010"/>
            <a:ext cx="681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3.500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274886" y="3282009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÷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59101" y="328200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709966" y="3269965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36970" y="325472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350 </a:t>
            </a:r>
            <a:r>
              <a:rPr lang="en-US" dirty="0" smtClean="0"/>
              <a:t>cg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541505" y="3625161"/>
            <a:ext cx="20874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5) 7.000 g  	         = … 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747193" y="3874441"/>
            <a:ext cx="631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7.000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902318" y="3902171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074499" y="3900519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7.000 </a:t>
            </a:r>
            <a:r>
              <a:rPr lang="en-US" dirty="0" smtClean="0"/>
              <a:t>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1" grpId="0"/>
      <p:bldP spid="10" grpId="0"/>
      <p:bldP spid="11" grpId="0"/>
      <p:bldP spid="24" grpId="0"/>
      <p:bldP spid="12" grpId="0"/>
      <p:bldP spid="13" grpId="0"/>
      <p:bldP spid="27" grpId="0"/>
      <p:bldP spid="1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16" grpId="0"/>
      <p:bldP spid="17" grpId="0"/>
      <p:bldP spid="41" grpId="0"/>
      <p:bldP spid="42" grpId="0"/>
      <p:bldP spid="18" grpId="0"/>
      <p:bldP spid="44" grpId="0"/>
      <p:bldP spid="19" grpId="0"/>
      <p:bldP spid="47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29"/>
          <p:cNvSpPr/>
          <p:nvPr/>
        </p:nvSpPr>
        <p:spPr>
          <a:xfrm>
            <a:off x="4769223" y="3174624"/>
            <a:ext cx="2067655" cy="1067070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Didact Gothic" panose="020B0604020202020204" charset="0"/>
            </a:endParaRPr>
          </a:p>
        </p:txBody>
      </p:sp>
      <p:sp>
        <p:nvSpPr>
          <p:cNvPr id="556" name="Google Shape;556;p29"/>
          <p:cNvSpPr txBox="1">
            <a:spLocks noGrp="1"/>
          </p:cNvSpPr>
          <p:nvPr>
            <p:ph type="title" idx="8"/>
          </p:nvPr>
        </p:nvSpPr>
        <p:spPr>
          <a:xfrm>
            <a:off x="726600" y="220717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Penjumlahan Konversi Satuan Berat</a:t>
            </a:r>
            <a:endParaRPr sz="2400" dirty="0"/>
          </a:p>
        </p:txBody>
      </p:sp>
      <p:sp>
        <p:nvSpPr>
          <p:cNvPr id="565" name="Google Shape;565;p29"/>
          <p:cNvSpPr/>
          <p:nvPr/>
        </p:nvSpPr>
        <p:spPr>
          <a:xfrm>
            <a:off x="2299248" y="649920"/>
            <a:ext cx="482423" cy="248979"/>
          </a:xfrm>
          <a:custGeom>
            <a:avLst/>
            <a:gdLst/>
            <a:ahLst/>
            <a:cxnLst/>
            <a:rect l="l" t="t" r="r" b="b"/>
            <a:pathLst>
              <a:path w="12918" h="6667" extrusionOk="0">
                <a:moveTo>
                  <a:pt x="3008" y="1"/>
                </a:moveTo>
                <a:cubicBezTo>
                  <a:pt x="2923" y="1"/>
                  <a:pt x="2834" y="14"/>
                  <a:pt x="2740" y="43"/>
                </a:cubicBezTo>
                <a:cubicBezTo>
                  <a:pt x="1263" y="497"/>
                  <a:pt x="2426" y="4763"/>
                  <a:pt x="2426" y="4763"/>
                </a:cubicBezTo>
                <a:cubicBezTo>
                  <a:pt x="2193" y="4713"/>
                  <a:pt x="1982" y="4691"/>
                  <a:pt x="1792" y="4691"/>
                </a:cubicBezTo>
                <a:cubicBezTo>
                  <a:pt x="3" y="4691"/>
                  <a:pt x="1" y="6667"/>
                  <a:pt x="1" y="6667"/>
                </a:cubicBezTo>
                <a:lnTo>
                  <a:pt x="12530" y="6409"/>
                </a:lnTo>
                <a:cubicBezTo>
                  <a:pt x="12530" y="6409"/>
                  <a:pt x="12918" y="4820"/>
                  <a:pt x="11418" y="4078"/>
                </a:cubicBezTo>
                <a:cubicBezTo>
                  <a:pt x="11110" y="3926"/>
                  <a:pt x="10784" y="3866"/>
                  <a:pt x="10462" y="3866"/>
                </a:cubicBezTo>
                <a:cubicBezTo>
                  <a:pt x="9221" y="3866"/>
                  <a:pt x="8028" y="4763"/>
                  <a:pt x="8028" y="4763"/>
                </a:cubicBezTo>
                <a:cubicBezTo>
                  <a:pt x="8028" y="4763"/>
                  <a:pt x="8425" y="2090"/>
                  <a:pt x="6898" y="1482"/>
                </a:cubicBezTo>
                <a:cubicBezTo>
                  <a:pt x="6704" y="1406"/>
                  <a:pt x="6522" y="1372"/>
                  <a:pt x="6353" y="1372"/>
                </a:cubicBezTo>
                <a:cubicBezTo>
                  <a:pt x="5192" y="1372"/>
                  <a:pt x="4627" y="2952"/>
                  <a:pt x="4627" y="2952"/>
                </a:cubicBezTo>
                <a:cubicBezTo>
                  <a:pt x="4627" y="2952"/>
                  <a:pt x="4270" y="1"/>
                  <a:pt x="300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Didact Gothic" panose="020B060402020202020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53502" y="815919"/>
            <a:ext cx="1242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Didact Gothic" panose="020B0604020202020204" charset="0"/>
              </a:rPr>
              <a:t>Contoh</a:t>
            </a:r>
            <a:r>
              <a:rPr lang="en-US" b="1" dirty="0" smtClean="0">
                <a:latin typeface="Didact Gothic" panose="020B0604020202020204" charset="0"/>
              </a:rPr>
              <a:t> : </a:t>
            </a:r>
            <a:endParaRPr lang="en-US" b="1" dirty="0">
              <a:latin typeface="Didact Gothic" panose="020B06040202020202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3544" y="1156709"/>
            <a:ext cx="3672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1) 30 kg + 2 hg = …. dag </a:t>
            </a:r>
            <a:endParaRPr lang="en-US" sz="2400" dirty="0">
              <a:latin typeface="Didact Gothic" panose="020B0604020202020204" charset="0"/>
            </a:endParaRPr>
          </a:p>
        </p:txBody>
      </p:sp>
      <p:pic>
        <p:nvPicPr>
          <p:cNvPr id="50" name="Picture 2" descr="Tangga Satuan Berat (Massa) dalam SI - Ukuran Dan Satu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642" y="2779044"/>
            <a:ext cx="3873357" cy="236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43645" y="1562419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Didact Gothic" panose="020B0604020202020204" charset="0"/>
              </a:rPr>
              <a:t>Cara :</a:t>
            </a:r>
          </a:p>
          <a:p>
            <a:r>
              <a:rPr lang="en-US" sz="2000" dirty="0" smtClean="0">
                <a:latin typeface="Didact Gothic" panose="020B0604020202020204" charset="0"/>
              </a:rPr>
              <a:t> </a:t>
            </a:r>
            <a:endParaRPr lang="en-US" sz="2000" dirty="0">
              <a:latin typeface="Didact Gothic" panose="020B0604020202020204" charset="0"/>
            </a:endParaRPr>
          </a:p>
        </p:txBody>
      </p:sp>
      <p:sp>
        <p:nvSpPr>
          <p:cNvPr id="53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9283" y="1976822"/>
            <a:ext cx="4371720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Didact Gothic" panose="020B0604020202020204" charset="0"/>
              </a:rPr>
              <a:t>30 kg   =      ____       dag</a:t>
            </a:r>
            <a:endParaRPr lang="en-US" sz="2400" dirty="0">
              <a:latin typeface="Didact Gothic" panose="020B060402020202020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="" xmlns:a16="http://schemas.microsoft.com/office/drawing/2014/main" id="{FC9F9057-5BF1-4415-BBF9-91156499A8FD}"/>
              </a:ext>
            </a:extLst>
          </p:cNvPr>
          <p:cNvCxnSpPr>
            <a:endCxn id="55" idx="1"/>
          </p:cNvCxnSpPr>
          <p:nvPr/>
        </p:nvCxnSpPr>
        <p:spPr>
          <a:xfrm flipV="1">
            <a:off x="503400" y="2920226"/>
            <a:ext cx="3673071" cy="4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22CE0410-E950-4A58-A102-D3EEB5669965}"/>
              </a:ext>
            </a:extLst>
          </p:cNvPr>
          <p:cNvSpPr txBox="1"/>
          <p:nvPr/>
        </p:nvSpPr>
        <p:spPr>
          <a:xfrm>
            <a:off x="4176471" y="265861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Didact Gothic" panose="020B0604020202020204" charset="0"/>
              </a:rPr>
              <a:t>+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71B9CFF8-3596-4D8F-972D-0E723B28ACEE}"/>
              </a:ext>
            </a:extLst>
          </p:cNvPr>
          <p:cNvSpPr txBox="1"/>
          <p:nvPr/>
        </p:nvSpPr>
        <p:spPr>
          <a:xfrm>
            <a:off x="2166675" y="2843145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 3.020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7942" y="2462986"/>
            <a:ext cx="4140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Didact Gothic" panose="020B0604020202020204" charset="0"/>
              </a:rPr>
              <a:t>     2 </a:t>
            </a:r>
            <a:r>
              <a:rPr lang="en-US" sz="2400" dirty="0">
                <a:latin typeface="Didact Gothic" panose="020B0604020202020204" charset="0"/>
              </a:rPr>
              <a:t>hg  </a:t>
            </a:r>
            <a:r>
              <a:rPr lang="en-US" sz="2400" dirty="0" smtClean="0">
                <a:latin typeface="Didact Gothic" panose="020B0604020202020204" charset="0"/>
              </a:rPr>
              <a:t> =      ____       dag 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60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139980" y="2008396"/>
            <a:ext cx="1093593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114300" indent="0"/>
            <a:r>
              <a:rPr lang="en-US" sz="2400" dirty="0" smtClean="0">
                <a:latin typeface="Didact Gothic" panose="020B0604020202020204" charset="0"/>
              </a:rPr>
              <a:t>3.000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61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396949" y="2431412"/>
            <a:ext cx="955125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114300" indent="0"/>
            <a:r>
              <a:rPr lang="en-US" sz="2400" dirty="0" smtClean="0">
                <a:latin typeface="Didact Gothic" panose="020B0604020202020204" charset="0"/>
              </a:rPr>
              <a:t>20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550214" y="2843144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dag </a:t>
            </a:r>
            <a:endParaRPr lang="en-US" sz="2400" dirty="0">
              <a:latin typeface="Didact Gothic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0" grpId="0"/>
      <p:bldP spid="12" grpId="0"/>
      <p:bldP spid="53" grpId="0"/>
      <p:bldP spid="55" grpId="0"/>
      <p:bldP spid="56" grpId="0"/>
      <p:bldP spid="14" grpId="0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556;p29"/>
          <p:cNvSpPr txBox="1">
            <a:spLocks/>
          </p:cNvSpPr>
          <p:nvPr/>
        </p:nvSpPr>
        <p:spPr>
          <a:xfrm>
            <a:off x="726600" y="220717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dirty="0" err="1" smtClean="0">
                <a:latin typeface="Titan One" panose="020B0604020202020204" charset="0"/>
              </a:rPr>
              <a:t>Penjumlahan</a:t>
            </a:r>
            <a:r>
              <a:rPr lang="en-US" sz="2400" dirty="0" smtClean="0">
                <a:latin typeface="Titan One" panose="020B0604020202020204" charset="0"/>
              </a:rPr>
              <a:t> </a:t>
            </a:r>
            <a:r>
              <a:rPr lang="en-US" sz="2400" dirty="0" err="1" smtClean="0">
                <a:latin typeface="Titan One" panose="020B0604020202020204" charset="0"/>
              </a:rPr>
              <a:t>Konversi</a:t>
            </a:r>
            <a:r>
              <a:rPr lang="en-US" sz="2400" dirty="0" smtClean="0">
                <a:latin typeface="Titan One" panose="020B0604020202020204" charset="0"/>
              </a:rPr>
              <a:t> </a:t>
            </a:r>
            <a:r>
              <a:rPr lang="en-US" sz="2400" dirty="0" err="1" smtClean="0">
                <a:latin typeface="Titan One" panose="020B0604020202020204" charset="0"/>
              </a:rPr>
              <a:t>Satuan</a:t>
            </a:r>
            <a:r>
              <a:rPr lang="en-US" sz="2400" dirty="0" smtClean="0">
                <a:latin typeface="Titan One" panose="020B0604020202020204" charset="0"/>
              </a:rPr>
              <a:t> </a:t>
            </a:r>
            <a:r>
              <a:rPr lang="en-US" sz="2400" dirty="0" err="1" smtClean="0">
                <a:latin typeface="Titan One" panose="020B0604020202020204" charset="0"/>
              </a:rPr>
              <a:t>Berat</a:t>
            </a:r>
            <a:endParaRPr lang="en-US" sz="2400" dirty="0">
              <a:latin typeface="Titan One" panose="020B0604020202020204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353502" y="815919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Didact Gothic" panose="020B0604020202020204" charset="0"/>
              </a:rPr>
              <a:t>Latihan</a:t>
            </a:r>
            <a:r>
              <a:rPr lang="en-US" sz="2000" b="1" dirty="0" smtClean="0">
                <a:latin typeface="Didact Gothic" panose="020B0604020202020204" charset="0"/>
              </a:rPr>
              <a:t> </a:t>
            </a:r>
            <a:r>
              <a:rPr lang="en-US" b="1" dirty="0" smtClean="0">
                <a:latin typeface="Didact Gothic" panose="020B0604020202020204" charset="0"/>
              </a:rPr>
              <a:t> : </a:t>
            </a:r>
            <a:endParaRPr lang="en-US" b="1" dirty="0">
              <a:latin typeface="Didact Gothic" panose="020B060402020202020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33544" y="1156709"/>
            <a:ext cx="4100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1) 2.700 </a:t>
            </a:r>
            <a:r>
              <a:rPr lang="en-US" sz="2400" dirty="0">
                <a:latin typeface="Didact Gothic" panose="020B0604020202020204" charset="0"/>
              </a:rPr>
              <a:t>d</a:t>
            </a:r>
            <a:r>
              <a:rPr lang="en-US" sz="2400" dirty="0" smtClean="0">
                <a:latin typeface="Didact Gothic" panose="020B0604020202020204" charset="0"/>
              </a:rPr>
              <a:t>g + 12 dag = …. g 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43645" y="1562419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Didact Gothic" panose="020B0604020202020204" charset="0"/>
              </a:rPr>
              <a:t>Cara :</a:t>
            </a:r>
          </a:p>
          <a:p>
            <a:r>
              <a:rPr lang="en-US" sz="2000" dirty="0" smtClean="0">
                <a:latin typeface="Didact Gothic" panose="020B0604020202020204" charset="0"/>
              </a:rPr>
              <a:t> </a:t>
            </a:r>
            <a:endParaRPr lang="en-US" sz="2000" dirty="0">
              <a:latin typeface="Didact Gothic" panose="020B0604020202020204" charset="0"/>
            </a:endParaRPr>
          </a:p>
        </p:txBody>
      </p:sp>
      <p:sp>
        <p:nvSpPr>
          <p:cNvPr id="183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9283" y="1976822"/>
            <a:ext cx="4819164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Didact Gothic" panose="020B0604020202020204" charset="0"/>
              </a:rPr>
              <a:t>2.700 dg   =      ____       g</a:t>
            </a:r>
            <a:endParaRPr lang="en-US" sz="2400" dirty="0">
              <a:latin typeface="Didact Gothic" panose="020B0604020202020204" charset="0"/>
            </a:endParaRPr>
          </a:p>
        </p:txBody>
      </p:sp>
      <p:cxnSp>
        <p:nvCxnSpPr>
          <p:cNvPr id="184" name="Straight Connector 183">
            <a:extLst>
              <a:ext uri="{FF2B5EF4-FFF2-40B4-BE49-F238E27FC236}">
                <a16:creationId xmlns="" xmlns:a16="http://schemas.microsoft.com/office/drawing/2014/main" id="{FC9F9057-5BF1-4415-BBF9-91156499A8FD}"/>
              </a:ext>
            </a:extLst>
          </p:cNvPr>
          <p:cNvCxnSpPr/>
          <p:nvPr/>
        </p:nvCxnSpPr>
        <p:spPr>
          <a:xfrm flipV="1">
            <a:off x="876413" y="2920227"/>
            <a:ext cx="3673071" cy="4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5" name="TextBox 184">
            <a:extLst>
              <a:ext uri="{FF2B5EF4-FFF2-40B4-BE49-F238E27FC236}">
                <a16:creationId xmlns="" xmlns:a16="http://schemas.microsoft.com/office/drawing/2014/main" id="{22CE0410-E950-4A58-A102-D3EEB5669965}"/>
              </a:ext>
            </a:extLst>
          </p:cNvPr>
          <p:cNvSpPr txBox="1"/>
          <p:nvPr/>
        </p:nvSpPr>
        <p:spPr>
          <a:xfrm>
            <a:off x="4517585" y="265861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Didact Gothic" panose="020B0604020202020204" charset="0"/>
              </a:rPr>
              <a:t>+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="" xmlns:a16="http://schemas.microsoft.com/office/drawing/2014/main" id="{71B9CFF8-3596-4D8F-972D-0E723B28ACEE}"/>
              </a:ext>
            </a:extLst>
          </p:cNvPr>
          <p:cNvSpPr txBox="1"/>
          <p:nvPr/>
        </p:nvSpPr>
        <p:spPr>
          <a:xfrm>
            <a:off x="2869921" y="2843144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 390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435934" y="2462986"/>
            <a:ext cx="4379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Didact Gothic" panose="020B0604020202020204" charset="0"/>
              </a:rPr>
              <a:t>     12 dag      =    ____       g 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88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715220" y="1998994"/>
            <a:ext cx="1093593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114300" indent="0"/>
            <a:r>
              <a:rPr lang="en-US" sz="2400" dirty="0" smtClean="0">
                <a:latin typeface="Didact Gothic" panose="020B0604020202020204" charset="0"/>
              </a:rPr>
              <a:t>270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89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746398" y="2421069"/>
            <a:ext cx="955125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114300" indent="0"/>
            <a:r>
              <a:rPr lang="en-US" sz="2400" dirty="0" smtClean="0">
                <a:latin typeface="Didact Gothic" panose="020B0604020202020204" charset="0"/>
              </a:rPr>
              <a:t>120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4174765" y="2843144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g </a:t>
            </a:r>
            <a:endParaRPr lang="en-US" sz="2400" dirty="0">
              <a:latin typeface="Didact Gothic" panose="020B0604020202020204" charset="0"/>
            </a:endParaRPr>
          </a:p>
        </p:txBody>
      </p:sp>
      <p:pic>
        <p:nvPicPr>
          <p:cNvPr id="191" name="Picture 2" descr="Tangga Satuan Berat (Massa) dalam SI - Ukuran Dan Satu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642" y="2779044"/>
            <a:ext cx="3873357" cy="236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  <p:bldP spid="181" grpId="0"/>
      <p:bldP spid="182" grpId="0"/>
      <p:bldP spid="183" grpId="0"/>
      <p:bldP spid="185" grpId="0"/>
      <p:bldP spid="186" grpId="0"/>
      <p:bldP spid="187" grpId="0"/>
      <p:bldP spid="188" grpId="0"/>
      <p:bldP spid="189" grpId="0"/>
      <p:bldP spid="1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56;p29"/>
          <p:cNvSpPr txBox="1">
            <a:spLocks/>
          </p:cNvSpPr>
          <p:nvPr/>
        </p:nvSpPr>
        <p:spPr>
          <a:xfrm>
            <a:off x="726600" y="220717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dirty="0" err="1" smtClean="0">
                <a:latin typeface="Titan One" panose="020B0604020202020204" charset="0"/>
              </a:rPr>
              <a:t>Penjumlahan</a:t>
            </a:r>
            <a:r>
              <a:rPr lang="en-US" sz="2400" dirty="0" smtClean="0">
                <a:latin typeface="Titan One" panose="020B0604020202020204" charset="0"/>
              </a:rPr>
              <a:t> </a:t>
            </a:r>
            <a:r>
              <a:rPr lang="en-US" sz="2400" dirty="0" err="1" smtClean="0">
                <a:latin typeface="Titan One" panose="020B0604020202020204" charset="0"/>
              </a:rPr>
              <a:t>Konversi</a:t>
            </a:r>
            <a:r>
              <a:rPr lang="en-US" sz="2400" dirty="0" smtClean="0">
                <a:latin typeface="Titan One" panose="020B0604020202020204" charset="0"/>
              </a:rPr>
              <a:t> </a:t>
            </a:r>
            <a:r>
              <a:rPr lang="en-US" sz="2400" dirty="0" err="1" smtClean="0">
                <a:latin typeface="Titan One" panose="020B0604020202020204" charset="0"/>
              </a:rPr>
              <a:t>Satuan</a:t>
            </a:r>
            <a:r>
              <a:rPr lang="en-US" sz="2400" dirty="0" smtClean="0">
                <a:latin typeface="Titan One" panose="020B0604020202020204" charset="0"/>
              </a:rPr>
              <a:t> </a:t>
            </a:r>
            <a:r>
              <a:rPr lang="en-US" sz="2400" dirty="0" err="1" smtClean="0">
                <a:latin typeface="Titan One" panose="020B0604020202020204" charset="0"/>
              </a:rPr>
              <a:t>Berat</a:t>
            </a:r>
            <a:endParaRPr lang="en-US" sz="2400" dirty="0">
              <a:latin typeface="Titan One" panose="020B06040202020202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502" y="815919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Didact Gothic" panose="020B0604020202020204" charset="0"/>
              </a:rPr>
              <a:t>Latihan</a:t>
            </a:r>
            <a:r>
              <a:rPr lang="en-US" sz="2000" b="1" dirty="0" smtClean="0">
                <a:latin typeface="Didact Gothic" panose="020B0604020202020204" charset="0"/>
              </a:rPr>
              <a:t> </a:t>
            </a:r>
            <a:r>
              <a:rPr lang="en-US" b="1" dirty="0" smtClean="0">
                <a:latin typeface="Didact Gothic" panose="020B0604020202020204" charset="0"/>
              </a:rPr>
              <a:t> : </a:t>
            </a:r>
            <a:endParaRPr lang="en-US" b="1" dirty="0">
              <a:latin typeface="Didact Gothic" panose="020B06040202020202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544" y="1156709"/>
            <a:ext cx="4033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Didact Gothic" panose="020B0604020202020204" charset="0"/>
              </a:rPr>
              <a:t>2</a:t>
            </a:r>
            <a:r>
              <a:rPr lang="en-US" sz="2400" dirty="0" smtClean="0">
                <a:latin typeface="Didact Gothic" panose="020B0604020202020204" charset="0"/>
              </a:rPr>
              <a:t>) 76 hg + 300 dg = …. dag 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3645" y="1562419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Didact Gothic" panose="020B0604020202020204" charset="0"/>
              </a:rPr>
              <a:t>Cara :</a:t>
            </a:r>
          </a:p>
          <a:p>
            <a:r>
              <a:rPr lang="en-US" sz="2000" dirty="0" smtClean="0">
                <a:latin typeface="Didact Gothic" panose="020B0604020202020204" charset="0"/>
              </a:rPr>
              <a:t> </a:t>
            </a:r>
            <a:endParaRPr lang="en-US" sz="2000" dirty="0">
              <a:latin typeface="Didact Gothic" panose="020B0604020202020204" charset="0"/>
            </a:endParaRPr>
          </a:p>
        </p:txBody>
      </p:sp>
      <p:sp>
        <p:nvSpPr>
          <p:cNvPr id="7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9283" y="1976822"/>
            <a:ext cx="4819164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Didact Gothic" panose="020B0604020202020204" charset="0"/>
              </a:rPr>
              <a:t>76 hg   =      ____       dag</a:t>
            </a:r>
            <a:endParaRPr lang="en-US" sz="2400" dirty="0">
              <a:latin typeface="Didact Gothic" panose="020B060402020202020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FC9F9057-5BF1-4415-BBF9-91156499A8FD}"/>
              </a:ext>
            </a:extLst>
          </p:cNvPr>
          <p:cNvCxnSpPr/>
          <p:nvPr/>
        </p:nvCxnSpPr>
        <p:spPr>
          <a:xfrm flipV="1">
            <a:off x="722303" y="2920227"/>
            <a:ext cx="3673071" cy="4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2CE0410-E950-4A58-A102-D3EEB5669965}"/>
              </a:ext>
            </a:extLst>
          </p:cNvPr>
          <p:cNvSpPr txBox="1"/>
          <p:nvPr/>
        </p:nvSpPr>
        <p:spPr>
          <a:xfrm>
            <a:off x="4384023" y="265861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Didact Gothic" panose="020B0604020202020204" charset="0"/>
              </a:rPr>
              <a:t>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1B9CFF8-3596-4D8F-972D-0E723B28ACEE}"/>
              </a:ext>
            </a:extLst>
          </p:cNvPr>
          <p:cNvSpPr txBox="1"/>
          <p:nvPr/>
        </p:nvSpPr>
        <p:spPr>
          <a:xfrm>
            <a:off x="2438865" y="2909276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 763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7026" y="2461547"/>
            <a:ext cx="45587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Didact Gothic" panose="020B0604020202020204" charset="0"/>
              </a:rPr>
              <a:t> 300 dg   =    ____         dag 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2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301514" y="1963863"/>
            <a:ext cx="1093593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114300" indent="0"/>
            <a:r>
              <a:rPr lang="en-US" sz="2400" dirty="0" smtClean="0">
                <a:latin typeface="Didact Gothic" panose="020B0604020202020204" charset="0"/>
              </a:rPr>
              <a:t>760</a:t>
            </a:r>
            <a:endParaRPr lang="en-US" sz="2400" dirty="0">
              <a:latin typeface="Didact Gothic" panose="020B0604020202020204" charset="0"/>
            </a:endParaRPr>
          </a:p>
        </p:txBody>
      </p:sp>
      <p:sp>
        <p:nvSpPr>
          <p:cNvPr id="13" name="Subtitle 16">
            <a:extLst>
              <a:ext uri="{FF2B5EF4-FFF2-40B4-BE49-F238E27FC236}">
                <a16:creationId xmlns="" xmlns:a16="http://schemas.microsoft.com/office/drawing/2014/main" id="{C82F2035-DE07-41F0-809D-B99AF3A510CD}"/>
              </a:ext>
            </a:extLst>
          </p:cNvPr>
          <p:cNvSpPr txBox="1">
            <a:spLocks/>
          </p:cNvSpPr>
          <p:nvPr/>
        </p:nvSpPr>
        <p:spPr>
          <a:xfrm flipH="1">
            <a:off x="2541977" y="2436748"/>
            <a:ext cx="955125" cy="58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114300" indent="0"/>
            <a:r>
              <a:rPr lang="en-US" sz="2400" dirty="0">
                <a:latin typeface="Didact Gothic" panose="020B0604020202020204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15175" y="2843144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Didact Gothic" panose="020B0604020202020204" charset="0"/>
              </a:rPr>
              <a:t>dag </a:t>
            </a:r>
            <a:endParaRPr lang="en-US" sz="2400" dirty="0">
              <a:latin typeface="Didact Gothic" panose="020B0604020202020204" charset="0"/>
            </a:endParaRPr>
          </a:p>
        </p:txBody>
      </p:sp>
      <p:pic>
        <p:nvPicPr>
          <p:cNvPr id="15" name="Picture 2" descr="Tangga Satuan Berat (Massa) dalam SI - Ukuran Dan Sat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642" y="2779044"/>
            <a:ext cx="3873357" cy="236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96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4F5"/>
        </a:solidFill>
        <a:effectLst/>
      </p:bgPr>
    </p:bg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p31"/>
          <p:cNvSpPr txBox="1">
            <a:spLocks noGrp="1"/>
          </p:cNvSpPr>
          <p:nvPr>
            <p:ph type="title" idx="4"/>
          </p:nvPr>
        </p:nvSpPr>
        <p:spPr>
          <a:xfrm>
            <a:off x="726600" y="395375"/>
            <a:ext cx="7684500" cy="4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Tugas</a:t>
            </a:r>
            <a:endParaRPr dirty="0"/>
          </a:p>
        </p:txBody>
      </p:sp>
      <p:grpSp>
        <p:nvGrpSpPr>
          <p:cNvPr id="781" name="Google Shape;781;p31"/>
          <p:cNvGrpSpPr/>
          <p:nvPr/>
        </p:nvGrpSpPr>
        <p:grpSpPr>
          <a:xfrm>
            <a:off x="726600" y="746125"/>
            <a:ext cx="2022000" cy="3922475"/>
            <a:chOff x="726600" y="746125"/>
            <a:chExt cx="2022000" cy="3922475"/>
          </a:xfrm>
        </p:grpSpPr>
        <p:sp>
          <p:nvSpPr>
            <p:cNvPr id="782" name="Google Shape;782;p31"/>
            <p:cNvSpPr/>
            <p:nvPr/>
          </p:nvSpPr>
          <p:spPr>
            <a:xfrm flipH="1">
              <a:off x="1173655" y="1161124"/>
              <a:ext cx="405447" cy="653166"/>
            </a:xfrm>
            <a:custGeom>
              <a:avLst/>
              <a:gdLst/>
              <a:ahLst/>
              <a:cxnLst/>
              <a:rect l="l" t="t" r="r" b="b"/>
              <a:pathLst>
                <a:path w="5938" h="9566" extrusionOk="0">
                  <a:moveTo>
                    <a:pt x="1081" y="0"/>
                  </a:moveTo>
                  <a:lnTo>
                    <a:pt x="1081" y="0"/>
                  </a:lnTo>
                  <a:cubicBezTo>
                    <a:pt x="1081" y="1"/>
                    <a:pt x="1" y="9566"/>
                    <a:pt x="1723" y="9566"/>
                  </a:cubicBezTo>
                  <a:cubicBezTo>
                    <a:pt x="1725" y="9566"/>
                    <a:pt x="1726" y="9566"/>
                    <a:pt x="1727" y="9565"/>
                  </a:cubicBezTo>
                  <a:cubicBezTo>
                    <a:pt x="3374" y="9553"/>
                    <a:pt x="3233" y="5462"/>
                    <a:pt x="3216" y="5069"/>
                  </a:cubicBezTo>
                  <a:lnTo>
                    <a:pt x="3216" y="5069"/>
                  </a:lnTo>
                  <a:cubicBezTo>
                    <a:pt x="3228" y="5312"/>
                    <a:pt x="3336" y="6939"/>
                    <a:pt x="3929" y="6939"/>
                  </a:cubicBezTo>
                  <a:cubicBezTo>
                    <a:pt x="3943" y="6939"/>
                    <a:pt x="3958" y="6938"/>
                    <a:pt x="3973" y="6936"/>
                  </a:cubicBezTo>
                  <a:cubicBezTo>
                    <a:pt x="4610" y="6855"/>
                    <a:pt x="3561" y="4047"/>
                    <a:pt x="3428" y="3697"/>
                  </a:cubicBezTo>
                  <a:lnTo>
                    <a:pt x="3428" y="3697"/>
                  </a:lnTo>
                  <a:cubicBezTo>
                    <a:pt x="3513" y="3914"/>
                    <a:pt x="3985" y="5053"/>
                    <a:pt x="4540" y="5053"/>
                  </a:cubicBezTo>
                  <a:cubicBezTo>
                    <a:pt x="4575" y="5053"/>
                    <a:pt x="4610" y="5048"/>
                    <a:pt x="4646" y="5039"/>
                  </a:cubicBezTo>
                  <a:cubicBezTo>
                    <a:pt x="5305" y="4859"/>
                    <a:pt x="3431" y="2733"/>
                    <a:pt x="3431" y="2732"/>
                  </a:cubicBezTo>
                  <a:lnTo>
                    <a:pt x="3431" y="2732"/>
                  </a:lnTo>
                  <a:cubicBezTo>
                    <a:pt x="3431" y="2732"/>
                    <a:pt x="4271" y="3556"/>
                    <a:pt x="4926" y="3556"/>
                  </a:cubicBezTo>
                  <a:cubicBezTo>
                    <a:pt x="5057" y="3556"/>
                    <a:pt x="5180" y="3523"/>
                    <a:pt x="5288" y="3445"/>
                  </a:cubicBezTo>
                  <a:cubicBezTo>
                    <a:pt x="5937" y="2976"/>
                    <a:pt x="1081" y="0"/>
                    <a:pt x="10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1"/>
            <p:cNvSpPr/>
            <p:nvPr/>
          </p:nvSpPr>
          <p:spPr>
            <a:xfrm flipH="1">
              <a:off x="2114814" y="3318535"/>
              <a:ext cx="220886" cy="219725"/>
            </a:xfrm>
            <a:custGeom>
              <a:avLst/>
              <a:gdLst/>
              <a:ahLst/>
              <a:cxnLst/>
              <a:rect l="l" t="t" r="r" b="b"/>
              <a:pathLst>
                <a:path w="3235" h="3218" extrusionOk="0">
                  <a:moveTo>
                    <a:pt x="2716" y="1"/>
                  </a:moveTo>
                  <a:lnTo>
                    <a:pt x="1835" y="793"/>
                  </a:lnTo>
                  <a:cubicBezTo>
                    <a:pt x="1835" y="793"/>
                    <a:pt x="1" y="2067"/>
                    <a:pt x="427" y="2360"/>
                  </a:cubicBezTo>
                  <a:cubicBezTo>
                    <a:pt x="470" y="2390"/>
                    <a:pt x="519" y="2404"/>
                    <a:pt x="573" y="2404"/>
                  </a:cubicBezTo>
                  <a:cubicBezTo>
                    <a:pt x="1042" y="2404"/>
                    <a:pt x="1834" y="1349"/>
                    <a:pt x="1835" y="1348"/>
                  </a:cubicBezTo>
                  <a:lnTo>
                    <a:pt x="1835" y="1348"/>
                  </a:lnTo>
                  <a:cubicBezTo>
                    <a:pt x="1834" y="1349"/>
                    <a:pt x="983" y="3082"/>
                    <a:pt x="1409" y="3213"/>
                  </a:cubicBezTo>
                  <a:cubicBezTo>
                    <a:pt x="1420" y="3216"/>
                    <a:pt x="1431" y="3218"/>
                    <a:pt x="1443" y="3218"/>
                  </a:cubicBezTo>
                  <a:cubicBezTo>
                    <a:pt x="1870" y="3218"/>
                    <a:pt x="2521" y="923"/>
                    <a:pt x="2521" y="923"/>
                  </a:cubicBezTo>
                  <a:lnTo>
                    <a:pt x="2521" y="923"/>
                  </a:lnTo>
                  <a:cubicBezTo>
                    <a:pt x="2521" y="923"/>
                    <a:pt x="2391" y="3113"/>
                    <a:pt x="2816" y="3146"/>
                  </a:cubicBezTo>
                  <a:cubicBezTo>
                    <a:pt x="2818" y="3146"/>
                    <a:pt x="2821" y="3146"/>
                    <a:pt x="2823" y="3146"/>
                  </a:cubicBezTo>
                  <a:cubicBezTo>
                    <a:pt x="3234" y="3146"/>
                    <a:pt x="2716" y="1"/>
                    <a:pt x="2716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1"/>
            <p:cNvSpPr/>
            <p:nvPr/>
          </p:nvSpPr>
          <p:spPr>
            <a:xfrm>
              <a:off x="726600" y="4505700"/>
              <a:ext cx="2022000" cy="162900"/>
            </a:xfrm>
            <a:prstGeom prst="ellipse">
              <a:avLst/>
            </a:prstGeom>
            <a:solidFill>
              <a:srgbClr val="41294A">
                <a:alpha val="517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1"/>
            <p:cNvSpPr/>
            <p:nvPr/>
          </p:nvSpPr>
          <p:spPr>
            <a:xfrm flipH="1">
              <a:off x="1290484" y="2561116"/>
              <a:ext cx="193232" cy="117305"/>
            </a:xfrm>
            <a:custGeom>
              <a:avLst/>
              <a:gdLst/>
              <a:ahLst/>
              <a:cxnLst/>
              <a:rect l="l" t="t" r="r" b="b"/>
              <a:pathLst>
                <a:path w="2830" h="1718" extrusionOk="0">
                  <a:moveTo>
                    <a:pt x="1578" y="0"/>
                  </a:moveTo>
                  <a:cubicBezTo>
                    <a:pt x="680" y="0"/>
                    <a:pt x="0" y="1718"/>
                    <a:pt x="0" y="1718"/>
                  </a:cubicBezTo>
                  <a:cubicBezTo>
                    <a:pt x="0" y="1718"/>
                    <a:pt x="2829" y="394"/>
                    <a:pt x="1814" y="40"/>
                  </a:cubicBezTo>
                  <a:cubicBezTo>
                    <a:pt x="1734" y="13"/>
                    <a:pt x="1655" y="0"/>
                    <a:pt x="1578" y="0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1"/>
            <p:cNvSpPr/>
            <p:nvPr/>
          </p:nvSpPr>
          <p:spPr>
            <a:xfrm flipH="1">
              <a:off x="1189634" y="2664218"/>
              <a:ext cx="326652" cy="382641"/>
            </a:xfrm>
            <a:custGeom>
              <a:avLst/>
              <a:gdLst/>
              <a:ahLst/>
              <a:cxnLst/>
              <a:rect l="l" t="t" r="r" b="b"/>
              <a:pathLst>
                <a:path w="4784" h="5604" extrusionOk="0">
                  <a:moveTo>
                    <a:pt x="1145" y="1"/>
                  </a:moveTo>
                  <a:cubicBezTo>
                    <a:pt x="510" y="1"/>
                    <a:pt x="134" y="375"/>
                    <a:pt x="134" y="375"/>
                  </a:cubicBezTo>
                  <a:cubicBezTo>
                    <a:pt x="134" y="375"/>
                    <a:pt x="81" y="511"/>
                    <a:pt x="1" y="754"/>
                  </a:cubicBezTo>
                  <a:cubicBezTo>
                    <a:pt x="1735" y="1080"/>
                    <a:pt x="1166" y="3889"/>
                    <a:pt x="2142" y="5117"/>
                  </a:cubicBezTo>
                  <a:cubicBezTo>
                    <a:pt x="2424" y="5473"/>
                    <a:pt x="2784" y="5603"/>
                    <a:pt x="3157" y="5603"/>
                  </a:cubicBezTo>
                  <a:cubicBezTo>
                    <a:pt x="3746" y="5603"/>
                    <a:pt x="4370" y="5280"/>
                    <a:pt x="4784" y="5011"/>
                  </a:cubicBezTo>
                  <a:cubicBezTo>
                    <a:pt x="4354" y="3547"/>
                    <a:pt x="4028" y="2092"/>
                    <a:pt x="3056" y="1047"/>
                  </a:cubicBezTo>
                  <a:cubicBezTo>
                    <a:pt x="2298" y="230"/>
                    <a:pt x="1642" y="1"/>
                    <a:pt x="1145" y="1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1"/>
            <p:cNvSpPr/>
            <p:nvPr/>
          </p:nvSpPr>
          <p:spPr>
            <a:xfrm flipH="1">
              <a:off x="985000" y="3081948"/>
              <a:ext cx="416713" cy="473180"/>
            </a:xfrm>
            <a:custGeom>
              <a:avLst/>
              <a:gdLst/>
              <a:ahLst/>
              <a:cxnLst/>
              <a:rect l="l" t="t" r="r" b="b"/>
              <a:pathLst>
                <a:path w="6103" h="6930" extrusionOk="0">
                  <a:moveTo>
                    <a:pt x="3469" y="1"/>
                  </a:moveTo>
                  <a:cubicBezTo>
                    <a:pt x="2261" y="224"/>
                    <a:pt x="0" y="1349"/>
                    <a:pt x="1908" y="6850"/>
                  </a:cubicBezTo>
                  <a:cubicBezTo>
                    <a:pt x="2186" y="6904"/>
                    <a:pt x="2448" y="6930"/>
                    <a:pt x="2693" y="6930"/>
                  </a:cubicBezTo>
                  <a:cubicBezTo>
                    <a:pt x="5379" y="6930"/>
                    <a:pt x="6103" y="3890"/>
                    <a:pt x="4657" y="2161"/>
                  </a:cubicBezTo>
                  <a:cubicBezTo>
                    <a:pt x="4104" y="1506"/>
                    <a:pt x="3748" y="764"/>
                    <a:pt x="3469" y="1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1"/>
            <p:cNvSpPr/>
            <p:nvPr/>
          </p:nvSpPr>
          <p:spPr>
            <a:xfrm flipH="1">
              <a:off x="1164845" y="2715700"/>
              <a:ext cx="534769" cy="834040"/>
            </a:xfrm>
            <a:custGeom>
              <a:avLst/>
              <a:gdLst/>
              <a:ahLst/>
              <a:cxnLst/>
              <a:rect l="l" t="t" r="r" b="b"/>
              <a:pathLst>
                <a:path w="7832" h="12215" extrusionOk="0">
                  <a:moveTo>
                    <a:pt x="2686" y="0"/>
                  </a:moveTo>
                  <a:lnTo>
                    <a:pt x="2686" y="0"/>
                  </a:lnTo>
                  <a:cubicBezTo>
                    <a:pt x="2111" y="1754"/>
                    <a:pt x="1" y="9093"/>
                    <a:pt x="4280" y="11452"/>
                  </a:cubicBezTo>
                  <a:cubicBezTo>
                    <a:pt x="5016" y="11859"/>
                    <a:pt x="5678" y="12102"/>
                    <a:pt x="6271" y="12214"/>
                  </a:cubicBezTo>
                  <a:cubicBezTo>
                    <a:pt x="4363" y="6713"/>
                    <a:pt x="6624" y="5588"/>
                    <a:pt x="7832" y="5365"/>
                  </a:cubicBezTo>
                  <a:cubicBezTo>
                    <a:pt x="7695" y="4999"/>
                    <a:pt x="7578" y="4630"/>
                    <a:pt x="7469" y="4257"/>
                  </a:cubicBezTo>
                  <a:cubicBezTo>
                    <a:pt x="7055" y="4526"/>
                    <a:pt x="6431" y="4849"/>
                    <a:pt x="5842" y="4849"/>
                  </a:cubicBezTo>
                  <a:cubicBezTo>
                    <a:pt x="5469" y="4849"/>
                    <a:pt x="5109" y="4719"/>
                    <a:pt x="4827" y="4363"/>
                  </a:cubicBezTo>
                  <a:cubicBezTo>
                    <a:pt x="3851" y="3135"/>
                    <a:pt x="4420" y="326"/>
                    <a:pt x="2686" y="0"/>
                  </a:cubicBezTo>
                  <a:close/>
                </a:path>
              </a:pathLst>
            </a:custGeom>
            <a:solidFill>
              <a:srgbClr val="2FE4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1"/>
            <p:cNvSpPr/>
            <p:nvPr/>
          </p:nvSpPr>
          <p:spPr>
            <a:xfrm flipH="1">
              <a:off x="1778404" y="3973672"/>
              <a:ext cx="243009" cy="609331"/>
            </a:xfrm>
            <a:custGeom>
              <a:avLst/>
              <a:gdLst/>
              <a:ahLst/>
              <a:cxnLst/>
              <a:rect l="l" t="t" r="r" b="b"/>
              <a:pathLst>
                <a:path w="3559" h="8924" extrusionOk="0">
                  <a:moveTo>
                    <a:pt x="1" y="1"/>
                  </a:moveTo>
                  <a:lnTo>
                    <a:pt x="626" y="2773"/>
                  </a:lnTo>
                  <a:lnTo>
                    <a:pt x="896" y="3954"/>
                  </a:lnTo>
                  <a:lnTo>
                    <a:pt x="1828" y="8085"/>
                  </a:lnTo>
                  <a:lnTo>
                    <a:pt x="2018" y="8924"/>
                  </a:lnTo>
                  <a:lnTo>
                    <a:pt x="3559" y="8924"/>
                  </a:lnTo>
                  <a:lnTo>
                    <a:pt x="3559" y="129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1"/>
            <p:cNvSpPr/>
            <p:nvPr/>
          </p:nvSpPr>
          <p:spPr>
            <a:xfrm flipH="1">
              <a:off x="1824557" y="2625230"/>
              <a:ext cx="436104" cy="800310"/>
            </a:xfrm>
            <a:custGeom>
              <a:avLst/>
              <a:gdLst/>
              <a:ahLst/>
              <a:cxnLst/>
              <a:rect l="l" t="t" r="r" b="b"/>
              <a:pathLst>
                <a:path w="6387" h="11721" extrusionOk="0">
                  <a:moveTo>
                    <a:pt x="6387" y="0"/>
                  </a:moveTo>
                  <a:lnTo>
                    <a:pt x="6387" y="0"/>
                  </a:lnTo>
                  <a:cubicBezTo>
                    <a:pt x="6387" y="0"/>
                    <a:pt x="6250" y="140"/>
                    <a:pt x="6015" y="396"/>
                  </a:cubicBezTo>
                  <a:cubicBezTo>
                    <a:pt x="5668" y="779"/>
                    <a:pt x="5099" y="1422"/>
                    <a:pt x="4447" y="2253"/>
                  </a:cubicBezTo>
                  <a:cubicBezTo>
                    <a:pt x="2849" y="4297"/>
                    <a:pt x="736" y="7479"/>
                    <a:pt x="90" y="10700"/>
                  </a:cubicBezTo>
                  <a:cubicBezTo>
                    <a:pt x="0" y="11428"/>
                    <a:pt x="278" y="11720"/>
                    <a:pt x="685" y="11720"/>
                  </a:cubicBezTo>
                  <a:cubicBezTo>
                    <a:pt x="940" y="11720"/>
                    <a:pt x="1247" y="11605"/>
                    <a:pt x="1545" y="11410"/>
                  </a:cubicBezTo>
                  <a:cubicBezTo>
                    <a:pt x="1977" y="11123"/>
                    <a:pt x="2393" y="10671"/>
                    <a:pt x="2603" y="10155"/>
                  </a:cubicBezTo>
                  <a:cubicBezTo>
                    <a:pt x="3059" y="9030"/>
                    <a:pt x="5156" y="3349"/>
                    <a:pt x="6015" y="1009"/>
                  </a:cubicBezTo>
                  <a:cubicBezTo>
                    <a:pt x="6244" y="387"/>
                    <a:pt x="6387" y="0"/>
                    <a:pt x="638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1"/>
            <p:cNvSpPr/>
            <p:nvPr/>
          </p:nvSpPr>
          <p:spPr>
            <a:xfrm flipH="1">
              <a:off x="1427785" y="1036515"/>
              <a:ext cx="640398" cy="635960"/>
            </a:xfrm>
            <a:custGeom>
              <a:avLst/>
              <a:gdLst/>
              <a:ahLst/>
              <a:cxnLst/>
              <a:rect l="l" t="t" r="r" b="b"/>
              <a:pathLst>
                <a:path w="9379" h="9314" extrusionOk="0">
                  <a:moveTo>
                    <a:pt x="6667" y="1"/>
                  </a:moveTo>
                  <a:cubicBezTo>
                    <a:pt x="6216" y="1"/>
                    <a:pt x="5713" y="82"/>
                    <a:pt x="5159" y="288"/>
                  </a:cubicBezTo>
                  <a:cubicBezTo>
                    <a:pt x="4729" y="447"/>
                    <a:pt x="4334" y="700"/>
                    <a:pt x="3964" y="1010"/>
                  </a:cubicBezTo>
                  <a:cubicBezTo>
                    <a:pt x="4087" y="1199"/>
                    <a:pt x="4160" y="1426"/>
                    <a:pt x="4160" y="1669"/>
                  </a:cubicBezTo>
                  <a:cubicBezTo>
                    <a:pt x="4160" y="2328"/>
                    <a:pt x="3628" y="2864"/>
                    <a:pt x="2966" y="2864"/>
                  </a:cubicBezTo>
                  <a:cubicBezTo>
                    <a:pt x="2772" y="2864"/>
                    <a:pt x="2592" y="2813"/>
                    <a:pt x="2430" y="2733"/>
                  </a:cubicBezTo>
                  <a:cubicBezTo>
                    <a:pt x="2273" y="2953"/>
                    <a:pt x="2120" y="3170"/>
                    <a:pt x="1981" y="3376"/>
                  </a:cubicBezTo>
                  <a:cubicBezTo>
                    <a:pt x="1259" y="4428"/>
                    <a:pt x="632" y="5549"/>
                    <a:pt x="193" y="6747"/>
                  </a:cubicBezTo>
                  <a:cubicBezTo>
                    <a:pt x="127" y="6924"/>
                    <a:pt x="64" y="7107"/>
                    <a:pt x="1" y="7290"/>
                  </a:cubicBezTo>
                  <a:cubicBezTo>
                    <a:pt x="405" y="7253"/>
                    <a:pt x="872" y="7225"/>
                    <a:pt x="1371" y="7225"/>
                  </a:cubicBezTo>
                  <a:cubicBezTo>
                    <a:pt x="3247" y="7225"/>
                    <a:pt x="5583" y="7611"/>
                    <a:pt x="6776" y="9314"/>
                  </a:cubicBezTo>
                  <a:cubicBezTo>
                    <a:pt x="7752" y="6747"/>
                    <a:pt x="9379" y="1242"/>
                    <a:pt x="9379" y="1242"/>
                  </a:cubicBezTo>
                  <a:cubicBezTo>
                    <a:pt x="9379" y="1242"/>
                    <a:pt x="8424" y="1"/>
                    <a:pt x="6667" y="1"/>
                  </a:cubicBezTo>
                  <a:close/>
                </a:path>
              </a:pathLst>
            </a:custGeom>
            <a:solidFill>
              <a:srgbClr val="FEC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1"/>
            <p:cNvSpPr/>
            <p:nvPr/>
          </p:nvSpPr>
          <p:spPr>
            <a:xfrm flipH="1">
              <a:off x="1305083" y="1231998"/>
              <a:ext cx="948819" cy="3305640"/>
            </a:xfrm>
            <a:custGeom>
              <a:avLst/>
              <a:gdLst/>
              <a:ahLst/>
              <a:cxnLst/>
              <a:rect l="l" t="t" r="r" b="b"/>
              <a:pathLst>
                <a:path w="13896" h="48413" extrusionOk="0">
                  <a:moveTo>
                    <a:pt x="12731" y="1"/>
                  </a:moveTo>
                  <a:cubicBezTo>
                    <a:pt x="12461" y="1"/>
                    <a:pt x="8252" y="107"/>
                    <a:pt x="7776" y="6720"/>
                  </a:cubicBezTo>
                  <a:cubicBezTo>
                    <a:pt x="7706" y="9233"/>
                    <a:pt x="7523" y="11479"/>
                    <a:pt x="7257" y="13496"/>
                  </a:cubicBezTo>
                  <a:cubicBezTo>
                    <a:pt x="7569" y="13729"/>
                    <a:pt x="7776" y="14102"/>
                    <a:pt x="7776" y="14521"/>
                  </a:cubicBezTo>
                  <a:cubicBezTo>
                    <a:pt x="7776" y="15081"/>
                    <a:pt x="7413" y="15553"/>
                    <a:pt x="6914" y="15726"/>
                  </a:cubicBezTo>
                  <a:cubicBezTo>
                    <a:pt x="4850" y="27511"/>
                    <a:pt x="1" y="30763"/>
                    <a:pt x="1289" y="36517"/>
                  </a:cubicBezTo>
                  <a:cubicBezTo>
                    <a:pt x="2773" y="43130"/>
                    <a:pt x="8085" y="43314"/>
                    <a:pt x="8671" y="43314"/>
                  </a:cubicBezTo>
                  <a:cubicBezTo>
                    <a:pt x="8706" y="43314"/>
                    <a:pt x="8724" y="43314"/>
                    <a:pt x="8724" y="43314"/>
                  </a:cubicBezTo>
                  <a:lnTo>
                    <a:pt x="8787" y="47730"/>
                  </a:lnTo>
                  <a:lnTo>
                    <a:pt x="9590" y="48412"/>
                  </a:lnTo>
                  <a:lnTo>
                    <a:pt x="10951" y="47600"/>
                  </a:lnTo>
                  <a:cubicBezTo>
                    <a:pt x="11237" y="46918"/>
                    <a:pt x="11540" y="46119"/>
                    <a:pt x="11879" y="45157"/>
                  </a:cubicBezTo>
                  <a:cubicBezTo>
                    <a:pt x="11933" y="45004"/>
                    <a:pt x="11989" y="44847"/>
                    <a:pt x="12046" y="44684"/>
                  </a:cubicBezTo>
                  <a:cubicBezTo>
                    <a:pt x="12415" y="43616"/>
                    <a:pt x="12831" y="42371"/>
                    <a:pt x="13314" y="40893"/>
                  </a:cubicBezTo>
                  <a:lnTo>
                    <a:pt x="13314" y="40893"/>
                  </a:lnTo>
                  <a:cubicBezTo>
                    <a:pt x="13171" y="40941"/>
                    <a:pt x="13021" y="40964"/>
                    <a:pt x="12861" y="40964"/>
                  </a:cubicBezTo>
                  <a:cubicBezTo>
                    <a:pt x="12056" y="40964"/>
                    <a:pt x="11403" y="40311"/>
                    <a:pt x="11403" y="39506"/>
                  </a:cubicBezTo>
                  <a:cubicBezTo>
                    <a:pt x="11403" y="38701"/>
                    <a:pt x="12056" y="38048"/>
                    <a:pt x="12861" y="38048"/>
                  </a:cubicBezTo>
                  <a:cubicBezTo>
                    <a:pt x="13240" y="38048"/>
                    <a:pt x="13587" y="38194"/>
                    <a:pt x="13846" y="38434"/>
                  </a:cubicBezTo>
                  <a:cubicBezTo>
                    <a:pt x="13896" y="37359"/>
                    <a:pt x="13739" y="36194"/>
                    <a:pt x="13484" y="34973"/>
                  </a:cubicBezTo>
                  <a:cubicBezTo>
                    <a:pt x="13420" y="34680"/>
                    <a:pt x="13354" y="34387"/>
                    <a:pt x="13280" y="34091"/>
                  </a:cubicBezTo>
                  <a:cubicBezTo>
                    <a:pt x="12332" y="30170"/>
                    <a:pt x="10615" y="25781"/>
                    <a:pt x="11297" y="22030"/>
                  </a:cubicBezTo>
                  <a:cubicBezTo>
                    <a:pt x="11363" y="21660"/>
                    <a:pt x="11427" y="21248"/>
                    <a:pt x="11490" y="20808"/>
                  </a:cubicBezTo>
                  <a:cubicBezTo>
                    <a:pt x="11393" y="20804"/>
                    <a:pt x="11297" y="20792"/>
                    <a:pt x="11203" y="20765"/>
                  </a:cubicBezTo>
                  <a:cubicBezTo>
                    <a:pt x="10644" y="20622"/>
                    <a:pt x="10229" y="20116"/>
                    <a:pt x="10229" y="19510"/>
                  </a:cubicBezTo>
                  <a:cubicBezTo>
                    <a:pt x="10229" y="18792"/>
                    <a:pt x="10811" y="18209"/>
                    <a:pt x="11527" y="18209"/>
                  </a:cubicBezTo>
                  <a:cubicBezTo>
                    <a:pt x="11620" y="18209"/>
                    <a:pt x="11710" y="18222"/>
                    <a:pt x="11796" y="18239"/>
                  </a:cubicBezTo>
                  <a:cubicBezTo>
                    <a:pt x="11859" y="17600"/>
                    <a:pt x="11922" y="16934"/>
                    <a:pt x="11982" y="16245"/>
                  </a:cubicBezTo>
                  <a:cubicBezTo>
                    <a:pt x="10908" y="16039"/>
                    <a:pt x="10099" y="15097"/>
                    <a:pt x="10099" y="13962"/>
                  </a:cubicBezTo>
                  <a:cubicBezTo>
                    <a:pt x="10099" y="12717"/>
                    <a:pt x="11080" y="11699"/>
                    <a:pt x="12315" y="11643"/>
                  </a:cubicBezTo>
                  <a:cubicBezTo>
                    <a:pt x="12382" y="10497"/>
                    <a:pt x="12449" y="9362"/>
                    <a:pt x="12501" y="8277"/>
                  </a:cubicBezTo>
                  <a:lnTo>
                    <a:pt x="12501" y="8277"/>
                  </a:lnTo>
                  <a:cubicBezTo>
                    <a:pt x="12342" y="8411"/>
                    <a:pt x="12139" y="8491"/>
                    <a:pt x="11913" y="8491"/>
                  </a:cubicBezTo>
                  <a:cubicBezTo>
                    <a:pt x="11390" y="8491"/>
                    <a:pt x="10964" y="8064"/>
                    <a:pt x="10964" y="7542"/>
                  </a:cubicBezTo>
                  <a:cubicBezTo>
                    <a:pt x="10964" y="7016"/>
                    <a:pt x="11390" y="6594"/>
                    <a:pt x="11913" y="6594"/>
                  </a:cubicBezTo>
                  <a:cubicBezTo>
                    <a:pt x="12169" y="6594"/>
                    <a:pt x="12402" y="6697"/>
                    <a:pt x="12575" y="6860"/>
                  </a:cubicBezTo>
                  <a:cubicBezTo>
                    <a:pt x="12745" y="3212"/>
                    <a:pt x="12745" y="1"/>
                    <a:pt x="12745" y="1"/>
                  </a:cubicBezTo>
                  <a:cubicBezTo>
                    <a:pt x="12745" y="1"/>
                    <a:pt x="12740" y="1"/>
                    <a:pt x="12731" y="1"/>
                  </a:cubicBezTo>
                  <a:close/>
                </a:path>
              </a:pathLst>
            </a:custGeom>
            <a:solidFill>
              <a:srgbClr val="FEC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1"/>
            <p:cNvSpPr/>
            <p:nvPr/>
          </p:nvSpPr>
          <p:spPr>
            <a:xfrm flipH="1">
              <a:off x="1605449" y="1529831"/>
              <a:ext cx="508208" cy="352393"/>
            </a:xfrm>
            <a:custGeom>
              <a:avLst/>
              <a:gdLst/>
              <a:ahLst/>
              <a:cxnLst/>
              <a:rect l="l" t="t" r="r" b="b"/>
              <a:pathLst>
                <a:path w="7443" h="5161" extrusionOk="0">
                  <a:moveTo>
                    <a:pt x="2037" y="0"/>
                  </a:moveTo>
                  <a:cubicBezTo>
                    <a:pt x="1538" y="0"/>
                    <a:pt x="1071" y="28"/>
                    <a:pt x="667" y="65"/>
                  </a:cubicBezTo>
                  <a:cubicBezTo>
                    <a:pt x="267" y="1263"/>
                    <a:pt x="0" y="2604"/>
                    <a:pt x="802" y="3686"/>
                  </a:cubicBezTo>
                  <a:cubicBezTo>
                    <a:pt x="1186" y="4198"/>
                    <a:pt x="1738" y="4568"/>
                    <a:pt x="2337" y="4794"/>
                  </a:cubicBezTo>
                  <a:cubicBezTo>
                    <a:pt x="2887" y="5004"/>
                    <a:pt x="3535" y="5160"/>
                    <a:pt x="4165" y="5160"/>
                  </a:cubicBezTo>
                  <a:cubicBezTo>
                    <a:pt x="4572" y="5160"/>
                    <a:pt x="4971" y="5095"/>
                    <a:pt x="5332" y="4937"/>
                  </a:cubicBezTo>
                  <a:cubicBezTo>
                    <a:pt x="6174" y="4571"/>
                    <a:pt x="6700" y="3766"/>
                    <a:pt x="7080" y="2963"/>
                  </a:cubicBezTo>
                  <a:cubicBezTo>
                    <a:pt x="7183" y="2744"/>
                    <a:pt x="7306" y="2444"/>
                    <a:pt x="7442" y="2089"/>
                  </a:cubicBezTo>
                  <a:cubicBezTo>
                    <a:pt x="6249" y="386"/>
                    <a:pt x="3913" y="0"/>
                    <a:pt x="2037" y="0"/>
                  </a:cubicBezTo>
                  <a:close/>
                </a:path>
              </a:pathLst>
            </a:custGeom>
            <a:solidFill>
              <a:srgbClr val="F5D1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1"/>
            <p:cNvSpPr/>
            <p:nvPr/>
          </p:nvSpPr>
          <p:spPr>
            <a:xfrm flipH="1">
              <a:off x="1579305" y="809966"/>
              <a:ext cx="75108" cy="275510"/>
            </a:xfrm>
            <a:custGeom>
              <a:avLst/>
              <a:gdLst/>
              <a:ahLst/>
              <a:cxnLst/>
              <a:rect l="l" t="t" r="r" b="b"/>
              <a:pathLst>
                <a:path w="1100" h="4035" extrusionOk="0">
                  <a:moveTo>
                    <a:pt x="550" y="1"/>
                  </a:moveTo>
                  <a:lnTo>
                    <a:pt x="1" y="3712"/>
                  </a:lnTo>
                  <a:lnTo>
                    <a:pt x="936" y="403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EC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1"/>
            <p:cNvSpPr/>
            <p:nvPr/>
          </p:nvSpPr>
          <p:spPr>
            <a:xfrm flipH="1">
              <a:off x="1328447" y="858649"/>
              <a:ext cx="154176" cy="314839"/>
            </a:xfrm>
            <a:custGeom>
              <a:avLst/>
              <a:gdLst/>
              <a:ahLst/>
              <a:cxnLst/>
              <a:rect l="l" t="t" r="r" b="b"/>
              <a:pathLst>
                <a:path w="2258" h="4611" extrusionOk="0">
                  <a:moveTo>
                    <a:pt x="1775" y="0"/>
                  </a:moveTo>
                  <a:lnTo>
                    <a:pt x="1" y="3741"/>
                  </a:lnTo>
                  <a:lnTo>
                    <a:pt x="803" y="4610"/>
                  </a:lnTo>
                  <a:lnTo>
                    <a:pt x="2257" y="257"/>
                  </a:lnTo>
                  <a:lnTo>
                    <a:pt x="1775" y="0"/>
                  </a:lnTo>
                  <a:close/>
                </a:path>
              </a:pathLst>
            </a:custGeom>
            <a:solidFill>
              <a:srgbClr val="FEC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1"/>
            <p:cNvSpPr/>
            <p:nvPr/>
          </p:nvSpPr>
          <p:spPr>
            <a:xfrm flipH="1">
              <a:off x="1183011" y="1150336"/>
              <a:ext cx="325900" cy="223344"/>
            </a:xfrm>
            <a:custGeom>
              <a:avLst/>
              <a:gdLst/>
              <a:ahLst/>
              <a:cxnLst/>
              <a:rect l="l" t="t" r="r" b="b"/>
              <a:pathLst>
                <a:path w="4773" h="3271" extrusionOk="0">
                  <a:moveTo>
                    <a:pt x="714" y="0"/>
                  </a:moveTo>
                  <a:cubicBezTo>
                    <a:pt x="662" y="0"/>
                    <a:pt x="627" y="5"/>
                    <a:pt x="612" y="15"/>
                  </a:cubicBezTo>
                  <a:lnTo>
                    <a:pt x="0" y="1017"/>
                  </a:lnTo>
                  <a:cubicBezTo>
                    <a:pt x="590" y="2338"/>
                    <a:pt x="2854" y="3270"/>
                    <a:pt x="4234" y="3270"/>
                  </a:cubicBezTo>
                  <a:cubicBezTo>
                    <a:pt x="4435" y="3270"/>
                    <a:pt x="4617" y="3251"/>
                    <a:pt x="4773" y="3210"/>
                  </a:cubicBezTo>
                  <a:cubicBezTo>
                    <a:pt x="3711" y="585"/>
                    <a:pt x="1264" y="0"/>
                    <a:pt x="714" y="0"/>
                  </a:cubicBezTo>
                  <a:close/>
                </a:path>
              </a:pathLst>
            </a:custGeom>
            <a:solidFill>
              <a:srgbClr val="FEC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1"/>
            <p:cNvSpPr/>
            <p:nvPr/>
          </p:nvSpPr>
          <p:spPr>
            <a:xfrm flipH="1">
              <a:off x="1667722" y="1015690"/>
              <a:ext cx="350959" cy="110750"/>
            </a:xfrm>
            <a:custGeom>
              <a:avLst/>
              <a:gdLst/>
              <a:ahLst/>
              <a:cxnLst/>
              <a:rect l="l" t="t" r="r" b="b"/>
              <a:pathLst>
                <a:path w="5140" h="1622" extrusionOk="0">
                  <a:moveTo>
                    <a:pt x="2901" y="1"/>
                  </a:moveTo>
                  <a:cubicBezTo>
                    <a:pt x="2063" y="1"/>
                    <a:pt x="1056" y="223"/>
                    <a:pt x="1" y="948"/>
                  </a:cubicBezTo>
                  <a:cubicBezTo>
                    <a:pt x="383" y="1379"/>
                    <a:pt x="1386" y="1621"/>
                    <a:pt x="2412" y="1621"/>
                  </a:cubicBezTo>
                  <a:cubicBezTo>
                    <a:pt x="3600" y="1621"/>
                    <a:pt x="4818" y="1296"/>
                    <a:pt x="5139" y="562"/>
                  </a:cubicBezTo>
                  <a:cubicBezTo>
                    <a:pt x="5139" y="562"/>
                    <a:pt x="4233" y="1"/>
                    <a:pt x="2901" y="1"/>
                  </a:cubicBezTo>
                  <a:close/>
                </a:path>
              </a:pathLst>
            </a:custGeom>
            <a:solidFill>
              <a:srgbClr val="FEC1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1"/>
            <p:cNvSpPr/>
            <p:nvPr/>
          </p:nvSpPr>
          <p:spPr>
            <a:xfrm flipH="1">
              <a:off x="1548648" y="746125"/>
              <a:ext cx="99143" cy="99143"/>
            </a:xfrm>
            <a:custGeom>
              <a:avLst/>
              <a:gdLst/>
              <a:ahLst/>
              <a:cxnLst/>
              <a:rect l="l" t="t" r="r" b="b"/>
              <a:pathLst>
                <a:path w="1452" h="1452" extrusionOk="0">
                  <a:moveTo>
                    <a:pt x="726" y="1"/>
                  </a:moveTo>
                  <a:cubicBezTo>
                    <a:pt x="323" y="1"/>
                    <a:pt x="0" y="323"/>
                    <a:pt x="0" y="727"/>
                  </a:cubicBezTo>
                  <a:cubicBezTo>
                    <a:pt x="0" y="1126"/>
                    <a:pt x="323" y="1452"/>
                    <a:pt x="726" y="1452"/>
                  </a:cubicBezTo>
                  <a:cubicBezTo>
                    <a:pt x="1125" y="1452"/>
                    <a:pt x="1452" y="1126"/>
                    <a:pt x="1452" y="727"/>
                  </a:cubicBezTo>
                  <a:cubicBezTo>
                    <a:pt x="1452" y="323"/>
                    <a:pt x="1125" y="1"/>
                    <a:pt x="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1"/>
            <p:cNvSpPr/>
            <p:nvPr/>
          </p:nvSpPr>
          <p:spPr>
            <a:xfrm flipH="1">
              <a:off x="1296426" y="815428"/>
              <a:ext cx="99143" cy="99211"/>
            </a:xfrm>
            <a:custGeom>
              <a:avLst/>
              <a:gdLst/>
              <a:ahLst/>
              <a:cxnLst/>
              <a:rect l="l" t="t" r="r" b="b"/>
              <a:pathLst>
                <a:path w="1452" h="1453" extrusionOk="0">
                  <a:moveTo>
                    <a:pt x="726" y="1"/>
                  </a:moveTo>
                  <a:cubicBezTo>
                    <a:pt x="323" y="1"/>
                    <a:pt x="1" y="327"/>
                    <a:pt x="1" y="726"/>
                  </a:cubicBezTo>
                  <a:cubicBezTo>
                    <a:pt x="1" y="1129"/>
                    <a:pt x="323" y="1452"/>
                    <a:pt x="726" y="1452"/>
                  </a:cubicBezTo>
                  <a:cubicBezTo>
                    <a:pt x="1125" y="1452"/>
                    <a:pt x="1452" y="1129"/>
                    <a:pt x="1452" y="726"/>
                  </a:cubicBezTo>
                  <a:cubicBezTo>
                    <a:pt x="1452" y="327"/>
                    <a:pt x="1125" y="1"/>
                    <a:pt x="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1"/>
            <p:cNvSpPr/>
            <p:nvPr/>
          </p:nvSpPr>
          <p:spPr>
            <a:xfrm flipH="1">
              <a:off x="1680700" y="1634776"/>
              <a:ext cx="52098" cy="35164"/>
            </a:xfrm>
            <a:custGeom>
              <a:avLst/>
              <a:gdLst/>
              <a:ahLst/>
              <a:cxnLst/>
              <a:rect l="l" t="t" r="r" b="b"/>
              <a:pathLst>
                <a:path w="763" h="515" extrusionOk="0">
                  <a:moveTo>
                    <a:pt x="409" y="1"/>
                  </a:moveTo>
                  <a:cubicBezTo>
                    <a:pt x="212" y="1"/>
                    <a:pt x="1" y="515"/>
                    <a:pt x="1" y="515"/>
                  </a:cubicBezTo>
                  <a:cubicBezTo>
                    <a:pt x="1" y="515"/>
                    <a:pt x="763" y="275"/>
                    <a:pt x="493" y="36"/>
                  </a:cubicBezTo>
                  <a:cubicBezTo>
                    <a:pt x="466" y="11"/>
                    <a:pt x="438" y="1"/>
                    <a:pt x="409" y="1"/>
                  </a:cubicBezTo>
                  <a:close/>
                </a:path>
              </a:pathLst>
            </a:custGeom>
            <a:solidFill>
              <a:srgbClr val="5827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1"/>
            <p:cNvSpPr/>
            <p:nvPr/>
          </p:nvSpPr>
          <p:spPr>
            <a:xfrm flipH="1">
              <a:off x="1979898" y="1595106"/>
              <a:ext cx="51756" cy="47591"/>
            </a:xfrm>
            <a:custGeom>
              <a:avLst/>
              <a:gdLst/>
              <a:ahLst/>
              <a:cxnLst/>
              <a:rect l="l" t="t" r="r" b="b"/>
              <a:pathLst>
                <a:path w="758" h="697" extrusionOk="0">
                  <a:moveTo>
                    <a:pt x="443" y="1"/>
                  </a:moveTo>
                  <a:cubicBezTo>
                    <a:pt x="422" y="1"/>
                    <a:pt x="399" y="4"/>
                    <a:pt x="374" y="10"/>
                  </a:cubicBezTo>
                  <a:cubicBezTo>
                    <a:pt x="1" y="107"/>
                    <a:pt x="624" y="697"/>
                    <a:pt x="624" y="697"/>
                  </a:cubicBezTo>
                  <a:cubicBezTo>
                    <a:pt x="624" y="697"/>
                    <a:pt x="758" y="1"/>
                    <a:pt x="443" y="1"/>
                  </a:cubicBezTo>
                  <a:close/>
                </a:path>
              </a:pathLst>
            </a:custGeom>
            <a:solidFill>
              <a:srgbClr val="5827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1"/>
            <p:cNvSpPr/>
            <p:nvPr/>
          </p:nvSpPr>
          <p:spPr>
            <a:xfrm flipH="1">
              <a:off x="1506177" y="4488794"/>
              <a:ext cx="147485" cy="101191"/>
            </a:xfrm>
            <a:custGeom>
              <a:avLst/>
              <a:gdLst/>
              <a:ahLst/>
              <a:cxnLst/>
              <a:rect l="l" t="t" r="r" b="b"/>
              <a:pathLst>
                <a:path w="2160" h="1482" extrusionOk="0">
                  <a:moveTo>
                    <a:pt x="2160" y="1"/>
                  </a:moveTo>
                  <a:lnTo>
                    <a:pt x="799" y="810"/>
                  </a:lnTo>
                  <a:lnTo>
                    <a:pt x="0" y="131"/>
                  </a:lnTo>
                  <a:lnTo>
                    <a:pt x="20" y="1482"/>
                  </a:lnTo>
                  <a:lnTo>
                    <a:pt x="1458" y="1482"/>
                  </a:lnTo>
                  <a:cubicBezTo>
                    <a:pt x="1687" y="1059"/>
                    <a:pt x="1917" y="570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1"/>
            <p:cNvSpPr/>
            <p:nvPr/>
          </p:nvSpPr>
          <p:spPr>
            <a:xfrm flipH="1">
              <a:off x="1778406" y="4514945"/>
              <a:ext cx="118261" cy="74835"/>
            </a:xfrm>
            <a:custGeom>
              <a:avLst/>
              <a:gdLst/>
              <a:ahLst/>
              <a:cxnLst/>
              <a:rect l="l" t="t" r="r" b="b"/>
              <a:pathLst>
                <a:path w="1732" h="1096" extrusionOk="0">
                  <a:moveTo>
                    <a:pt x="1732" y="0"/>
                  </a:moveTo>
                  <a:lnTo>
                    <a:pt x="676" y="427"/>
                  </a:lnTo>
                  <a:lnTo>
                    <a:pt x="1" y="257"/>
                  </a:lnTo>
                  <a:lnTo>
                    <a:pt x="191" y="1096"/>
                  </a:lnTo>
                  <a:lnTo>
                    <a:pt x="1732" y="1096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1"/>
            <p:cNvSpPr/>
            <p:nvPr/>
          </p:nvSpPr>
          <p:spPr>
            <a:xfrm flipH="1">
              <a:off x="1565513" y="1099059"/>
              <a:ext cx="102761" cy="102761"/>
            </a:xfrm>
            <a:custGeom>
              <a:avLst/>
              <a:gdLst/>
              <a:ahLst/>
              <a:cxnLst/>
              <a:rect l="l" t="t" r="r" b="b"/>
              <a:pathLst>
                <a:path w="1505" h="1505" extrusionOk="0">
                  <a:moveTo>
                    <a:pt x="753" y="0"/>
                  </a:moveTo>
                  <a:cubicBezTo>
                    <a:pt x="337" y="0"/>
                    <a:pt x="1" y="337"/>
                    <a:pt x="1" y="753"/>
                  </a:cubicBezTo>
                  <a:cubicBezTo>
                    <a:pt x="1" y="1169"/>
                    <a:pt x="337" y="1504"/>
                    <a:pt x="753" y="1504"/>
                  </a:cubicBezTo>
                  <a:cubicBezTo>
                    <a:pt x="1165" y="1504"/>
                    <a:pt x="1505" y="1169"/>
                    <a:pt x="1505" y="753"/>
                  </a:cubicBezTo>
                  <a:cubicBezTo>
                    <a:pt x="1505" y="337"/>
                    <a:pt x="1165" y="0"/>
                    <a:pt x="753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1"/>
            <p:cNvSpPr/>
            <p:nvPr/>
          </p:nvSpPr>
          <p:spPr>
            <a:xfrm flipH="1">
              <a:off x="1784073" y="1105409"/>
              <a:ext cx="118261" cy="126659"/>
            </a:xfrm>
            <a:custGeom>
              <a:avLst/>
              <a:gdLst/>
              <a:ahLst/>
              <a:cxnLst/>
              <a:rect l="l" t="t" r="r" b="b"/>
              <a:pathLst>
                <a:path w="1732" h="1855" extrusionOk="0">
                  <a:moveTo>
                    <a:pt x="1535" y="1"/>
                  </a:moveTo>
                  <a:cubicBezTo>
                    <a:pt x="953" y="490"/>
                    <a:pt x="443" y="1119"/>
                    <a:pt x="1" y="1724"/>
                  </a:cubicBezTo>
                  <a:cubicBezTo>
                    <a:pt x="163" y="1804"/>
                    <a:pt x="343" y="1855"/>
                    <a:pt x="537" y="1855"/>
                  </a:cubicBezTo>
                  <a:cubicBezTo>
                    <a:pt x="1199" y="1855"/>
                    <a:pt x="1731" y="1319"/>
                    <a:pt x="1731" y="660"/>
                  </a:cubicBezTo>
                  <a:cubicBezTo>
                    <a:pt x="1731" y="417"/>
                    <a:pt x="1658" y="190"/>
                    <a:pt x="1535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1"/>
            <p:cNvSpPr/>
            <p:nvPr/>
          </p:nvSpPr>
          <p:spPr>
            <a:xfrm flipH="1">
              <a:off x="1413182" y="2026902"/>
              <a:ext cx="151240" cy="314361"/>
            </a:xfrm>
            <a:custGeom>
              <a:avLst/>
              <a:gdLst/>
              <a:ahLst/>
              <a:cxnLst/>
              <a:rect l="l" t="t" r="r" b="b"/>
              <a:pathLst>
                <a:path w="2215" h="4604" extrusionOk="0">
                  <a:moveTo>
                    <a:pt x="2214" y="1"/>
                  </a:moveTo>
                  <a:cubicBezTo>
                    <a:pt x="982" y="61"/>
                    <a:pt x="1" y="1072"/>
                    <a:pt x="1" y="2320"/>
                  </a:cubicBezTo>
                  <a:cubicBezTo>
                    <a:pt x="1" y="3451"/>
                    <a:pt x="813" y="4394"/>
                    <a:pt x="1884" y="4603"/>
                  </a:cubicBezTo>
                  <a:cubicBezTo>
                    <a:pt x="2008" y="3122"/>
                    <a:pt x="2121" y="1554"/>
                    <a:pt x="2214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1"/>
            <p:cNvSpPr/>
            <p:nvPr/>
          </p:nvSpPr>
          <p:spPr>
            <a:xfrm flipH="1">
              <a:off x="1392516" y="1646671"/>
              <a:ext cx="169901" cy="200389"/>
            </a:xfrm>
            <a:custGeom>
              <a:avLst/>
              <a:gdLst/>
              <a:ahLst/>
              <a:cxnLst/>
              <a:rect l="l" t="t" r="r" b="b"/>
              <a:pathLst>
                <a:path w="1612" h="1901" extrusionOk="0">
                  <a:moveTo>
                    <a:pt x="950" y="0"/>
                  </a:moveTo>
                  <a:cubicBezTo>
                    <a:pt x="427" y="0"/>
                    <a:pt x="1" y="426"/>
                    <a:pt x="1" y="952"/>
                  </a:cubicBezTo>
                  <a:cubicBezTo>
                    <a:pt x="1" y="1474"/>
                    <a:pt x="427" y="1901"/>
                    <a:pt x="950" y="1901"/>
                  </a:cubicBezTo>
                  <a:cubicBezTo>
                    <a:pt x="1176" y="1901"/>
                    <a:pt x="1379" y="1818"/>
                    <a:pt x="1538" y="1687"/>
                  </a:cubicBezTo>
                  <a:cubicBezTo>
                    <a:pt x="1566" y="1205"/>
                    <a:pt x="1589" y="729"/>
                    <a:pt x="1612" y="270"/>
                  </a:cubicBezTo>
                  <a:cubicBezTo>
                    <a:pt x="1439" y="104"/>
                    <a:pt x="1206" y="0"/>
                    <a:pt x="950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1"/>
            <p:cNvSpPr/>
            <p:nvPr/>
          </p:nvSpPr>
          <p:spPr>
            <a:xfrm flipH="1">
              <a:off x="1722964" y="2153423"/>
              <a:ext cx="58857" cy="152333"/>
            </a:xfrm>
            <a:custGeom>
              <a:avLst/>
              <a:gdLst/>
              <a:ahLst/>
              <a:cxnLst/>
              <a:rect l="l" t="t" r="r" b="b"/>
              <a:pathLst>
                <a:path w="862" h="2231" extrusionOk="0">
                  <a:moveTo>
                    <a:pt x="343" y="1"/>
                  </a:moveTo>
                  <a:cubicBezTo>
                    <a:pt x="240" y="776"/>
                    <a:pt x="126" y="1518"/>
                    <a:pt x="0" y="2231"/>
                  </a:cubicBezTo>
                  <a:cubicBezTo>
                    <a:pt x="502" y="2058"/>
                    <a:pt x="862" y="1586"/>
                    <a:pt x="862" y="1026"/>
                  </a:cubicBezTo>
                  <a:cubicBezTo>
                    <a:pt x="862" y="604"/>
                    <a:pt x="655" y="234"/>
                    <a:pt x="343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1"/>
            <p:cNvSpPr/>
            <p:nvPr/>
          </p:nvSpPr>
          <p:spPr>
            <a:xfrm flipH="1">
              <a:off x="1448414" y="2475221"/>
              <a:ext cx="107131" cy="177323"/>
            </a:xfrm>
            <a:custGeom>
              <a:avLst/>
              <a:gdLst/>
              <a:ahLst/>
              <a:cxnLst/>
              <a:rect l="l" t="t" r="r" b="b"/>
              <a:pathLst>
                <a:path w="1569" h="2597" extrusionOk="0">
                  <a:moveTo>
                    <a:pt x="1302" y="1"/>
                  </a:moveTo>
                  <a:cubicBezTo>
                    <a:pt x="583" y="1"/>
                    <a:pt x="1" y="584"/>
                    <a:pt x="1" y="1302"/>
                  </a:cubicBezTo>
                  <a:cubicBezTo>
                    <a:pt x="1" y="2008"/>
                    <a:pt x="563" y="2577"/>
                    <a:pt x="1262" y="2596"/>
                  </a:cubicBezTo>
                  <a:cubicBezTo>
                    <a:pt x="1372" y="1828"/>
                    <a:pt x="1475" y="963"/>
                    <a:pt x="1568" y="31"/>
                  </a:cubicBezTo>
                  <a:cubicBezTo>
                    <a:pt x="1482" y="11"/>
                    <a:pt x="1392" y="1"/>
                    <a:pt x="1302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1"/>
            <p:cNvSpPr/>
            <p:nvPr/>
          </p:nvSpPr>
          <p:spPr>
            <a:xfrm flipH="1">
              <a:off x="1308442" y="3829876"/>
              <a:ext cx="166876" cy="199309"/>
            </a:xfrm>
            <a:custGeom>
              <a:avLst/>
              <a:gdLst/>
              <a:ahLst/>
              <a:cxnLst/>
              <a:rect l="l" t="t" r="r" b="b"/>
              <a:pathLst>
                <a:path w="2444" h="2919" extrusionOk="0">
                  <a:moveTo>
                    <a:pt x="1458" y="0"/>
                  </a:moveTo>
                  <a:cubicBezTo>
                    <a:pt x="653" y="0"/>
                    <a:pt x="0" y="653"/>
                    <a:pt x="0" y="1458"/>
                  </a:cubicBezTo>
                  <a:cubicBezTo>
                    <a:pt x="0" y="2263"/>
                    <a:pt x="653" y="2919"/>
                    <a:pt x="1458" y="2919"/>
                  </a:cubicBezTo>
                  <a:cubicBezTo>
                    <a:pt x="1618" y="2919"/>
                    <a:pt x="1768" y="2893"/>
                    <a:pt x="1911" y="2845"/>
                  </a:cubicBezTo>
                  <a:cubicBezTo>
                    <a:pt x="1987" y="2606"/>
                    <a:pt x="2070" y="2360"/>
                    <a:pt x="2150" y="2107"/>
                  </a:cubicBezTo>
                  <a:cubicBezTo>
                    <a:pt x="2327" y="1567"/>
                    <a:pt x="2416" y="988"/>
                    <a:pt x="2443" y="383"/>
                  </a:cubicBezTo>
                  <a:cubicBezTo>
                    <a:pt x="2184" y="146"/>
                    <a:pt x="1841" y="0"/>
                    <a:pt x="1458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1"/>
            <p:cNvSpPr/>
            <p:nvPr/>
          </p:nvSpPr>
          <p:spPr>
            <a:xfrm flipH="1">
              <a:off x="1545713" y="3953461"/>
              <a:ext cx="40763" cy="40763"/>
            </a:xfrm>
            <a:custGeom>
              <a:avLst/>
              <a:gdLst/>
              <a:ahLst/>
              <a:cxnLst/>
              <a:rect l="l" t="t" r="r" b="b"/>
              <a:pathLst>
                <a:path w="597" h="597" extrusionOk="0">
                  <a:moveTo>
                    <a:pt x="301" y="1"/>
                  </a:moveTo>
                  <a:cubicBezTo>
                    <a:pt x="134" y="1"/>
                    <a:pt x="1" y="134"/>
                    <a:pt x="1" y="297"/>
                  </a:cubicBezTo>
                  <a:cubicBezTo>
                    <a:pt x="1" y="463"/>
                    <a:pt x="134" y="596"/>
                    <a:pt x="301" y="596"/>
                  </a:cubicBezTo>
                  <a:cubicBezTo>
                    <a:pt x="463" y="596"/>
                    <a:pt x="597" y="463"/>
                    <a:pt x="597" y="297"/>
                  </a:cubicBezTo>
                  <a:cubicBezTo>
                    <a:pt x="597" y="134"/>
                    <a:pt x="463" y="1"/>
                    <a:pt x="301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1"/>
            <p:cNvSpPr/>
            <p:nvPr/>
          </p:nvSpPr>
          <p:spPr>
            <a:xfrm flipH="1">
              <a:off x="1431345" y="4265701"/>
              <a:ext cx="51688" cy="53463"/>
            </a:xfrm>
            <a:custGeom>
              <a:avLst/>
              <a:gdLst/>
              <a:ahLst/>
              <a:cxnLst/>
              <a:rect l="l" t="t" r="r" b="b"/>
              <a:pathLst>
                <a:path w="757" h="783" extrusionOk="0">
                  <a:moveTo>
                    <a:pt x="389" y="1"/>
                  </a:moveTo>
                  <a:cubicBezTo>
                    <a:pt x="173" y="1"/>
                    <a:pt x="0" y="177"/>
                    <a:pt x="0" y="393"/>
                  </a:cubicBezTo>
                  <a:cubicBezTo>
                    <a:pt x="0" y="606"/>
                    <a:pt x="173" y="783"/>
                    <a:pt x="389" y="783"/>
                  </a:cubicBezTo>
                  <a:cubicBezTo>
                    <a:pt x="463" y="783"/>
                    <a:pt x="529" y="763"/>
                    <a:pt x="589" y="726"/>
                  </a:cubicBezTo>
                  <a:cubicBezTo>
                    <a:pt x="643" y="573"/>
                    <a:pt x="699" y="416"/>
                    <a:pt x="756" y="253"/>
                  </a:cubicBezTo>
                  <a:cubicBezTo>
                    <a:pt x="699" y="107"/>
                    <a:pt x="556" y="1"/>
                    <a:pt x="389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1"/>
            <p:cNvSpPr/>
            <p:nvPr/>
          </p:nvSpPr>
          <p:spPr>
            <a:xfrm flipH="1">
              <a:off x="1516216" y="4314520"/>
              <a:ext cx="29770" cy="29838"/>
            </a:xfrm>
            <a:custGeom>
              <a:avLst/>
              <a:gdLst/>
              <a:ahLst/>
              <a:cxnLst/>
              <a:rect l="l" t="t" r="r" b="b"/>
              <a:pathLst>
                <a:path w="436" h="437" extrusionOk="0">
                  <a:moveTo>
                    <a:pt x="220" y="1"/>
                  </a:moveTo>
                  <a:cubicBezTo>
                    <a:pt x="97" y="1"/>
                    <a:pt x="1" y="101"/>
                    <a:pt x="1" y="220"/>
                  </a:cubicBezTo>
                  <a:cubicBezTo>
                    <a:pt x="1" y="340"/>
                    <a:pt x="97" y="437"/>
                    <a:pt x="220" y="437"/>
                  </a:cubicBezTo>
                  <a:cubicBezTo>
                    <a:pt x="340" y="437"/>
                    <a:pt x="436" y="340"/>
                    <a:pt x="436" y="220"/>
                  </a:cubicBezTo>
                  <a:cubicBezTo>
                    <a:pt x="436" y="101"/>
                    <a:pt x="340" y="1"/>
                    <a:pt x="220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1"/>
            <p:cNvSpPr/>
            <p:nvPr/>
          </p:nvSpPr>
          <p:spPr>
            <a:xfrm flipH="1">
              <a:off x="1501605" y="4014571"/>
              <a:ext cx="28951" cy="28951"/>
            </a:xfrm>
            <a:custGeom>
              <a:avLst/>
              <a:gdLst/>
              <a:ahLst/>
              <a:cxnLst/>
              <a:rect l="l" t="t" r="r" b="b"/>
              <a:pathLst>
                <a:path w="424" h="424" extrusionOk="0">
                  <a:moveTo>
                    <a:pt x="210" y="1"/>
                  </a:moveTo>
                  <a:cubicBezTo>
                    <a:pt x="94" y="1"/>
                    <a:pt x="1" y="97"/>
                    <a:pt x="1" y="214"/>
                  </a:cubicBezTo>
                  <a:cubicBezTo>
                    <a:pt x="1" y="330"/>
                    <a:pt x="94" y="424"/>
                    <a:pt x="210" y="424"/>
                  </a:cubicBezTo>
                  <a:cubicBezTo>
                    <a:pt x="327" y="424"/>
                    <a:pt x="423" y="330"/>
                    <a:pt x="423" y="214"/>
                  </a:cubicBezTo>
                  <a:cubicBezTo>
                    <a:pt x="423" y="97"/>
                    <a:pt x="327" y="1"/>
                    <a:pt x="210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1"/>
            <p:cNvSpPr/>
            <p:nvPr/>
          </p:nvSpPr>
          <p:spPr>
            <a:xfrm flipH="1">
              <a:off x="1483646" y="3808505"/>
              <a:ext cx="111433" cy="111638"/>
            </a:xfrm>
            <a:custGeom>
              <a:avLst/>
              <a:gdLst/>
              <a:ahLst/>
              <a:cxnLst/>
              <a:rect l="l" t="t" r="r" b="b"/>
              <a:pathLst>
                <a:path w="1632" h="1635" extrusionOk="0">
                  <a:moveTo>
                    <a:pt x="816" y="0"/>
                  </a:moveTo>
                  <a:cubicBezTo>
                    <a:pt x="367" y="0"/>
                    <a:pt x="1" y="367"/>
                    <a:pt x="1" y="819"/>
                  </a:cubicBezTo>
                  <a:cubicBezTo>
                    <a:pt x="1" y="1269"/>
                    <a:pt x="367" y="1634"/>
                    <a:pt x="816" y="1634"/>
                  </a:cubicBezTo>
                  <a:cubicBezTo>
                    <a:pt x="1265" y="1634"/>
                    <a:pt x="1631" y="1269"/>
                    <a:pt x="1631" y="819"/>
                  </a:cubicBezTo>
                  <a:cubicBezTo>
                    <a:pt x="1631" y="367"/>
                    <a:pt x="1265" y="0"/>
                    <a:pt x="816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1"/>
            <p:cNvSpPr/>
            <p:nvPr/>
          </p:nvSpPr>
          <p:spPr>
            <a:xfrm flipH="1">
              <a:off x="1333222" y="2652474"/>
              <a:ext cx="432554" cy="967459"/>
            </a:xfrm>
            <a:custGeom>
              <a:avLst/>
              <a:gdLst/>
              <a:ahLst/>
              <a:cxnLst/>
              <a:rect l="l" t="t" r="r" b="b"/>
              <a:pathLst>
                <a:path w="6335" h="14169" extrusionOk="0">
                  <a:moveTo>
                    <a:pt x="4341" y="0"/>
                  </a:moveTo>
                  <a:lnTo>
                    <a:pt x="4341" y="0"/>
                  </a:lnTo>
                  <a:cubicBezTo>
                    <a:pt x="1" y="5312"/>
                    <a:pt x="1472" y="9300"/>
                    <a:pt x="3489" y="11716"/>
                  </a:cubicBezTo>
                  <a:cubicBezTo>
                    <a:pt x="4128" y="12481"/>
                    <a:pt x="4824" y="13091"/>
                    <a:pt x="5403" y="13530"/>
                  </a:cubicBezTo>
                  <a:cubicBezTo>
                    <a:pt x="5776" y="13813"/>
                    <a:pt x="6098" y="14026"/>
                    <a:pt x="6335" y="14169"/>
                  </a:cubicBezTo>
                  <a:cubicBezTo>
                    <a:pt x="6271" y="13876"/>
                    <a:pt x="6205" y="13583"/>
                    <a:pt x="6131" y="13284"/>
                  </a:cubicBezTo>
                  <a:cubicBezTo>
                    <a:pt x="5965" y="13157"/>
                    <a:pt x="5805" y="13028"/>
                    <a:pt x="5652" y="12897"/>
                  </a:cubicBezTo>
                  <a:cubicBezTo>
                    <a:pt x="4590" y="12002"/>
                    <a:pt x="3845" y="11077"/>
                    <a:pt x="3339" y="10155"/>
                  </a:cubicBezTo>
                  <a:cubicBezTo>
                    <a:pt x="2048" y="7819"/>
                    <a:pt x="2301" y="5522"/>
                    <a:pt x="2850" y="3842"/>
                  </a:cubicBezTo>
                  <a:cubicBezTo>
                    <a:pt x="2887" y="2381"/>
                    <a:pt x="3176" y="1215"/>
                    <a:pt x="4058" y="1066"/>
                  </a:cubicBezTo>
                  <a:cubicBezTo>
                    <a:pt x="4058" y="1066"/>
                    <a:pt x="4085" y="1129"/>
                    <a:pt x="4131" y="1246"/>
                  </a:cubicBezTo>
                  <a:cubicBezTo>
                    <a:pt x="4141" y="1232"/>
                    <a:pt x="4148" y="1226"/>
                    <a:pt x="4148" y="1226"/>
                  </a:cubicBezTo>
                  <a:cubicBezTo>
                    <a:pt x="4214" y="853"/>
                    <a:pt x="4318" y="171"/>
                    <a:pt x="4341" y="0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1"/>
            <p:cNvSpPr/>
            <p:nvPr/>
          </p:nvSpPr>
          <p:spPr>
            <a:xfrm flipH="1">
              <a:off x="1483646" y="2725259"/>
              <a:ext cx="87603" cy="189545"/>
            </a:xfrm>
            <a:custGeom>
              <a:avLst/>
              <a:gdLst/>
              <a:ahLst/>
              <a:cxnLst/>
              <a:rect l="l" t="t" r="r" b="b"/>
              <a:pathLst>
                <a:path w="1283" h="2776" extrusionOk="0">
                  <a:moveTo>
                    <a:pt x="1209" y="0"/>
                  </a:moveTo>
                  <a:cubicBezTo>
                    <a:pt x="327" y="149"/>
                    <a:pt x="38" y="1315"/>
                    <a:pt x="1" y="2776"/>
                  </a:cubicBezTo>
                  <a:cubicBezTo>
                    <a:pt x="477" y="1324"/>
                    <a:pt x="1173" y="332"/>
                    <a:pt x="1282" y="180"/>
                  </a:cubicBezTo>
                  <a:cubicBezTo>
                    <a:pt x="1236" y="63"/>
                    <a:pt x="1209" y="0"/>
                    <a:pt x="1209" y="0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1"/>
            <p:cNvSpPr/>
            <p:nvPr/>
          </p:nvSpPr>
          <p:spPr>
            <a:xfrm flipH="1">
              <a:off x="1666154" y="1652187"/>
              <a:ext cx="191389" cy="139155"/>
            </a:xfrm>
            <a:custGeom>
              <a:avLst/>
              <a:gdLst/>
              <a:ahLst/>
              <a:cxnLst/>
              <a:rect l="l" t="t" r="r" b="b"/>
              <a:pathLst>
                <a:path w="2803" h="2038" extrusionOk="0">
                  <a:moveTo>
                    <a:pt x="2779" y="0"/>
                  </a:moveTo>
                  <a:cubicBezTo>
                    <a:pt x="2683" y="636"/>
                    <a:pt x="2303" y="1175"/>
                    <a:pt x="1784" y="1491"/>
                  </a:cubicBezTo>
                  <a:lnTo>
                    <a:pt x="1584" y="1607"/>
                  </a:lnTo>
                  <a:lnTo>
                    <a:pt x="1372" y="1698"/>
                  </a:lnTo>
                  <a:cubicBezTo>
                    <a:pt x="1338" y="1715"/>
                    <a:pt x="1302" y="1730"/>
                    <a:pt x="1265" y="1744"/>
                  </a:cubicBezTo>
                  <a:lnTo>
                    <a:pt x="1155" y="1778"/>
                  </a:lnTo>
                  <a:lnTo>
                    <a:pt x="932" y="1847"/>
                  </a:lnTo>
                  <a:lnTo>
                    <a:pt x="473" y="1950"/>
                  </a:lnTo>
                  <a:cubicBezTo>
                    <a:pt x="317" y="1974"/>
                    <a:pt x="160" y="1990"/>
                    <a:pt x="0" y="2020"/>
                  </a:cubicBezTo>
                  <a:cubicBezTo>
                    <a:pt x="160" y="2030"/>
                    <a:pt x="320" y="2030"/>
                    <a:pt x="480" y="2037"/>
                  </a:cubicBezTo>
                  <a:cubicBezTo>
                    <a:pt x="639" y="2024"/>
                    <a:pt x="802" y="2007"/>
                    <a:pt x="962" y="1984"/>
                  </a:cubicBezTo>
                  <a:cubicBezTo>
                    <a:pt x="1278" y="1914"/>
                    <a:pt x="1598" y="1824"/>
                    <a:pt x="1877" y="1641"/>
                  </a:cubicBezTo>
                  <a:cubicBezTo>
                    <a:pt x="2157" y="1468"/>
                    <a:pt x="2400" y="1228"/>
                    <a:pt x="2560" y="939"/>
                  </a:cubicBezTo>
                  <a:cubicBezTo>
                    <a:pt x="2723" y="652"/>
                    <a:pt x="2802" y="323"/>
                    <a:pt x="2779" y="0"/>
                  </a:cubicBezTo>
                  <a:close/>
                </a:path>
              </a:pathLst>
            </a:custGeom>
            <a:solidFill>
              <a:srgbClr val="5827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1"/>
            <p:cNvSpPr/>
            <p:nvPr/>
          </p:nvSpPr>
          <p:spPr>
            <a:xfrm flipH="1">
              <a:off x="1608392" y="1491321"/>
              <a:ext cx="67597" cy="67529"/>
            </a:xfrm>
            <a:custGeom>
              <a:avLst/>
              <a:gdLst/>
              <a:ahLst/>
              <a:cxnLst/>
              <a:rect l="l" t="t" r="r" b="b"/>
              <a:pathLst>
                <a:path w="990" h="989" extrusionOk="0">
                  <a:moveTo>
                    <a:pt x="493" y="0"/>
                  </a:moveTo>
                  <a:cubicBezTo>
                    <a:pt x="220" y="0"/>
                    <a:pt x="0" y="220"/>
                    <a:pt x="0" y="492"/>
                  </a:cubicBezTo>
                  <a:cubicBezTo>
                    <a:pt x="0" y="765"/>
                    <a:pt x="220" y="988"/>
                    <a:pt x="493" y="988"/>
                  </a:cubicBezTo>
                  <a:cubicBezTo>
                    <a:pt x="766" y="988"/>
                    <a:pt x="989" y="765"/>
                    <a:pt x="989" y="492"/>
                  </a:cubicBezTo>
                  <a:cubicBezTo>
                    <a:pt x="989" y="220"/>
                    <a:pt x="766" y="0"/>
                    <a:pt x="493" y="0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1"/>
            <p:cNvSpPr/>
            <p:nvPr/>
          </p:nvSpPr>
          <p:spPr>
            <a:xfrm flipH="1">
              <a:off x="1929030" y="1444687"/>
              <a:ext cx="47796" cy="47796"/>
            </a:xfrm>
            <a:custGeom>
              <a:avLst/>
              <a:gdLst/>
              <a:ahLst/>
              <a:cxnLst/>
              <a:rect l="l" t="t" r="r" b="b"/>
              <a:pathLst>
                <a:path w="700" h="700" extrusionOk="0">
                  <a:moveTo>
                    <a:pt x="349" y="1"/>
                  </a:moveTo>
                  <a:cubicBezTo>
                    <a:pt x="156" y="1"/>
                    <a:pt x="0" y="157"/>
                    <a:pt x="0" y="350"/>
                  </a:cubicBezTo>
                  <a:cubicBezTo>
                    <a:pt x="0" y="543"/>
                    <a:pt x="156" y="700"/>
                    <a:pt x="349" y="700"/>
                  </a:cubicBezTo>
                  <a:cubicBezTo>
                    <a:pt x="543" y="700"/>
                    <a:pt x="699" y="543"/>
                    <a:pt x="699" y="350"/>
                  </a:cubicBezTo>
                  <a:cubicBezTo>
                    <a:pt x="699" y="157"/>
                    <a:pt x="543" y="1"/>
                    <a:pt x="349" y="1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1"/>
            <p:cNvSpPr/>
            <p:nvPr/>
          </p:nvSpPr>
          <p:spPr>
            <a:xfrm flipH="1">
              <a:off x="1200969" y="1260675"/>
              <a:ext cx="260761" cy="101805"/>
            </a:xfrm>
            <a:custGeom>
              <a:avLst/>
              <a:gdLst/>
              <a:ahLst/>
              <a:cxnLst/>
              <a:rect l="l" t="t" r="r" b="b"/>
              <a:pathLst>
                <a:path w="3819" h="1491" extrusionOk="0">
                  <a:moveTo>
                    <a:pt x="341" y="0"/>
                  </a:moveTo>
                  <a:cubicBezTo>
                    <a:pt x="125" y="0"/>
                    <a:pt x="1" y="20"/>
                    <a:pt x="1" y="20"/>
                  </a:cubicBezTo>
                  <a:cubicBezTo>
                    <a:pt x="521" y="614"/>
                    <a:pt x="2528" y="1491"/>
                    <a:pt x="3697" y="1491"/>
                  </a:cubicBezTo>
                  <a:cubicBezTo>
                    <a:pt x="3739" y="1491"/>
                    <a:pt x="3779" y="1490"/>
                    <a:pt x="3819" y="1487"/>
                  </a:cubicBezTo>
                  <a:cubicBezTo>
                    <a:pt x="2391" y="169"/>
                    <a:pt x="972" y="0"/>
                    <a:pt x="341" y="0"/>
                  </a:cubicBez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1"/>
            <p:cNvSpPr/>
            <p:nvPr/>
          </p:nvSpPr>
          <p:spPr>
            <a:xfrm flipH="1">
              <a:off x="1488631" y="1290854"/>
              <a:ext cx="43699" cy="43699"/>
            </a:xfrm>
            <a:custGeom>
              <a:avLst/>
              <a:gdLst/>
              <a:ahLst/>
              <a:cxnLst/>
              <a:rect l="l" t="t" r="r" b="b"/>
              <a:pathLst>
                <a:path w="640" h="640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39" y="497"/>
                    <a:pt x="639" y="320"/>
                  </a:cubicBezTo>
                  <a:cubicBezTo>
                    <a:pt x="639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1"/>
            <p:cNvSpPr/>
            <p:nvPr/>
          </p:nvSpPr>
          <p:spPr>
            <a:xfrm flipH="1">
              <a:off x="1413184" y="1638531"/>
              <a:ext cx="26015" cy="26015"/>
            </a:xfrm>
            <a:custGeom>
              <a:avLst/>
              <a:gdLst/>
              <a:ahLst/>
              <a:cxnLst/>
              <a:rect l="l" t="t" r="r" b="b"/>
              <a:pathLst>
                <a:path w="381" h="381" extrusionOk="0">
                  <a:moveTo>
                    <a:pt x="190" y="1"/>
                  </a:moveTo>
                  <a:cubicBezTo>
                    <a:pt x="84" y="1"/>
                    <a:pt x="1" y="84"/>
                    <a:pt x="1" y="190"/>
                  </a:cubicBezTo>
                  <a:cubicBezTo>
                    <a:pt x="1" y="293"/>
                    <a:pt x="84" y="380"/>
                    <a:pt x="190" y="380"/>
                  </a:cubicBezTo>
                  <a:cubicBezTo>
                    <a:pt x="294" y="380"/>
                    <a:pt x="380" y="293"/>
                    <a:pt x="380" y="190"/>
                  </a:cubicBezTo>
                  <a:cubicBezTo>
                    <a:pt x="380" y="84"/>
                    <a:pt x="294" y="1"/>
                    <a:pt x="190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1"/>
            <p:cNvSpPr/>
            <p:nvPr/>
          </p:nvSpPr>
          <p:spPr>
            <a:xfrm flipH="1">
              <a:off x="1497508" y="2013929"/>
              <a:ext cx="26015" cy="25946"/>
            </a:xfrm>
            <a:custGeom>
              <a:avLst/>
              <a:gdLst/>
              <a:ahLst/>
              <a:cxnLst/>
              <a:rect l="l" t="t" r="r" b="b"/>
              <a:pathLst>
                <a:path w="381" h="380" extrusionOk="0">
                  <a:moveTo>
                    <a:pt x="191" y="1"/>
                  </a:moveTo>
                  <a:cubicBezTo>
                    <a:pt x="84" y="1"/>
                    <a:pt x="1" y="84"/>
                    <a:pt x="1" y="191"/>
                  </a:cubicBezTo>
                  <a:cubicBezTo>
                    <a:pt x="1" y="294"/>
                    <a:pt x="84" y="380"/>
                    <a:pt x="191" y="380"/>
                  </a:cubicBezTo>
                  <a:cubicBezTo>
                    <a:pt x="294" y="380"/>
                    <a:pt x="380" y="294"/>
                    <a:pt x="380" y="191"/>
                  </a:cubicBezTo>
                  <a:cubicBezTo>
                    <a:pt x="380" y="84"/>
                    <a:pt x="294" y="1"/>
                    <a:pt x="191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1"/>
            <p:cNvSpPr/>
            <p:nvPr/>
          </p:nvSpPr>
          <p:spPr>
            <a:xfrm flipH="1">
              <a:off x="1549331" y="2694055"/>
              <a:ext cx="43699" cy="43494"/>
            </a:xfrm>
            <a:custGeom>
              <a:avLst/>
              <a:gdLst/>
              <a:ahLst/>
              <a:cxnLst/>
              <a:rect l="l" t="t" r="r" b="b"/>
              <a:pathLst>
                <a:path w="640" h="637" extrusionOk="0">
                  <a:moveTo>
                    <a:pt x="320" y="1"/>
                  </a:moveTo>
                  <a:cubicBezTo>
                    <a:pt x="143" y="1"/>
                    <a:pt x="0" y="141"/>
                    <a:pt x="0" y="317"/>
                  </a:cubicBezTo>
                  <a:cubicBezTo>
                    <a:pt x="0" y="494"/>
                    <a:pt x="143" y="637"/>
                    <a:pt x="320" y="637"/>
                  </a:cubicBezTo>
                  <a:cubicBezTo>
                    <a:pt x="496" y="637"/>
                    <a:pt x="639" y="494"/>
                    <a:pt x="639" y="317"/>
                  </a:cubicBezTo>
                  <a:cubicBezTo>
                    <a:pt x="639" y="141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1"/>
            <p:cNvSpPr/>
            <p:nvPr/>
          </p:nvSpPr>
          <p:spPr>
            <a:xfrm flipH="1">
              <a:off x="1321612" y="3120662"/>
              <a:ext cx="622509" cy="609536"/>
            </a:xfrm>
            <a:custGeom>
              <a:avLst/>
              <a:gdLst/>
              <a:ahLst/>
              <a:cxnLst/>
              <a:rect l="l" t="t" r="r" b="b"/>
              <a:pathLst>
                <a:path w="9117" h="8927" extrusionOk="0">
                  <a:moveTo>
                    <a:pt x="7133" y="0"/>
                  </a:moveTo>
                  <a:lnTo>
                    <a:pt x="1" y="2975"/>
                  </a:lnTo>
                  <a:lnTo>
                    <a:pt x="2054" y="8926"/>
                  </a:lnTo>
                  <a:lnTo>
                    <a:pt x="9116" y="5668"/>
                  </a:lnTo>
                  <a:lnTo>
                    <a:pt x="7133" y="0"/>
                  </a:lnTo>
                  <a:close/>
                </a:path>
              </a:pathLst>
            </a:custGeom>
            <a:solidFill>
              <a:srgbClr val="5827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1"/>
            <p:cNvSpPr/>
            <p:nvPr/>
          </p:nvSpPr>
          <p:spPr>
            <a:xfrm flipH="1">
              <a:off x="1522970" y="3169482"/>
              <a:ext cx="401145" cy="561057"/>
            </a:xfrm>
            <a:custGeom>
              <a:avLst/>
              <a:gdLst/>
              <a:ahLst/>
              <a:cxnLst/>
              <a:rect l="l" t="t" r="r" b="b"/>
              <a:pathLst>
                <a:path w="5875" h="8217" extrusionOk="0">
                  <a:moveTo>
                    <a:pt x="5635" y="1"/>
                  </a:moveTo>
                  <a:lnTo>
                    <a:pt x="0" y="2364"/>
                  </a:lnTo>
                  <a:lnTo>
                    <a:pt x="10" y="2397"/>
                  </a:lnTo>
                  <a:lnTo>
                    <a:pt x="1854" y="7849"/>
                  </a:lnTo>
                  <a:cubicBezTo>
                    <a:pt x="1854" y="7849"/>
                    <a:pt x="1934" y="8217"/>
                    <a:pt x="2284" y="8217"/>
                  </a:cubicBezTo>
                  <a:cubicBezTo>
                    <a:pt x="2419" y="8217"/>
                    <a:pt x="2595" y="8162"/>
                    <a:pt x="2823" y="8008"/>
                  </a:cubicBezTo>
                  <a:cubicBezTo>
                    <a:pt x="3285" y="7698"/>
                    <a:pt x="2903" y="4230"/>
                    <a:pt x="2723" y="2726"/>
                  </a:cubicBezTo>
                  <a:cubicBezTo>
                    <a:pt x="2673" y="2300"/>
                    <a:pt x="2636" y="2027"/>
                    <a:pt x="2636" y="2027"/>
                  </a:cubicBezTo>
                  <a:lnTo>
                    <a:pt x="5874" y="683"/>
                  </a:lnTo>
                  <a:lnTo>
                    <a:pt x="56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1"/>
            <p:cNvSpPr/>
            <p:nvPr/>
          </p:nvSpPr>
          <p:spPr>
            <a:xfrm flipH="1">
              <a:off x="1522970" y="3169482"/>
              <a:ext cx="401145" cy="186200"/>
            </a:xfrm>
            <a:custGeom>
              <a:avLst/>
              <a:gdLst/>
              <a:ahLst/>
              <a:cxnLst/>
              <a:rect l="l" t="t" r="r" b="b"/>
              <a:pathLst>
                <a:path w="5875" h="2727" extrusionOk="0">
                  <a:moveTo>
                    <a:pt x="5635" y="1"/>
                  </a:moveTo>
                  <a:lnTo>
                    <a:pt x="0" y="2364"/>
                  </a:lnTo>
                  <a:lnTo>
                    <a:pt x="10" y="2397"/>
                  </a:lnTo>
                  <a:lnTo>
                    <a:pt x="2723" y="2726"/>
                  </a:lnTo>
                  <a:cubicBezTo>
                    <a:pt x="2673" y="2300"/>
                    <a:pt x="2636" y="2027"/>
                    <a:pt x="2636" y="2027"/>
                  </a:cubicBezTo>
                  <a:lnTo>
                    <a:pt x="5874" y="683"/>
                  </a:lnTo>
                  <a:lnTo>
                    <a:pt x="5635" y="1"/>
                  </a:lnTo>
                  <a:close/>
                </a:path>
              </a:pathLst>
            </a:custGeom>
            <a:solidFill>
              <a:srgbClr val="BBCC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1"/>
            <p:cNvSpPr/>
            <p:nvPr/>
          </p:nvSpPr>
          <p:spPr>
            <a:xfrm flipH="1">
              <a:off x="1261868" y="3134045"/>
              <a:ext cx="622236" cy="609536"/>
            </a:xfrm>
            <a:custGeom>
              <a:avLst/>
              <a:gdLst/>
              <a:ahLst/>
              <a:cxnLst/>
              <a:rect l="l" t="t" r="r" b="b"/>
              <a:pathLst>
                <a:path w="9113" h="8927" extrusionOk="0">
                  <a:moveTo>
                    <a:pt x="7129" y="1"/>
                  </a:moveTo>
                  <a:lnTo>
                    <a:pt x="0" y="2976"/>
                  </a:lnTo>
                  <a:lnTo>
                    <a:pt x="2050" y="8927"/>
                  </a:lnTo>
                  <a:lnTo>
                    <a:pt x="9113" y="5668"/>
                  </a:lnTo>
                  <a:lnTo>
                    <a:pt x="71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1"/>
            <p:cNvSpPr/>
            <p:nvPr/>
          </p:nvSpPr>
          <p:spPr>
            <a:xfrm flipH="1">
              <a:off x="1420283" y="3573966"/>
              <a:ext cx="145300" cy="183741"/>
            </a:xfrm>
            <a:custGeom>
              <a:avLst/>
              <a:gdLst/>
              <a:ahLst/>
              <a:cxnLst/>
              <a:rect l="l" t="t" r="r" b="b"/>
              <a:pathLst>
                <a:path w="2128" h="2691" extrusionOk="0">
                  <a:moveTo>
                    <a:pt x="2055" y="0"/>
                  </a:moveTo>
                  <a:lnTo>
                    <a:pt x="1246" y="314"/>
                  </a:lnTo>
                  <a:cubicBezTo>
                    <a:pt x="1246" y="314"/>
                    <a:pt x="1" y="1661"/>
                    <a:pt x="244" y="1811"/>
                  </a:cubicBezTo>
                  <a:cubicBezTo>
                    <a:pt x="259" y="1820"/>
                    <a:pt x="278" y="1825"/>
                    <a:pt x="299" y="1825"/>
                  </a:cubicBezTo>
                  <a:cubicBezTo>
                    <a:pt x="608" y="1825"/>
                    <a:pt x="1449" y="879"/>
                    <a:pt x="1449" y="879"/>
                  </a:cubicBezTo>
                  <a:lnTo>
                    <a:pt x="1449" y="879"/>
                  </a:lnTo>
                  <a:cubicBezTo>
                    <a:pt x="1449" y="879"/>
                    <a:pt x="733" y="2667"/>
                    <a:pt x="1027" y="2690"/>
                  </a:cubicBezTo>
                  <a:cubicBezTo>
                    <a:pt x="1028" y="2690"/>
                    <a:pt x="1030" y="2690"/>
                    <a:pt x="1032" y="2690"/>
                  </a:cubicBezTo>
                  <a:cubicBezTo>
                    <a:pt x="1254" y="2690"/>
                    <a:pt x="1518" y="1608"/>
                    <a:pt x="1630" y="1095"/>
                  </a:cubicBezTo>
                  <a:lnTo>
                    <a:pt x="1630" y="1095"/>
                  </a:lnTo>
                  <a:cubicBezTo>
                    <a:pt x="1530" y="1608"/>
                    <a:pt x="1355" y="2691"/>
                    <a:pt x="1669" y="2691"/>
                  </a:cubicBezTo>
                  <a:cubicBezTo>
                    <a:pt x="1674" y="2691"/>
                    <a:pt x="1680" y="2690"/>
                    <a:pt x="1685" y="2690"/>
                  </a:cubicBezTo>
                  <a:cubicBezTo>
                    <a:pt x="2128" y="2640"/>
                    <a:pt x="2055" y="1"/>
                    <a:pt x="2055" y="0"/>
                  </a:cubicBezTo>
                  <a:close/>
                </a:path>
              </a:pathLst>
            </a:custGeom>
            <a:solidFill>
              <a:srgbClr val="F7B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1"/>
            <p:cNvSpPr/>
            <p:nvPr/>
          </p:nvSpPr>
          <p:spPr>
            <a:xfrm flipH="1">
              <a:off x="1284610" y="2737481"/>
              <a:ext cx="289098" cy="923760"/>
            </a:xfrm>
            <a:custGeom>
              <a:avLst/>
              <a:gdLst/>
              <a:ahLst/>
              <a:cxnLst/>
              <a:rect l="l" t="t" r="r" b="b"/>
              <a:pathLst>
                <a:path w="4234" h="13529" extrusionOk="0">
                  <a:moveTo>
                    <a:pt x="1318" y="1"/>
                  </a:moveTo>
                  <a:cubicBezTo>
                    <a:pt x="1209" y="153"/>
                    <a:pt x="513" y="1145"/>
                    <a:pt x="37" y="2597"/>
                  </a:cubicBezTo>
                  <a:cubicBezTo>
                    <a:pt x="0" y="4174"/>
                    <a:pt x="260" y="6091"/>
                    <a:pt x="393" y="7432"/>
                  </a:cubicBezTo>
                  <a:cubicBezTo>
                    <a:pt x="436" y="7849"/>
                    <a:pt x="476" y="8361"/>
                    <a:pt x="526" y="8910"/>
                  </a:cubicBezTo>
                  <a:cubicBezTo>
                    <a:pt x="570" y="9416"/>
                    <a:pt x="616" y="9949"/>
                    <a:pt x="676" y="10471"/>
                  </a:cubicBezTo>
                  <a:cubicBezTo>
                    <a:pt x="858" y="12066"/>
                    <a:pt x="1134" y="13528"/>
                    <a:pt x="1643" y="13528"/>
                  </a:cubicBezTo>
                  <a:cubicBezTo>
                    <a:pt x="1896" y="13528"/>
                    <a:pt x="2205" y="13168"/>
                    <a:pt x="2590" y="12285"/>
                  </a:cubicBezTo>
                  <a:cubicBezTo>
                    <a:pt x="2633" y="12188"/>
                    <a:pt x="2676" y="12085"/>
                    <a:pt x="2719" y="11975"/>
                  </a:cubicBezTo>
                  <a:cubicBezTo>
                    <a:pt x="2763" y="11872"/>
                    <a:pt x="2803" y="11763"/>
                    <a:pt x="2839" y="11652"/>
                  </a:cubicBezTo>
                  <a:cubicBezTo>
                    <a:pt x="4234" y="7542"/>
                    <a:pt x="1785" y="1149"/>
                    <a:pt x="1318" y="1"/>
                  </a:cubicBezTo>
                  <a:close/>
                </a:path>
              </a:pathLst>
            </a:custGeom>
            <a:solidFill>
              <a:srgbClr val="F7B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1"/>
            <p:cNvSpPr/>
            <p:nvPr/>
          </p:nvSpPr>
          <p:spPr>
            <a:xfrm flipH="1">
              <a:off x="1501605" y="3155143"/>
              <a:ext cx="14680" cy="14407"/>
            </a:xfrm>
            <a:custGeom>
              <a:avLst/>
              <a:gdLst/>
              <a:ahLst/>
              <a:cxnLst/>
              <a:rect l="l" t="t" r="r" b="b"/>
              <a:pathLst>
                <a:path w="215" h="211" extrusionOk="0">
                  <a:moveTo>
                    <a:pt x="108" y="1"/>
                  </a:moveTo>
                  <a:cubicBezTo>
                    <a:pt x="48" y="1"/>
                    <a:pt x="1" y="47"/>
                    <a:pt x="1" y="104"/>
                  </a:cubicBezTo>
                  <a:cubicBezTo>
                    <a:pt x="1" y="164"/>
                    <a:pt x="48" y="211"/>
                    <a:pt x="108" y="211"/>
                  </a:cubicBezTo>
                  <a:cubicBezTo>
                    <a:pt x="165" y="211"/>
                    <a:pt x="214" y="164"/>
                    <a:pt x="214" y="104"/>
                  </a:cubicBezTo>
                  <a:cubicBezTo>
                    <a:pt x="214" y="47"/>
                    <a:pt x="165" y="1"/>
                    <a:pt x="108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1"/>
            <p:cNvSpPr/>
            <p:nvPr/>
          </p:nvSpPr>
          <p:spPr>
            <a:xfrm flipH="1">
              <a:off x="1572954" y="3309249"/>
              <a:ext cx="166876" cy="281860"/>
            </a:xfrm>
            <a:custGeom>
              <a:avLst/>
              <a:gdLst/>
              <a:ahLst/>
              <a:cxnLst/>
              <a:rect l="l" t="t" r="r" b="b"/>
              <a:pathLst>
                <a:path w="2444" h="4128" extrusionOk="0">
                  <a:moveTo>
                    <a:pt x="1145" y="0"/>
                  </a:moveTo>
                  <a:lnTo>
                    <a:pt x="0" y="466"/>
                  </a:lnTo>
                  <a:lnTo>
                    <a:pt x="1382" y="4127"/>
                  </a:lnTo>
                  <a:lnTo>
                    <a:pt x="2443" y="3711"/>
                  </a:lnTo>
                  <a:lnTo>
                    <a:pt x="1145" y="0"/>
                  </a:lnTo>
                  <a:close/>
                </a:path>
              </a:pathLst>
            </a:custGeom>
            <a:solidFill>
              <a:srgbClr val="799C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1"/>
            <p:cNvSpPr/>
            <p:nvPr/>
          </p:nvSpPr>
          <p:spPr>
            <a:xfrm flipH="1">
              <a:off x="1922475" y="4160483"/>
              <a:ext cx="56194" cy="83233"/>
            </a:xfrm>
            <a:custGeom>
              <a:avLst/>
              <a:gdLst/>
              <a:ahLst/>
              <a:cxnLst/>
              <a:rect l="l" t="t" r="r" b="b"/>
              <a:pathLst>
                <a:path w="823" h="1219" extrusionOk="0">
                  <a:moveTo>
                    <a:pt x="210" y="0"/>
                  </a:moveTo>
                  <a:cubicBezTo>
                    <a:pt x="137" y="0"/>
                    <a:pt x="67" y="14"/>
                    <a:pt x="0" y="37"/>
                  </a:cubicBezTo>
                  <a:lnTo>
                    <a:pt x="270" y="1218"/>
                  </a:lnTo>
                  <a:cubicBezTo>
                    <a:pt x="579" y="1192"/>
                    <a:pt x="822" y="929"/>
                    <a:pt x="822" y="613"/>
                  </a:cubicBezTo>
                  <a:cubicBezTo>
                    <a:pt x="822" y="277"/>
                    <a:pt x="550" y="0"/>
                    <a:pt x="210" y="0"/>
                  </a:cubicBezTo>
                  <a:close/>
                </a:path>
              </a:pathLst>
            </a:custGeom>
            <a:solidFill>
              <a:srgbClr val="F977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1"/>
            <p:cNvSpPr/>
            <p:nvPr/>
          </p:nvSpPr>
          <p:spPr>
            <a:xfrm flipH="1">
              <a:off x="1875432" y="4224119"/>
              <a:ext cx="24581" cy="24376"/>
            </a:xfrm>
            <a:custGeom>
              <a:avLst/>
              <a:gdLst/>
              <a:ahLst/>
              <a:cxnLst/>
              <a:rect l="l" t="t" r="r" b="b"/>
              <a:pathLst>
                <a:path w="360" h="357" extrusionOk="0">
                  <a:moveTo>
                    <a:pt x="180" y="0"/>
                  </a:moveTo>
                  <a:cubicBezTo>
                    <a:pt x="80" y="0"/>
                    <a:pt x="0" y="80"/>
                    <a:pt x="0" y="177"/>
                  </a:cubicBezTo>
                  <a:cubicBezTo>
                    <a:pt x="0" y="277"/>
                    <a:pt x="80" y="357"/>
                    <a:pt x="180" y="357"/>
                  </a:cubicBezTo>
                  <a:cubicBezTo>
                    <a:pt x="280" y="357"/>
                    <a:pt x="360" y="277"/>
                    <a:pt x="360" y="177"/>
                  </a:cubicBezTo>
                  <a:cubicBezTo>
                    <a:pt x="360" y="80"/>
                    <a:pt x="280" y="0"/>
                    <a:pt x="180" y="0"/>
                  </a:cubicBezTo>
                  <a:close/>
                </a:path>
              </a:pathLst>
            </a:custGeom>
            <a:solidFill>
              <a:srgbClr val="F977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1"/>
            <p:cNvSpPr/>
            <p:nvPr/>
          </p:nvSpPr>
          <p:spPr>
            <a:xfrm flipH="1">
              <a:off x="1796365" y="4403419"/>
              <a:ext cx="24376" cy="24376"/>
            </a:xfrm>
            <a:custGeom>
              <a:avLst/>
              <a:gdLst/>
              <a:ahLst/>
              <a:cxnLst/>
              <a:rect l="l" t="t" r="r" b="b"/>
              <a:pathLst>
                <a:path w="357" h="357" extrusionOk="0">
                  <a:moveTo>
                    <a:pt x="180" y="1"/>
                  </a:moveTo>
                  <a:cubicBezTo>
                    <a:pt x="80" y="1"/>
                    <a:pt x="0" y="81"/>
                    <a:pt x="0" y="177"/>
                  </a:cubicBezTo>
                  <a:cubicBezTo>
                    <a:pt x="0" y="276"/>
                    <a:pt x="80" y="356"/>
                    <a:pt x="180" y="356"/>
                  </a:cubicBezTo>
                  <a:cubicBezTo>
                    <a:pt x="277" y="356"/>
                    <a:pt x="357" y="276"/>
                    <a:pt x="357" y="177"/>
                  </a:cubicBezTo>
                  <a:cubicBezTo>
                    <a:pt x="357" y="81"/>
                    <a:pt x="277" y="1"/>
                    <a:pt x="180" y="1"/>
                  </a:cubicBezTo>
                  <a:close/>
                </a:path>
              </a:pathLst>
            </a:custGeom>
            <a:solidFill>
              <a:srgbClr val="F977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1"/>
            <p:cNvSpPr/>
            <p:nvPr/>
          </p:nvSpPr>
          <p:spPr>
            <a:xfrm flipH="1">
              <a:off x="1778407" y="4329542"/>
              <a:ext cx="27312" cy="39398"/>
            </a:xfrm>
            <a:custGeom>
              <a:avLst/>
              <a:gdLst/>
              <a:ahLst/>
              <a:cxnLst/>
              <a:rect l="l" t="t" r="r" b="b"/>
              <a:pathLst>
                <a:path w="400" h="577" extrusionOk="0">
                  <a:moveTo>
                    <a:pt x="290" y="0"/>
                  </a:moveTo>
                  <a:cubicBezTo>
                    <a:pt x="130" y="0"/>
                    <a:pt x="0" y="131"/>
                    <a:pt x="0" y="287"/>
                  </a:cubicBezTo>
                  <a:cubicBezTo>
                    <a:pt x="0" y="447"/>
                    <a:pt x="130" y="576"/>
                    <a:pt x="290" y="576"/>
                  </a:cubicBezTo>
                  <a:cubicBezTo>
                    <a:pt x="330" y="576"/>
                    <a:pt x="366" y="570"/>
                    <a:pt x="400" y="553"/>
                  </a:cubicBezTo>
                  <a:lnTo>
                    <a:pt x="400" y="24"/>
                  </a:lnTo>
                  <a:cubicBezTo>
                    <a:pt x="366" y="8"/>
                    <a:pt x="330" y="0"/>
                    <a:pt x="290" y="0"/>
                  </a:cubicBezTo>
                  <a:close/>
                </a:path>
              </a:pathLst>
            </a:custGeom>
            <a:solidFill>
              <a:srgbClr val="F977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1"/>
            <p:cNvSpPr/>
            <p:nvPr/>
          </p:nvSpPr>
          <p:spPr>
            <a:xfrm flipH="1">
              <a:off x="1699954" y="3705335"/>
              <a:ext cx="103990" cy="44723"/>
            </a:xfrm>
            <a:custGeom>
              <a:avLst/>
              <a:gdLst/>
              <a:ahLst/>
              <a:cxnLst/>
              <a:rect l="l" t="t" r="r" b="b"/>
              <a:pathLst>
                <a:path w="1523" h="655" extrusionOk="0">
                  <a:moveTo>
                    <a:pt x="739" y="1"/>
                  </a:moveTo>
                  <a:cubicBezTo>
                    <a:pt x="739" y="1"/>
                    <a:pt x="613" y="279"/>
                    <a:pt x="382" y="279"/>
                  </a:cubicBezTo>
                  <a:cubicBezTo>
                    <a:pt x="282" y="279"/>
                    <a:pt x="162" y="227"/>
                    <a:pt x="24" y="77"/>
                  </a:cubicBezTo>
                  <a:lnTo>
                    <a:pt x="24" y="77"/>
                  </a:lnTo>
                  <a:cubicBezTo>
                    <a:pt x="77" y="327"/>
                    <a:pt x="1" y="363"/>
                    <a:pt x="1" y="363"/>
                  </a:cubicBezTo>
                  <a:cubicBezTo>
                    <a:pt x="1" y="363"/>
                    <a:pt x="137" y="654"/>
                    <a:pt x="493" y="654"/>
                  </a:cubicBezTo>
                  <a:cubicBezTo>
                    <a:pt x="600" y="654"/>
                    <a:pt x="727" y="628"/>
                    <a:pt x="876" y="560"/>
                  </a:cubicBezTo>
                  <a:cubicBezTo>
                    <a:pt x="1522" y="260"/>
                    <a:pt x="739" y="1"/>
                    <a:pt x="739" y="1"/>
                  </a:cubicBezTo>
                  <a:close/>
                </a:path>
              </a:pathLst>
            </a:custGeom>
            <a:solidFill>
              <a:srgbClr val="5827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1"/>
            <p:cNvSpPr/>
            <p:nvPr/>
          </p:nvSpPr>
          <p:spPr>
            <a:xfrm flipH="1">
              <a:off x="1794997" y="3619850"/>
              <a:ext cx="137311" cy="98733"/>
            </a:xfrm>
            <a:custGeom>
              <a:avLst/>
              <a:gdLst/>
              <a:ahLst/>
              <a:cxnLst/>
              <a:rect l="l" t="t" r="r" b="b"/>
              <a:pathLst>
                <a:path w="2011" h="1446" extrusionOk="0">
                  <a:moveTo>
                    <a:pt x="1881" y="1"/>
                  </a:moveTo>
                  <a:cubicBezTo>
                    <a:pt x="1881" y="1"/>
                    <a:pt x="853" y="118"/>
                    <a:pt x="0" y="1129"/>
                  </a:cubicBezTo>
                  <a:cubicBezTo>
                    <a:pt x="443" y="891"/>
                    <a:pt x="566" y="883"/>
                    <a:pt x="581" y="883"/>
                  </a:cubicBezTo>
                  <a:cubicBezTo>
                    <a:pt x="582" y="883"/>
                    <a:pt x="583" y="883"/>
                    <a:pt x="583" y="883"/>
                  </a:cubicBezTo>
                  <a:lnTo>
                    <a:pt x="327" y="1445"/>
                  </a:lnTo>
                  <a:cubicBezTo>
                    <a:pt x="327" y="1445"/>
                    <a:pt x="966" y="703"/>
                    <a:pt x="2011" y="443"/>
                  </a:cubicBezTo>
                  <a:lnTo>
                    <a:pt x="1881" y="1"/>
                  </a:lnTo>
                  <a:close/>
                </a:path>
              </a:pathLst>
            </a:custGeom>
            <a:solidFill>
              <a:srgbClr val="F46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1"/>
            <p:cNvSpPr/>
            <p:nvPr/>
          </p:nvSpPr>
          <p:spPr>
            <a:xfrm flipH="1">
              <a:off x="1862932" y="2655000"/>
              <a:ext cx="292307" cy="749305"/>
            </a:xfrm>
            <a:custGeom>
              <a:avLst/>
              <a:gdLst/>
              <a:ahLst/>
              <a:cxnLst/>
              <a:rect l="l" t="t" r="r" b="b"/>
              <a:pathLst>
                <a:path w="4281" h="10974" extrusionOk="0">
                  <a:moveTo>
                    <a:pt x="4280" y="0"/>
                  </a:moveTo>
                  <a:lnTo>
                    <a:pt x="4280" y="0"/>
                  </a:lnTo>
                  <a:cubicBezTo>
                    <a:pt x="3931" y="383"/>
                    <a:pt x="3555" y="986"/>
                    <a:pt x="2903" y="1817"/>
                  </a:cubicBezTo>
                  <a:cubicBezTo>
                    <a:pt x="1887" y="4177"/>
                    <a:pt x="263" y="8267"/>
                    <a:pt x="1" y="10974"/>
                  </a:cubicBezTo>
                  <a:cubicBezTo>
                    <a:pt x="433" y="10687"/>
                    <a:pt x="517" y="9928"/>
                    <a:pt x="646" y="9389"/>
                  </a:cubicBezTo>
                  <a:cubicBezTo>
                    <a:pt x="1458" y="6021"/>
                    <a:pt x="4280" y="1"/>
                    <a:pt x="4280" y="0"/>
                  </a:cubicBezTo>
                  <a:close/>
                </a:path>
              </a:pathLst>
            </a:custGeom>
            <a:solidFill>
              <a:srgbClr val="25C7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1"/>
            <p:cNvSpPr/>
            <p:nvPr/>
          </p:nvSpPr>
          <p:spPr>
            <a:xfrm flipH="1">
              <a:off x="1737645" y="1213290"/>
              <a:ext cx="21986" cy="44860"/>
            </a:xfrm>
            <a:custGeom>
              <a:avLst/>
              <a:gdLst/>
              <a:ahLst/>
              <a:cxnLst/>
              <a:rect l="l" t="t" r="r" b="b"/>
              <a:pathLst>
                <a:path w="322" h="657" extrusionOk="0">
                  <a:moveTo>
                    <a:pt x="132" y="1"/>
                  </a:moveTo>
                  <a:cubicBezTo>
                    <a:pt x="105" y="1"/>
                    <a:pt x="78" y="15"/>
                    <a:pt x="67" y="48"/>
                  </a:cubicBezTo>
                  <a:cubicBezTo>
                    <a:pt x="1" y="255"/>
                    <a:pt x="47" y="470"/>
                    <a:pt x="184" y="634"/>
                  </a:cubicBezTo>
                  <a:cubicBezTo>
                    <a:pt x="197" y="650"/>
                    <a:pt x="213" y="656"/>
                    <a:pt x="228" y="656"/>
                  </a:cubicBezTo>
                  <a:cubicBezTo>
                    <a:pt x="277" y="656"/>
                    <a:pt x="321" y="589"/>
                    <a:pt x="280" y="541"/>
                  </a:cubicBezTo>
                  <a:cubicBezTo>
                    <a:pt x="170" y="410"/>
                    <a:pt x="144" y="241"/>
                    <a:pt x="197" y="81"/>
                  </a:cubicBezTo>
                  <a:cubicBezTo>
                    <a:pt x="213" y="33"/>
                    <a:pt x="173" y="1"/>
                    <a:pt x="132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1"/>
            <p:cNvSpPr/>
            <p:nvPr/>
          </p:nvSpPr>
          <p:spPr>
            <a:xfrm flipH="1">
              <a:off x="1713747" y="1229472"/>
              <a:ext cx="13041" cy="35915"/>
            </a:xfrm>
            <a:custGeom>
              <a:avLst/>
              <a:gdLst/>
              <a:ahLst/>
              <a:cxnLst/>
              <a:rect l="l" t="t" r="r" b="b"/>
              <a:pathLst>
                <a:path w="191" h="526" extrusionOk="0">
                  <a:moveTo>
                    <a:pt x="64" y="1"/>
                  </a:moveTo>
                  <a:cubicBezTo>
                    <a:pt x="31" y="1"/>
                    <a:pt x="1" y="21"/>
                    <a:pt x="6" y="64"/>
                  </a:cubicBezTo>
                  <a:cubicBezTo>
                    <a:pt x="19" y="197"/>
                    <a:pt x="36" y="330"/>
                    <a:pt x="53" y="463"/>
                  </a:cubicBezTo>
                  <a:cubicBezTo>
                    <a:pt x="57" y="505"/>
                    <a:pt x="93" y="526"/>
                    <a:pt x="126" y="526"/>
                  </a:cubicBezTo>
                  <a:cubicBezTo>
                    <a:pt x="160" y="526"/>
                    <a:pt x="190" y="505"/>
                    <a:pt x="185" y="463"/>
                  </a:cubicBezTo>
                  <a:cubicBezTo>
                    <a:pt x="169" y="330"/>
                    <a:pt x="156" y="197"/>
                    <a:pt x="139" y="64"/>
                  </a:cubicBezTo>
                  <a:cubicBezTo>
                    <a:pt x="134" y="22"/>
                    <a:pt x="97" y="1"/>
                    <a:pt x="64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1"/>
            <p:cNvSpPr/>
            <p:nvPr/>
          </p:nvSpPr>
          <p:spPr>
            <a:xfrm flipH="1">
              <a:off x="1812274" y="1038222"/>
              <a:ext cx="9423" cy="36257"/>
            </a:xfrm>
            <a:custGeom>
              <a:avLst/>
              <a:gdLst/>
              <a:ahLst/>
              <a:cxnLst/>
              <a:rect l="l" t="t" r="r" b="b"/>
              <a:pathLst>
                <a:path w="138" h="531" extrusionOk="0">
                  <a:moveTo>
                    <a:pt x="69" y="1"/>
                  </a:moveTo>
                  <a:cubicBezTo>
                    <a:pt x="35" y="1"/>
                    <a:pt x="1" y="23"/>
                    <a:pt x="1" y="66"/>
                  </a:cubicBezTo>
                  <a:lnTo>
                    <a:pt x="1" y="466"/>
                  </a:lnTo>
                  <a:cubicBezTo>
                    <a:pt x="1" y="509"/>
                    <a:pt x="35" y="530"/>
                    <a:pt x="69" y="530"/>
                  </a:cubicBezTo>
                  <a:cubicBezTo>
                    <a:pt x="103" y="530"/>
                    <a:pt x="138" y="509"/>
                    <a:pt x="138" y="466"/>
                  </a:cubicBezTo>
                  <a:lnTo>
                    <a:pt x="138" y="66"/>
                  </a:lnTo>
                  <a:cubicBezTo>
                    <a:pt x="138" y="23"/>
                    <a:pt x="103" y="1"/>
                    <a:pt x="69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1"/>
            <p:cNvSpPr/>
            <p:nvPr/>
          </p:nvSpPr>
          <p:spPr>
            <a:xfrm flipH="1">
              <a:off x="1789810" y="1052083"/>
              <a:ext cx="13656" cy="36052"/>
            </a:xfrm>
            <a:custGeom>
              <a:avLst/>
              <a:gdLst/>
              <a:ahLst/>
              <a:cxnLst/>
              <a:rect l="l" t="t" r="r" b="b"/>
              <a:pathLst>
                <a:path w="200" h="528" extrusionOk="0">
                  <a:moveTo>
                    <a:pt x="91" y="1"/>
                  </a:moveTo>
                  <a:cubicBezTo>
                    <a:pt x="58" y="1"/>
                    <a:pt x="22" y="21"/>
                    <a:pt x="17" y="63"/>
                  </a:cubicBezTo>
                  <a:cubicBezTo>
                    <a:pt x="1" y="206"/>
                    <a:pt x="13" y="346"/>
                    <a:pt x="57" y="482"/>
                  </a:cubicBezTo>
                  <a:cubicBezTo>
                    <a:pt x="67" y="514"/>
                    <a:pt x="92" y="528"/>
                    <a:pt x="119" y="528"/>
                  </a:cubicBezTo>
                  <a:cubicBezTo>
                    <a:pt x="159" y="528"/>
                    <a:pt x="200" y="496"/>
                    <a:pt x="184" y="445"/>
                  </a:cubicBezTo>
                  <a:cubicBezTo>
                    <a:pt x="147" y="319"/>
                    <a:pt x="137" y="192"/>
                    <a:pt x="150" y="63"/>
                  </a:cubicBezTo>
                  <a:cubicBezTo>
                    <a:pt x="155" y="21"/>
                    <a:pt x="125" y="1"/>
                    <a:pt x="91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1"/>
            <p:cNvSpPr/>
            <p:nvPr/>
          </p:nvSpPr>
          <p:spPr>
            <a:xfrm flipH="1">
              <a:off x="1522976" y="1526827"/>
              <a:ext cx="9150" cy="36188"/>
            </a:xfrm>
            <a:custGeom>
              <a:avLst/>
              <a:gdLst/>
              <a:ahLst/>
              <a:cxnLst/>
              <a:rect l="l" t="t" r="r" b="b"/>
              <a:pathLst>
                <a:path w="134" h="530" extrusionOk="0">
                  <a:moveTo>
                    <a:pt x="67" y="1"/>
                  </a:moveTo>
                  <a:cubicBezTo>
                    <a:pt x="34" y="1"/>
                    <a:pt x="1" y="22"/>
                    <a:pt x="1" y="66"/>
                  </a:cubicBezTo>
                  <a:lnTo>
                    <a:pt x="1" y="465"/>
                  </a:lnTo>
                  <a:cubicBezTo>
                    <a:pt x="1" y="508"/>
                    <a:pt x="34" y="530"/>
                    <a:pt x="67" y="530"/>
                  </a:cubicBezTo>
                  <a:cubicBezTo>
                    <a:pt x="100" y="530"/>
                    <a:pt x="133" y="508"/>
                    <a:pt x="133" y="465"/>
                  </a:cubicBezTo>
                  <a:lnTo>
                    <a:pt x="133" y="66"/>
                  </a:lnTo>
                  <a:cubicBezTo>
                    <a:pt x="133" y="22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1"/>
            <p:cNvSpPr/>
            <p:nvPr/>
          </p:nvSpPr>
          <p:spPr>
            <a:xfrm flipH="1">
              <a:off x="1487540" y="1518633"/>
              <a:ext cx="9150" cy="17138"/>
            </a:xfrm>
            <a:custGeom>
              <a:avLst/>
              <a:gdLst/>
              <a:ahLst/>
              <a:cxnLst/>
              <a:rect l="l" t="t" r="r" b="b"/>
              <a:pathLst>
                <a:path w="134" h="251" extrusionOk="0">
                  <a:moveTo>
                    <a:pt x="67" y="1"/>
                  </a:moveTo>
                  <a:cubicBezTo>
                    <a:pt x="34" y="1"/>
                    <a:pt x="1" y="23"/>
                    <a:pt x="1" y="66"/>
                  </a:cubicBezTo>
                  <a:lnTo>
                    <a:pt x="1" y="186"/>
                  </a:lnTo>
                  <a:cubicBezTo>
                    <a:pt x="1" y="229"/>
                    <a:pt x="34" y="250"/>
                    <a:pt x="67" y="250"/>
                  </a:cubicBezTo>
                  <a:cubicBezTo>
                    <a:pt x="100" y="250"/>
                    <a:pt x="133" y="229"/>
                    <a:pt x="133" y="186"/>
                  </a:cubicBezTo>
                  <a:lnTo>
                    <a:pt x="133" y="66"/>
                  </a:lnTo>
                  <a:cubicBezTo>
                    <a:pt x="133" y="23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1"/>
            <p:cNvSpPr/>
            <p:nvPr/>
          </p:nvSpPr>
          <p:spPr>
            <a:xfrm flipH="1">
              <a:off x="1703164" y="1903522"/>
              <a:ext cx="9150" cy="46977"/>
            </a:xfrm>
            <a:custGeom>
              <a:avLst/>
              <a:gdLst/>
              <a:ahLst/>
              <a:cxnLst/>
              <a:rect l="l" t="t" r="r" b="b"/>
              <a:pathLst>
                <a:path w="134" h="688" extrusionOk="0">
                  <a:moveTo>
                    <a:pt x="67" y="1"/>
                  </a:moveTo>
                  <a:cubicBezTo>
                    <a:pt x="34" y="1"/>
                    <a:pt x="0" y="22"/>
                    <a:pt x="0" y="63"/>
                  </a:cubicBezTo>
                  <a:lnTo>
                    <a:pt x="0" y="622"/>
                  </a:lnTo>
                  <a:cubicBezTo>
                    <a:pt x="0" y="666"/>
                    <a:pt x="34" y="688"/>
                    <a:pt x="67" y="688"/>
                  </a:cubicBezTo>
                  <a:cubicBezTo>
                    <a:pt x="100" y="688"/>
                    <a:pt x="133" y="666"/>
                    <a:pt x="133" y="622"/>
                  </a:cubicBezTo>
                  <a:lnTo>
                    <a:pt x="133" y="63"/>
                  </a:lnTo>
                  <a:cubicBezTo>
                    <a:pt x="133" y="22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1"/>
            <p:cNvSpPr/>
            <p:nvPr/>
          </p:nvSpPr>
          <p:spPr>
            <a:xfrm flipH="1">
              <a:off x="1678652" y="1941758"/>
              <a:ext cx="9150" cy="27858"/>
            </a:xfrm>
            <a:custGeom>
              <a:avLst/>
              <a:gdLst/>
              <a:ahLst/>
              <a:cxnLst/>
              <a:rect l="l" t="t" r="r" b="b"/>
              <a:pathLst>
                <a:path w="134" h="408" extrusionOk="0">
                  <a:moveTo>
                    <a:pt x="67" y="0"/>
                  </a:moveTo>
                  <a:cubicBezTo>
                    <a:pt x="34" y="0"/>
                    <a:pt x="1" y="21"/>
                    <a:pt x="1" y="62"/>
                  </a:cubicBezTo>
                  <a:lnTo>
                    <a:pt x="1" y="345"/>
                  </a:lnTo>
                  <a:cubicBezTo>
                    <a:pt x="1" y="387"/>
                    <a:pt x="34" y="408"/>
                    <a:pt x="67" y="408"/>
                  </a:cubicBezTo>
                  <a:cubicBezTo>
                    <a:pt x="100" y="408"/>
                    <a:pt x="133" y="387"/>
                    <a:pt x="133" y="345"/>
                  </a:cubicBezTo>
                  <a:lnTo>
                    <a:pt x="133" y="62"/>
                  </a:lnTo>
                  <a:cubicBezTo>
                    <a:pt x="133" y="21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1"/>
            <p:cNvSpPr/>
            <p:nvPr/>
          </p:nvSpPr>
          <p:spPr>
            <a:xfrm flipH="1">
              <a:off x="1621366" y="1854292"/>
              <a:ext cx="9150" cy="36188"/>
            </a:xfrm>
            <a:custGeom>
              <a:avLst/>
              <a:gdLst/>
              <a:ahLst/>
              <a:cxnLst/>
              <a:rect l="l" t="t" r="r" b="b"/>
              <a:pathLst>
                <a:path w="134" h="530" extrusionOk="0">
                  <a:moveTo>
                    <a:pt x="67" y="1"/>
                  </a:moveTo>
                  <a:cubicBezTo>
                    <a:pt x="34" y="1"/>
                    <a:pt x="1" y="22"/>
                    <a:pt x="1" y="65"/>
                  </a:cubicBezTo>
                  <a:lnTo>
                    <a:pt x="1" y="465"/>
                  </a:lnTo>
                  <a:cubicBezTo>
                    <a:pt x="1" y="508"/>
                    <a:pt x="34" y="530"/>
                    <a:pt x="67" y="530"/>
                  </a:cubicBezTo>
                  <a:cubicBezTo>
                    <a:pt x="100" y="530"/>
                    <a:pt x="133" y="508"/>
                    <a:pt x="133" y="465"/>
                  </a:cubicBezTo>
                  <a:lnTo>
                    <a:pt x="133" y="65"/>
                  </a:lnTo>
                  <a:cubicBezTo>
                    <a:pt x="133" y="22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1"/>
            <p:cNvSpPr/>
            <p:nvPr/>
          </p:nvSpPr>
          <p:spPr>
            <a:xfrm flipH="1">
              <a:off x="1569611" y="2370277"/>
              <a:ext cx="12973" cy="44587"/>
            </a:xfrm>
            <a:custGeom>
              <a:avLst/>
              <a:gdLst/>
              <a:ahLst/>
              <a:cxnLst/>
              <a:rect l="l" t="t" r="r" b="b"/>
              <a:pathLst>
                <a:path w="190" h="653" extrusionOk="0">
                  <a:moveTo>
                    <a:pt x="95" y="1"/>
                  </a:moveTo>
                  <a:cubicBezTo>
                    <a:pt x="61" y="1"/>
                    <a:pt x="25" y="22"/>
                    <a:pt x="21" y="64"/>
                  </a:cubicBezTo>
                  <a:cubicBezTo>
                    <a:pt x="1" y="247"/>
                    <a:pt x="10" y="426"/>
                    <a:pt x="50" y="603"/>
                  </a:cubicBezTo>
                  <a:cubicBezTo>
                    <a:pt x="57" y="638"/>
                    <a:pt x="82" y="652"/>
                    <a:pt x="108" y="652"/>
                  </a:cubicBezTo>
                  <a:cubicBezTo>
                    <a:pt x="147" y="652"/>
                    <a:pt x="189" y="619"/>
                    <a:pt x="177" y="569"/>
                  </a:cubicBezTo>
                  <a:cubicBezTo>
                    <a:pt x="144" y="399"/>
                    <a:pt x="137" y="233"/>
                    <a:pt x="157" y="64"/>
                  </a:cubicBezTo>
                  <a:cubicBezTo>
                    <a:pt x="160" y="22"/>
                    <a:pt x="129" y="1"/>
                    <a:pt x="95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1"/>
            <p:cNvSpPr/>
            <p:nvPr/>
          </p:nvSpPr>
          <p:spPr>
            <a:xfrm flipH="1">
              <a:off x="1541821" y="2400319"/>
              <a:ext cx="13246" cy="49844"/>
            </a:xfrm>
            <a:custGeom>
              <a:avLst/>
              <a:gdLst/>
              <a:ahLst/>
              <a:cxnLst/>
              <a:rect l="l" t="t" r="r" b="b"/>
              <a:pathLst>
                <a:path w="194" h="730" extrusionOk="0">
                  <a:moveTo>
                    <a:pt x="88" y="0"/>
                  </a:moveTo>
                  <a:cubicBezTo>
                    <a:pt x="55" y="0"/>
                    <a:pt x="20" y="21"/>
                    <a:pt x="17" y="63"/>
                  </a:cubicBezTo>
                  <a:cubicBezTo>
                    <a:pt x="0" y="272"/>
                    <a:pt x="14" y="475"/>
                    <a:pt x="57" y="682"/>
                  </a:cubicBezTo>
                  <a:cubicBezTo>
                    <a:pt x="64" y="715"/>
                    <a:pt x="87" y="729"/>
                    <a:pt x="112" y="729"/>
                  </a:cubicBezTo>
                  <a:cubicBezTo>
                    <a:pt x="151" y="729"/>
                    <a:pt x="193" y="696"/>
                    <a:pt x="183" y="645"/>
                  </a:cubicBezTo>
                  <a:cubicBezTo>
                    <a:pt x="146" y="452"/>
                    <a:pt x="137" y="259"/>
                    <a:pt x="150" y="63"/>
                  </a:cubicBezTo>
                  <a:cubicBezTo>
                    <a:pt x="153" y="21"/>
                    <a:pt x="122" y="0"/>
                    <a:pt x="88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1"/>
            <p:cNvSpPr/>
            <p:nvPr/>
          </p:nvSpPr>
          <p:spPr>
            <a:xfrm flipH="1">
              <a:off x="1498464" y="2356484"/>
              <a:ext cx="9150" cy="36257"/>
            </a:xfrm>
            <a:custGeom>
              <a:avLst/>
              <a:gdLst/>
              <a:ahLst/>
              <a:cxnLst/>
              <a:rect l="l" t="t" r="r" b="b"/>
              <a:pathLst>
                <a:path w="134" h="531" extrusionOk="0">
                  <a:moveTo>
                    <a:pt x="67" y="1"/>
                  </a:moveTo>
                  <a:cubicBezTo>
                    <a:pt x="34" y="1"/>
                    <a:pt x="1" y="23"/>
                    <a:pt x="1" y="66"/>
                  </a:cubicBezTo>
                  <a:lnTo>
                    <a:pt x="1" y="465"/>
                  </a:lnTo>
                  <a:cubicBezTo>
                    <a:pt x="1" y="509"/>
                    <a:pt x="34" y="530"/>
                    <a:pt x="67" y="530"/>
                  </a:cubicBezTo>
                  <a:cubicBezTo>
                    <a:pt x="100" y="530"/>
                    <a:pt x="134" y="509"/>
                    <a:pt x="134" y="465"/>
                  </a:cubicBezTo>
                  <a:lnTo>
                    <a:pt x="134" y="66"/>
                  </a:lnTo>
                  <a:cubicBezTo>
                    <a:pt x="134" y="23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1"/>
            <p:cNvSpPr/>
            <p:nvPr/>
          </p:nvSpPr>
          <p:spPr>
            <a:xfrm flipH="1">
              <a:off x="1855221" y="2771484"/>
              <a:ext cx="12086" cy="41651"/>
            </a:xfrm>
            <a:custGeom>
              <a:avLst/>
              <a:gdLst/>
              <a:ahLst/>
              <a:cxnLst/>
              <a:rect l="l" t="t" r="r" b="b"/>
              <a:pathLst>
                <a:path w="177" h="610" extrusionOk="0">
                  <a:moveTo>
                    <a:pt x="111" y="0"/>
                  </a:moveTo>
                  <a:cubicBezTo>
                    <a:pt x="77" y="0"/>
                    <a:pt x="42" y="22"/>
                    <a:pt x="40" y="65"/>
                  </a:cubicBezTo>
                  <a:cubicBezTo>
                    <a:pt x="27" y="225"/>
                    <a:pt x="14" y="385"/>
                    <a:pt x="4" y="544"/>
                  </a:cubicBezTo>
                  <a:cubicBezTo>
                    <a:pt x="0" y="587"/>
                    <a:pt x="32" y="609"/>
                    <a:pt x="65" y="609"/>
                  </a:cubicBezTo>
                  <a:cubicBezTo>
                    <a:pt x="98" y="609"/>
                    <a:pt x="133" y="587"/>
                    <a:pt x="137" y="544"/>
                  </a:cubicBezTo>
                  <a:cubicBezTo>
                    <a:pt x="147" y="385"/>
                    <a:pt x="160" y="225"/>
                    <a:pt x="174" y="65"/>
                  </a:cubicBezTo>
                  <a:cubicBezTo>
                    <a:pt x="177" y="22"/>
                    <a:pt x="144" y="0"/>
                    <a:pt x="111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1"/>
            <p:cNvSpPr/>
            <p:nvPr/>
          </p:nvSpPr>
          <p:spPr>
            <a:xfrm flipH="1">
              <a:off x="1820672" y="2736047"/>
              <a:ext cx="9150" cy="41446"/>
            </a:xfrm>
            <a:custGeom>
              <a:avLst/>
              <a:gdLst/>
              <a:ahLst/>
              <a:cxnLst/>
              <a:rect l="l" t="t" r="r" b="b"/>
              <a:pathLst>
                <a:path w="134" h="607" extrusionOk="0">
                  <a:moveTo>
                    <a:pt x="67" y="0"/>
                  </a:moveTo>
                  <a:cubicBezTo>
                    <a:pt x="33" y="0"/>
                    <a:pt x="0" y="22"/>
                    <a:pt x="0" y="65"/>
                  </a:cubicBezTo>
                  <a:lnTo>
                    <a:pt x="0" y="544"/>
                  </a:lnTo>
                  <a:cubicBezTo>
                    <a:pt x="0" y="586"/>
                    <a:pt x="33" y="606"/>
                    <a:pt x="67" y="606"/>
                  </a:cubicBezTo>
                  <a:cubicBezTo>
                    <a:pt x="100" y="606"/>
                    <a:pt x="133" y="586"/>
                    <a:pt x="133" y="544"/>
                  </a:cubicBezTo>
                  <a:lnTo>
                    <a:pt x="133" y="65"/>
                  </a:lnTo>
                  <a:cubicBezTo>
                    <a:pt x="133" y="22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1"/>
            <p:cNvSpPr/>
            <p:nvPr/>
          </p:nvSpPr>
          <p:spPr>
            <a:xfrm flipH="1">
              <a:off x="1795887" y="2806921"/>
              <a:ext cx="9423" cy="22532"/>
            </a:xfrm>
            <a:custGeom>
              <a:avLst/>
              <a:gdLst/>
              <a:ahLst/>
              <a:cxnLst/>
              <a:rect l="l" t="t" r="r" b="b"/>
              <a:pathLst>
                <a:path w="138" h="330" extrusionOk="0">
                  <a:moveTo>
                    <a:pt x="69" y="1"/>
                  </a:moveTo>
                  <a:cubicBezTo>
                    <a:pt x="35" y="1"/>
                    <a:pt x="1" y="22"/>
                    <a:pt x="1" y="65"/>
                  </a:cubicBezTo>
                  <a:lnTo>
                    <a:pt x="1" y="265"/>
                  </a:lnTo>
                  <a:cubicBezTo>
                    <a:pt x="1" y="308"/>
                    <a:pt x="35" y="330"/>
                    <a:pt x="69" y="330"/>
                  </a:cubicBezTo>
                  <a:cubicBezTo>
                    <a:pt x="103" y="330"/>
                    <a:pt x="137" y="308"/>
                    <a:pt x="137" y="265"/>
                  </a:cubicBezTo>
                  <a:lnTo>
                    <a:pt x="137" y="65"/>
                  </a:lnTo>
                  <a:cubicBezTo>
                    <a:pt x="137" y="22"/>
                    <a:pt x="103" y="1"/>
                    <a:pt x="69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1"/>
            <p:cNvSpPr/>
            <p:nvPr/>
          </p:nvSpPr>
          <p:spPr>
            <a:xfrm flipH="1">
              <a:off x="1502971" y="2924087"/>
              <a:ext cx="13041" cy="52644"/>
            </a:xfrm>
            <a:custGeom>
              <a:avLst/>
              <a:gdLst/>
              <a:ahLst/>
              <a:cxnLst/>
              <a:rect l="l" t="t" r="r" b="b"/>
              <a:pathLst>
                <a:path w="191" h="771" extrusionOk="0">
                  <a:moveTo>
                    <a:pt x="82" y="0"/>
                  </a:moveTo>
                  <a:cubicBezTo>
                    <a:pt x="43" y="0"/>
                    <a:pt x="1" y="34"/>
                    <a:pt x="11" y="83"/>
                  </a:cubicBezTo>
                  <a:cubicBezTo>
                    <a:pt x="47" y="289"/>
                    <a:pt x="57" y="496"/>
                    <a:pt x="41" y="706"/>
                  </a:cubicBezTo>
                  <a:cubicBezTo>
                    <a:pt x="37" y="749"/>
                    <a:pt x="69" y="770"/>
                    <a:pt x="102" y="770"/>
                  </a:cubicBezTo>
                  <a:cubicBezTo>
                    <a:pt x="135" y="770"/>
                    <a:pt x="170" y="749"/>
                    <a:pt x="174" y="706"/>
                  </a:cubicBezTo>
                  <a:cubicBezTo>
                    <a:pt x="190" y="486"/>
                    <a:pt x="181" y="266"/>
                    <a:pt x="137" y="50"/>
                  </a:cubicBezTo>
                  <a:cubicBezTo>
                    <a:pt x="132" y="15"/>
                    <a:pt x="108" y="0"/>
                    <a:pt x="82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1"/>
            <p:cNvSpPr/>
            <p:nvPr/>
          </p:nvSpPr>
          <p:spPr>
            <a:xfrm flipH="1">
              <a:off x="1473884" y="2962528"/>
              <a:ext cx="9150" cy="38783"/>
            </a:xfrm>
            <a:custGeom>
              <a:avLst/>
              <a:gdLst/>
              <a:ahLst/>
              <a:cxnLst/>
              <a:rect l="l" t="t" r="r" b="b"/>
              <a:pathLst>
                <a:path w="134" h="568" extrusionOk="0">
                  <a:moveTo>
                    <a:pt x="67" y="0"/>
                  </a:moveTo>
                  <a:cubicBezTo>
                    <a:pt x="34" y="0"/>
                    <a:pt x="0" y="21"/>
                    <a:pt x="0" y="63"/>
                  </a:cubicBezTo>
                  <a:lnTo>
                    <a:pt x="0" y="505"/>
                  </a:lnTo>
                  <a:cubicBezTo>
                    <a:pt x="0" y="547"/>
                    <a:pt x="34" y="568"/>
                    <a:pt x="67" y="568"/>
                  </a:cubicBezTo>
                  <a:cubicBezTo>
                    <a:pt x="100" y="568"/>
                    <a:pt x="133" y="547"/>
                    <a:pt x="133" y="505"/>
                  </a:cubicBezTo>
                  <a:lnTo>
                    <a:pt x="133" y="63"/>
                  </a:lnTo>
                  <a:cubicBezTo>
                    <a:pt x="133" y="21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1"/>
            <p:cNvSpPr/>
            <p:nvPr/>
          </p:nvSpPr>
          <p:spPr>
            <a:xfrm flipH="1">
              <a:off x="1495733" y="3350011"/>
              <a:ext cx="9150" cy="38920"/>
            </a:xfrm>
            <a:custGeom>
              <a:avLst/>
              <a:gdLst/>
              <a:ahLst/>
              <a:cxnLst/>
              <a:rect l="l" t="t" r="r" b="b"/>
              <a:pathLst>
                <a:path w="134" h="570" extrusionOk="0">
                  <a:moveTo>
                    <a:pt x="67" y="1"/>
                  </a:moveTo>
                  <a:cubicBezTo>
                    <a:pt x="34" y="1"/>
                    <a:pt x="1" y="22"/>
                    <a:pt x="1" y="65"/>
                  </a:cubicBezTo>
                  <a:lnTo>
                    <a:pt x="1" y="505"/>
                  </a:lnTo>
                  <a:cubicBezTo>
                    <a:pt x="1" y="548"/>
                    <a:pt x="34" y="570"/>
                    <a:pt x="67" y="570"/>
                  </a:cubicBezTo>
                  <a:cubicBezTo>
                    <a:pt x="100" y="570"/>
                    <a:pt x="134" y="548"/>
                    <a:pt x="134" y="505"/>
                  </a:cubicBezTo>
                  <a:lnTo>
                    <a:pt x="134" y="65"/>
                  </a:lnTo>
                  <a:cubicBezTo>
                    <a:pt x="134" y="22"/>
                    <a:pt x="100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1"/>
            <p:cNvSpPr/>
            <p:nvPr/>
          </p:nvSpPr>
          <p:spPr>
            <a:xfrm flipH="1">
              <a:off x="1463027" y="3317306"/>
              <a:ext cx="9081" cy="36188"/>
            </a:xfrm>
            <a:custGeom>
              <a:avLst/>
              <a:gdLst/>
              <a:ahLst/>
              <a:cxnLst/>
              <a:rect l="l" t="t" r="r" b="b"/>
              <a:pathLst>
                <a:path w="133" h="530" extrusionOk="0">
                  <a:moveTo>
                    <a:pt x="66" y="0"/>
                  </a:moveTo>
                  <a:cubicBezTo>
                    <a:pt x="33" y="0"/>
                    <a:pt x="0" y="22"/>
                    <a:pt x="0" y="65"/>
                  </a:cubicBezTo>
                  <a:lnTo>
                    <a:pt x="0" y="464"/>
                  </a:lnTo>
                  <a:cubicBezTo>
                    <a:pt x="0" y="508"/>
                    <a:pt x="33" y="530"/>
                    <a:pt x="66" y="530"/>
                  </a:cubicBezTo>
                  <a:cubicBezTo>
                    <a:pt x="100" y="530"/>
                    <a:pt x="133" y="508"/>
                    <a:pt x="133" y="464"/>
                  </a:cubicBezTo>
                  <a:lnTo>
                    <a:pt x="133" y="65"/>
                  </a:lnTo>
                  <a:cubicBezTo>
                    <a:pt x="133" y="22"/>
                    <a:pt x="100" y="0"/>
                    <a:pt x="66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1"/>
            <p:cNvSpPr/>
            <p:nvPr/>
          </p:nvSpPr>
          <p:spPr>
            <a:xfrm flipH="1">
              <a:off x="1411204" y="3377323"/>
              <a:ext cx="9081" cy="33457"/>
            </a:xfrm>
            <a:custGeom>
              <a:avLst/>
              <a:gdLst/>
              <a:ahLst/>
              <a:cxnLst/>
              <a:rect l="l" t="t" r="r" b="b"/>
              <a:pathLst>
                <a:path w="133" h="490" extrusionOk="0">
                  <a:moveTo>
                    <a:pt x="66" y="0"/>
                  </a:moveTo>
                  <a:cubicBezTo>
                    <a:pt x="33" y="0"/>
                    <a:pt x="0" y="22"/>
                    <a:pt x="0" y="65"/>
                  </a:cubicBezTo>
                  <a:lnTo>
                    <a:pt x="0" y="424"/>
                  </a:lnTo>
                  <a:cubicBezTo>
                    <a:pt x="0" y="468"/>
                    <a:pt x="33" y="489"/>
                    <a:pt x="66" y="489"/>
                  </a:cubicBezTo>
                  <a:cubicBezTo>
                    <a:pt x="99" y="489"/>
                    <a:pt x="133" y="468"/>
                    <a:pt x="133" y="424"/>
                  </a:cubicBezTo>
                  <a:lnTo>
                    <a:pt x="133" y="65"/>
                  </a:lnTo>
                  <a:cubicBezTo>
                    <a:pt x="133" y="22"/>
                    <a:pt x="99" y="0"/>
                    <a:pt x="66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1"/>
            <p:cNvSpPr/>
            <p:nvPr/>
          </p:nvSpPr>
          <p:spPr>
            <a:xfrm flipH="1">
              <a:off x="1834328" y="3846809"/>
              <a:ext cx="9150" cy="38920"/>
            </a:xfrm>
            <a:custGeom>
              <a:avLst/>
              <a:gdLst/>
              <a:ahLst/>
              <a:cxnLst/>
              <a:rect l="l" t="t" r="r" b="b"/>
              <a:pathLst>
                <a:path w="134" h="570" extrusionOk="0">
                  <a:moveTo>
                    <a:pt x="67" y="0"/>
                  </a:moveTo>
                  <a:cubicBezTo>
                    <a:pt x="34" y="0"/>
                    <a:pt x="0" y="22"/>
                    <a:pt x="0" y="65"/>
                  </a:cubicBezTo>
                  <a:lnTo>
                    <a:pt x="0" y="505"/>
                  </a:lnTo>
                  <a:cubicBezTo>
                    <a:pt x="0" y="548"/>
                    <a:pt x="34" y="569"/>
                    <a:pt x="67" y="569"/>
                  </a:cubicBezTo>
                  <a:cubicBezTo>
                    <a:pt x="100" y="569"/>
                    <a:pt x="134" y="548"/>
                    <a:pt x="134" y="505"/>
                  </a:cubicBezTo>
                  <a:lnTo>
                    <a:pt x="134" y="65"/>
                  </a:lnTo>
                  <a:cubicBezTo>
                    <a:pt x="134" y="22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1"/>
            <p:cNvSpPr/>
            <p:nvPr/>
          </p:nvSpPr>
          <p:spPr>
            <a:xfrm flipH="1">
              <a:off x="1801349" y="3860397"/>
              <a:ext cx="9423" cy="41651"/>
            </a:xfrm>
            <a:custGeom>
              <a:avLst/>
              <a:gdLst/>
              <a:ahLst/>
              <a:cxnLst/>
              <a:rect l="l" t="t" r="r" b="b"/>
              <a:pathLst>
                <a:path w="138" h="610" extrusionOk="0">
                  <a:moveTo>
                    <a:pt x="69" y="1"/>
                  </a:moveTo>
                  <a:cubicBezTo>
                    <a:pt x="35" y="1"/>
                    <a:pt x="1" y="22"/>
                    <a:pt x="1" y="66"/>
                  </a:cubicBezTo>
                  <a:lnTo>
                    <a:pt x="1" y="545"/>
                  </a:lnTo>
                  <a:cubicBezTo>
                    <a:pt x="1" y="588"/>
                    <a:pt x="35" y="610"/>
                    <a:pt x="69" y="610"/>
                  </a:cubicBezTo>
                  <a:cubicBezTo>
                    <a:pt x="103" y="610"/>
                    <a:pt x="137" y="588"/>
                    <a:pt x="137" y="545"/>
                  </a:cubicBezTo>
                  <a:lnTo>
                    <a:pt x="137" y="66"/>
                  </a:lnTo>
                  <a:cubicBezTo>
                    <a:pt x="137" y="22"/>
                    <a:pt x="103" y="1"/>
                    <a:pt x="69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1"/>
            <p:cNvSpPr/>
            <p:nvPr/>
          </p:nvSpPr>
          <p:spPr>
            <a:xfrm flipH="1">
              <a:off x="2089964" y="3494695"/>
              <a:ext cx="16933" cy="24922"/>
            </a:xfrm>
            <a:custGeom>
              <a:avLst/>
              <a:gdLst/>
              <a:ahLst/>
              <a:cxnLst/>
              <a:rect l="l" t="t" r="r" b="b"/>
              <a:pathLst>
                <a:path w="248" h="365" extrusionOk="0">
                  <a:moveTo>
                    <a:pt x="167" y="1"/>
                  </a:moveTo>
                  <a:cubicBezTo>
                    <a:pt x="141" y="1"/>
                    <a:pt x="113" y="14"/>
                    <a:pt x="101" y="46"/>
                  </a:cubicBezTo>
                  <a:cubicBezTo>
                    <a:pt x="75" y="126"/>
                    <a:pt x="44" y="203"/>
                    <a:pt x="18" y="283"/>
                  </a:cubicBezTo>
                  <a:cubicBezTo>
                    <a:pt x="0" y="333"/>
                    <a:pt x="40" y="365"/>
                    <a:pt x="81" y="365"/>
                  </a:cubicBezTo>
                  <a:cubicBezTo>
                    <a:pt x="107" y="365"/>
                    <a:pt x="134" y="351"/>
                    <a:pt x="144" y="320"/>
                  </a:cubicBezTo>
                  <a:cubicBezTo>
                    <a:pt x="175" y="240"/>
                    <a:pt x="201" y="160"/>
                    <a:pt x="231" y="80"/>
                  </a:cubicBezTo>
                  <a:cubicBezTo>
                    <a:pt x="247" y="32"/>
                    <a:pt x="208" y="1"/>
                    <a:pt x="1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1"/>
            <p:cNvSpPr/>
            <p:nvPr/>
          </p:nvSpPr>
          <p:spPr>
            <a:xfrm flipH="1">
              <a:off x="2066066" y="3450928"/>
              <a:ext cx="9423" cy="33457"/>
            </a:xfrm>
            <a:custGeom>
              <a:avLst/>
              <a:gdLst/>
              <a:ahLst/>
              <a:cxnLst/>
              <a:rect l="l" t="t" r="r" b="b"/>
              <a:pathLst>
                <a:path w="138" h="490" extrusionOk="0">
                  <a:moveTo>
                    <a:pt x="69" y="0"/>
                  </a:moveTo>
                  <a:cubicBezTo>
                    <a:pt x="35" y="0"/>
                    <a:pt x="0" y="22"/>
                    <a:pt x="0" y="65"/>
                  </a:cubicBezTo>
                  <a:lnTo>
                    <a:pt x="0" y="425"/>
                  </a:lnTo>
                  <a:cubicBezTo>
                    <a:pt x="0" y="468"/>
                    <a:pt x="35" y="490"/>
                    <a:pt x="69" y="490"/>
                  </a:cubicBezTo>
                  <a:cubicBezTo>
                    <a:pt x="103" y="490"/>
                    <a:pt x="137" y="468"/>
                    <a:pt x="137" y="425"/>
                  </a:cubicBezTo>
                  <a:lnTo>
                    <a:pt x="137" y="65"/>
                  </a:lnTo>
                  <a:cubicBezTo>
                    <a:pt x="137" y="22"/>
                    <a:pt x="103" y="0"/>
                    <a:pt x="69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1"/>
            <p:cNvSpPr/>
            <p:nvPr/>
          </p:nvSpPr>
          <p:spPr>
            <a:xfrm flipH="1">
              <a:off x="2025167" y="3489232"/>
              <a:ext cx="9218" cy="33389"/>
            </a:xfrm>
            <a:custGeom>
              <a:avLst/>
              <a:gdLst/>
              <a:ahLst/>
              <a:cxnLst/>
              <a:rect l="l" t="t" r="r" b="b"/>
              <a:pathLst>
                <a:path w="135" h="489" extrusionOk="0">
                  <a:moveTo>
                    <a:pt x="67" y="1"/>
                  </a:moveTo>
                  <a:cubicBezTo>
                    <a:pt x="34" y="1"/>
                    <a:pt x="1" y="22"/>
                    <a:pt x="1" y="63"/>
                  </a:cubicBezTo>
                  <a:lnTo>
                    <a:pt x="1" y="426"/>
                  </a:lnTo>
                  <a:cubicBezTo>
                    <a:pt x="1" y="468"/>
                    <a:pt x="34" y="489"/>
                    <a:pt x="67" y="489"/>
                  </a:cubicBezTo>
                  <a:cubicBezTo>
                    <a:pt x="101" y="489"/>
                    <a:pt x="134" y="468"/>
                    <a:pt x="134" y="426"/>
                  </a:cubicBezTo>
                  <a:lnTo>
                    <a:pt x="134" y="63"/>
                  </a:lnTo>
                  <a:cubicBezTo>
                    <a:pt x="134" y="22"/>
                    <a:pt x="101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1"/>
            <p:cNvSpPr/>
            <p:nvPr/>
          </p:nvSpPr>
          <p:spPr>
            <a:xfrm flipH="1">
              <a:off x="1924320" y="3003496"/>
              <a:ext cx="9150" cy="27790"/>
            </a:xfrm>
            <a:custGeom>
              <a:avLst/>
              <a:gdLst/>
              <a:ahLst/>
              <a:cxnLst/>
              <a:rect l="l" t="t" r="r" b="b"/>
              <a:pathLst>
                <a:path w="134" h="407" extrusionOk="0">
                  <a:moveTo>
                    <a:pt x="67" y="0"/>
                  </a:moveTo>
                  <a:cubicBezTo>
                    <a:pt x="34" y="0"/>
                    <a:pt x="0" y="22"/>
                    <a:pt x="0" y="65"/>
                  </a:cubicBezTo>
                  <a:lnTo>
                    <a:pt x="0" y="345"/>
                  </a:lnTo>
                  <a:cubicBezTo>
                    <a:pt x="0" y="386"/>
                    <a:pt x="34" y="407"/>
                    <a:pt x="67" y="407"/>
                  </a:cubicBezTo>
                  <a:cubicBezTo>
                    <a:pt x="100" y="407"/>
                    <a:pt x="134" y="386"/>
                    <a:pt x="134" y="345"/>
                  </a:cubicBezTo>
                  <a:lnTo>
                    <a:pt x="134" y="65"/>
                  </a:lnTo>
                  <a:cubicBezTo>
                    <a:pt x="134" y="22"/>
                    <a:pt x="100" y="0"/>
                    <a:pt x="67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1"/>
            <p:cNvSpPr/>
            <p:nvPr/>
          </p:nvSpPr>
          <p:spPr>
            <a:xfrm flipH="1">
              <a:off x="1887790" y="3014011"/>
              <a:ext cx="13861" cy="25605"/>
            </a:xfrm>
            <a:custGeom>
              <a:avLst/>
              <a:gdLst/>
              <a:ahLst/>
              <a:cxnLst/>
              <a:rect l="l" t="t" r="r" b="b"/>
              <a:pathLst>
                <a:path w="203" h="375" extrusionOk="0">
                  <a:moveTo>
                    <a:pt x="113" y="0"/>
                  </a:moveTo>
                  <a:cubicBezTo>
                    <a:pt x="93" y="0"/>
                    <a:pt x="73" y="10"/>
                    <a:pt x="61" y="34"/>
                  </a:cubicBezTo>
                  <a:cubicBezTo>
                    <a:pt x="14" y="127"/>
                    <a:pt x="1" y="224"/>
                    <a:pt x="18" y="327"/>
                  </a:cubicBezTo>
                  <a:cubicBezTo>
                    <a:pt x="24" y="360"/>
                    <a:pt x="48" y="374"/>
                    <a:pt x="73" y="374"/>
                  </a:cubicBezTo>
                  <a:cubicBezTo>
                    <a:pt x="112" y="374"/>
                    <a:pt x="155" y="341"/>
                    <a:pt x="147" y="290"/>
                  </a:cubicBezTo>
                  <a:cubicBezTo>
                    <a:pt x="138" y="224"/>
                    <a:pt x="147" y="161"/>
                    <a:pt x="177" y="101"/>
                  </a:cubicBezTo>
                  <a:cubicBezTo>
                    <a:pt x="202" y="48"/>
                    <a:pt x="157" y="0"/>
                    <a:pt x="113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1"/>
            <p:cNvSpPr/>
            <p:nvPr/>
          </p:nvSpPr>
          <p:spPr>
            <a:xfrm flipH="1">
              <a:off x="1842521" y="3022546"/>
              <a:ext cx="9150" cy="52576"/>
            </a:xfrm>
            <a:custGeom>
              <a:avLst/>
              <a:gdLst/>
              <a:ahLst/>
              <a:cxnLst/>
              <a:rect l="l" t="t" r="r" b="b"/>
              <a:pathLst>
                <a:path w="134" h="770" extrusionOk="0">
                  <a:moveTo>
                    <a:pt x="67" y="1"/>
                  </a:moveTo>
                  <a:cubicBezTo>
                    <a:pt x="34" y="1"/>
                    <a:pt x="1" y="22"/>
                    <a:pt x="1" y="66"/>
                  </a:cubicBezTo>
                  <a:lnTo>
                    <a:pt x="1" y="705"/>
                  </a:lnTo>
                  <a:cubicBezTo>
                    <a:pt x="1" y="748"/>
                    <a:pt x="34" y="769"/>
                    <a:pt x="67" y="769"/>
                  </a:cubicBezTo>
                  <a:cubicBezTo>
                    <a:pt x="101" y="769"/>
                    <a:pt x="134" y="748"/>
                    <a:pt x="134" y="705"/>
                  </a:cubicBezTo>
                  <a:lnTo>
                    <a:pt x="134" y="66"/>
                  </a:lnTo>
                  <a:cubicBezTo>
                    <a:pt x="134" y="22"/>
                    <a:pt x="101" y="1"/>
                    <a:pt x="67" y="1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1"/>
            <p:cNvSpPr/>
            <p:nvPr/>
          </p:nvSpPr>
          <p:spPr>
            <a:xfrm flipH="1">
              <a:off x="1612490" y="4092204"/>
              <a:ext cx="16455" cy="39124"/>
            </a:xfrm>
            <a:custGeom>
              <a:avLst/>
              <a:gdLst/>
              <a:ahLst/>
              <a:cxnLst/>
              <a:rect l="l" t="t" r="r" b="b"/>
              <a:pathLst>
                <a:path w="241" h="573" extrusionOk="0">
                  <a:moveTo>
                    <a:pt x="90" y="0"/>
                  </a:moveTo>
                  <a:cubicBezTo>
                    <a:pt x="47" y="0"/>
                    <a:pt x="1" y="50"/>
                    <a:pt x="24" y="102"/>
                  </a:cubicBezTo>
                  <a:cubicBezTo>
                    <a:pt x="81" y="232"/>
                    <a:pt x="104" y="368"/>
                    <a:pt x="101" y="508"/>
                  </a:cubicBezTo>
                  <a:cubicBezTo>
                    <a:pt x="99" y="551"/>
                    <a:pt x="131" y="573"/>
                    <a:pt x="164" y="573"/>
                  </a:cubicBezTo>
                  <a:cubicBezTo>
                    <a:pt x="198" y="573"/>
                    <a:pt x="232" y="551"/>
                    <a:pt x="233" y="508"/>
                  </a:cubicBezTo>
                  <a:cubicBezTo>
                    <a:pt x="240" y="341"/>
                    <a:pt x="207" y="186"/>
                    <a:pt x="141" y="35"/>
                  </a:cubicBezTo>
                  <a:cubicBezTo>
                    <a:pt x="129" y="10"/>
                    <a:pt x="110" y="0"/>
                    <a:pt x="90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1"/>
            <p:cNvSpPr/>
            <p:nvPr/>
          </p:nvSpPr>
          <p:spPr>
            <a:xfrm flipH="1">
              <a:off x="1586066" y="4075749"/>
              <a:ext cx="13997" cy="31204"/>
            </a:xfrm>
            <a:custGeom>
              <a:avLst/>
              <a:gdLst/>
              <a:ahLst/>
              <a:cxnLst/>
              <a:rect l="l" t="t" r="r" b="b"/>
              <a:pathLst>
                <a:path w="205" h="457" extrusionOk="0">
                  <a:moveTo>
                    <a:pt x="81" y="0"/>
                  </a:moveTo>
                  <a:cubicBezTo>
                    <a:pt x="43" y="0"/>
                    <a:pt x="0" y="33"/>
                    <a:pt x="10" y="83"/>
                  </a:cubicBezTo>
                  <a:cubicBezTo>
                    <a:pt x="27" y="193"/>
                    <a:pt x="47" y="300"/>
                    <a:pt x="67" y="410"/>
                  </a:cubicBezTo>
                  <a:cubicBezTo>
                    <a:pt x="72" y="443"/>
                    <a:pt x="95" y="457"/>
                    <a:pt x="121" y="457"/>
                  </a:cubicBezTo>
                  <a:cubicBezTo>
                    <a:pt x="160" y="457"/>
                    <a:pt x="205" y="423"/>
                    <a:pt x="197" y="373"/>
                  </a:cubicBezTo>
                  <a:cubicBezTo>
                    <a:pt x="177" y="267"/>
                    <a:pt x="157" y="157"/>
                    <a:pt x="137" y="50"/>
                  </a:cubicBezTo>
                  <a:cubicBezTo>
                    <a:pt x="131" y="15"/>
                    <a:pt x="107" y="0"/>
                    <a:pt x="81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1"/>
            <p:cNvSpPr/>
            <p:nvPr/>
          </p:nvSpPr>
          <p:spPr>
            <a:xfrm flipH="1">
              <a:off x="1544826" y="4116989"/>
              <a:ext cx="9354" cy="36188"/>
            </a:xfrm>
            <a:custGeom>
              <a:avLst/>
              <a:gdLst/>
              <a:ahLst/>
              <a:cxnLst/>
              <a:rect l="l" t="t" r="r" b="b"/>
              <a:pathLst>
                <a:path w="137" h="530" extrusionOk="0">
                  <a:moveTo>
                    <a:pt x="69" y="0"/>
                  </a:moveTo>
                  <a:cubicBezTo>
                    <a:pt x="35" y="0"/>
                    <a:pt x="1" y="22"/>
                    <a:pt x="1" y="65"/>
                  </a:cubicBezTo>
                  <a:lnTo>
                    <a:pt x="1" y="465"/>
                  </a:lnTo>
                  <a:cubicBezTo>
                    <a:pt x="1" y="508"/>
                    <a:pt x="35" y="529"/>
                    <a:pt x="69" y="529"/>
                  </a:cubicBezTo>
                  <a:cubicBezTo>
                    <a:pt x="103" y="529"/>
                    <a:pt x="137" y="508"/>
                    <a:pt x="137" y="465"/>
                  </a:cubicBezTo>
                  <a:lnTo>
                    <a:pt x="137" y="65"/>
                  </a:lnTo>
                  <a:cubicBezTo>
                    <a:pt x="137" y="22"/>
                    <a:pt x="103" y="0"/>
                    <a:pt x="69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1"/>
            <p:cNvSpPr/>
            <p:nvPr/>
          </p:nvSpPr>
          <p:spPr>
            <a:xfrm flipH="1">
              <a:off x="1940706" y="3917683"/>
              <a:ext cx="20689" cy="29975"/>
            </a:xfrm>
            <a:custGeom>
              <a:avLst/>
              <a:gdLst/>
              <a:ahLst/>
              <a:cxnLst/>
              <a:rect l="l" t="t" r="r" b="b"/>
              <a:pathLst>
                <a:path w="303" h="439" extrusionOk="0">
                  <a:moveTo>
                    <a:pt x="82" y="0"/>
                  </a:moveTo>
                  <a:cubicBezTo>
                    <a:pt x="49" y="0"/>
                    <a:pt x="14" y="22"/>
                    <a:pt x="10" y="66"/>
                  </a:cubicBezTo>
                  <a:cubicBezTo>
                    <a:pt x="0" y="201"/>
                    <a:pt x="54" y="332"/>
                    <a:pt x="157" y="421"/>
                  </a:cubicBezTo>
                  <a:cubicBezTo>
                    <a:pt x="171" y="434"/>
                    <a:pt x="186" y="439"/>
                    <a:pt x="201" y="439"/>
                  </a:cubicBezTo>
                  <a:cubicBezTo>
                    <a:pt x="255" y="439"/>
                    <a:pt x="302" y="373"/>
                    <a:pt x="250" y="328"/>
                  </a:cubicBezTo>
                  <a:cubicBezTo>
                    <a:pt x="170" y="258"/>
                    <a:pt x="134" y="172"/>
                    <a:pt x="143" y="66"/>
                  </a:cubicBezTo>
                  <a:cubicBezTo>
                    <a:pt x="147" y="22"/>
                    <a:pt x="115" y="0"/>
                    <a:pt x="82" y="0"/>
                  </a:cubicBezTo>
                  <a:close/>
                </a:path>
              </a:pathLst>
            </a:custGeom>
            <a:solidFill>
              <a:srgbClr val="FB92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1"/>
            <p:cNvSpPr/>
            <p:nvPr/>
          </p:nvSpPr>
          <p:spPr>
            <a:xfrm rot="-1433436">
              <a:off x="1582560" y="1308524"/>
              <a:ext cx="115375" cy="139633"/>
            </a:xfrm>
            <a:custGeom>
              <a:avLst/>
              <a:gdLst/>
              <a:ahLst/>
              <a:cxnLst/>
              <a:rect l="l" t="t" r="r" b="b"/>
              <a:pathLst>
                <a:path w="2089" h="2528" extrusionOk="0">
                  <a:moveTo>
                    <a:pt x="467" y="0"/>
                  </a:moveTo>
                  <a:cubicBezTo>
                    <a:pt x="253" y="374"/>
                    <a:pt x="113" y="779"/>
                    <a:pt x="46" y="1214"/>
                  </a:cubicBezTo>
                  <a:cubicBezTo>
                    <a:pt x="8" y="1428"/>
                    <a:pt x="1" y="1656"/>
                    <a:pt x="42" y="1901"/>
                  </a:cubicBezTo>
                  <a:cubicBezTo>
                    <a:pt x="66" y="2023"/>
                    <a:pt x="110" y="2159"/>
                    <a:pt x="209" y="2285"/>
                  </a:cubicBezTo>
                  <a:cubicBezTo>
                    <a:pt x="307" y="2414"/>
                    <a:pt x="477" y="2506"/>
                    <a:pt x="641" y="2523"/>
                  </a:cubicBezTo>
                  <a:cubicBezTo>
                    <a:pt x="665" y="2526"/>
                    <a:pt x="689" y="2528"/>
                    <a:pt x="714" y="2528"/>
                  </a:cubicBezTo>
                  <a:cubicBezTo>
                    <a:pt x="856" y="2528"/>
                    <a:pt x="991" y="2479"/>
                    <a:pt x="1093" y="2421"/>
                  </a:cubicBezTo>
                  <a:cubicBezTo>
                    <a:pt x="1212" y="2346"/>
                    <a:pt x="1303" y="2261"/>
                    <a:pt x="1381" y="2172"/>
                  </a:cubicBezTo>
                  <a:cubicBezTo>
                    <a:pt x="1535" y="1989"/>
                    <a:pt x="1653" y="1802"/>
                    <a:pt x="1745" y="1601"/>
                  </a:cubicBezTo>
                  <a:cubicBezTo>
                    <a:pt x="1929" y="1207"/>
                    <a:pt x="2048" y="796"/>
                    <a:pt x="2089" y="368"/>
                  </a:cubicBezTo>
                  <a:lnTo>
                    <a:pt x="2089" y="368"/>
                  </a:lnTo>
                  <a:cubicBezTo>
                    <a:pt x="1847" y="724"/>
                    <a:pt x="1633" y="1078"/>
                    <a:pt x="1402" y="1401"/>
                  </a:cubicBezTo>
                  <a:cubicBezTo>
                    <a:pt x="1283" y="1560"/>
                    <a:pt x="1168" y="1720"/>
                    <a:pt x="1035" y="1839"/>
                  </a:cubicBezTo>
                  <a:cubicBezTo>
                    <a:pt x="923" y="1951"/>
                    <a:pt x="797" y="2023"/>
                    <a:pt x="723" y="2023"/>
                  </a:cubicBezTo>
                  <a:cubicBezTo>
                    <a:pt x="714" y="2023"/>
                    <a:pt x="706" y="2022"/>
                    <a:pt x="698" y="2020"/>
                  </a:cubicBezTo>
                  <a:cubicBezTo>
                    <a:pt x="654" y="2017"/>
                    <a:pt x="627" y="2003"/>
                    <a:pt x="596" y="1968"/>
                  </a:cubicBezTo>
                  <a:cubicBezTo>
                    <a:pt x="562" y="1935"/>
                    <a:pt x="531" y="1866"/>
                    <a:pt x="508" y="1789"/>
                  </a:cubicBezTo>
                  <a:cubicBezTo>
                    <a:pt x="457" y="1632"/>
                    <a:pt x="450" y="1435"/>
                    <a:pt x="440" y="1238"/>
                  </a:cubicBezTo>
                  <a:cubicBezTo>
                    <a:pt x="429" y="840"/>
                    <a:pt x="457" y="429"/>
                    <a:pt x="4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1"/>
            <p:cNvSpPr/>
            <p:nvPr/>
          </p:nvSpPr>
          <p:spPr>
            <a:xfrm rot="-1809920">
              <a:off x="1808156" y="1267809"/>
              <a:ext cx="115374" cy="139629"/>
            </a:xfrm>
            <a:custGeom>
              <a:avLst/>
              <a:gdLst/>
              <a:ahLst/>
              <a:cxnLst/>
              <a:rect l="l" t="t" r="r" b="b"/>
              <a:pathLst>
                <a:path w="2089" h="2528" extrusionOk="0">
                  <a:moveTo>
                    <a:pt x="467" y="0"/>
                  </a:moveTo>
                  <a:cubicBezTo>
                    <a:pt x="253" y="374"/>
                    <a:pt x="113" y="779"/>
                    <a:pt x="46" y="1214"/>
                  </a:cubicBezTo>
                  <a:cubicBezTo>
                    <a:pt x="8" y="1428"/>
                    <a:pt x="1" y="1656"/>
                    <a:pt x="42" y="1901"/>
                  </a:cubicBezTo>
                  <a:cubicBezTo>
                    <a:pt x="66" y="2023"/>
                    <a:pt x="110" y="2159"/>
                    <a:pt x="209" y="2285"/>
                  </a:cubicBezTo>
                  <a:cubicBezTo>
                    <a:pt x="307" y="2414"/>
                    <a:pt x="477" y="2506"/>
                    <a:pt x="641" y="2523"/>
                  </a:cubicBezTo>
                  <a:cubicBezTo>
                    <a:pt x="665" y="2526"/>
                    <a:pt x="689" y="2528"/>
                    <a:pt x="714" y="2528"/>
                  </a:cubicBezTo>
                  <a:cubicBezTo>
                    <a:pt x="856" y="2528"/>
                    <a:pt x="991" y="2479"/>
                    <a:pt x="1093" y="2421"/>
                  </a:cubicBezTo>
                  <a:cubicBezTo>
                    <a:pt x="1212" y="2346"/>
                    <a:pt x="1303" y="2261"/>
                    <a:pt x="1381" y="2172"/>
                  </a:cubicBezTo>
                  <a:cubicBezTo>
                    <a:pt x="1535" y="1989"/>
                    <a:pt x="1653" y="1802"/>
                    <a:pt x="1745" y="1601"/>
                  </a:cubicBezTo>
                  <a:cubicBezTo>
                    <a:pt x="1929" y="1207"/>
                    <a:pt x="2048" y="796"/>
                    <a:pt x="2089" y="368"/>
                  </a:cubicBezTo>
                  <a:lnTo>
                    <a:pt x="2089" y="368"/>
                  </a:lnTo>
                  <a:cubicBezTo>
                    <a:pt x="1847" y="724"/>
                    <a:pt x="1633" y="1078"/>
                    <a:pt x="1402" y="1401"/>
                  </a:cubicBezTo>
                  <a:cubicBezTo>
                    <a:pt x="1283" y="1560"/>
                    <a:pt x="1168" y="1720"/>
                    <a:pt x="1035" y="1839"/>
                  </a:cubicBezTo>
                  <a:cubicBezTo>
                    <a:pt x="923" y="1951"/>
                    <a:pt x="797" y="2023"/>
                    <a:pt x="723" y="2023"/>
                  </a:cubicBezTo>
                  <a:cubicBezTo>
                    <a:pt x="714" y="2023"/>
                    <a:pt x="706" y="2022"/>
                    <a:pt x="698" y="2020"/>
                  </a:cubicBezTo>
                  <a:cubicBezTo>
                    <a:pt x="654" y="2017"/>
                    <a:pt x="627" y="2003"/>
                    <a:pt x="596" y="1968"/>
                  </a:cubicBezTo>
                  <a:cubicBezTo>
                    <a:pt x="562" y="1935"/>
                    <a:pt x="531" y="1866"/>
                    <a:pt x="508" y="1789"/>
                  </a:cubicBezTo>
                  <a:cubicBezTo>
                    <a:pt x="457" y="1632"/>
                    <a:pt x="450" y="1435"/>
                    <a:pt x="440" y="1238"/>
                  </a:cubicBezTo>
                  <a:cubicBezTo>
                    <a:pt x="429" y="840"/>
                    <a:pt x="457" y="429"/>
                    <a:pt x="4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6551" y="1178708"/>
            <a:ext cx="40078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tan One" panose="020B0604020202020204" charset="0"/>
              </a:rPr>
              <a:t>1) 75 kg = …. </a:t>
            </a:r>
            <a:r>
              <a:rPr lang="en-US" sz="2400" dirty="0" err="1">
                <a:latin typeface="Titan One" panose="020B0604020202020204" charset="0"/>
              </a:rPr>
              <a:t>o</a:t>
            </a:r>
            <a:r>
              <a:rPr lang="en-US" sz="2400" dirty="0" err="1" smtClean="0">
                <a:latin typeface="Titan One" panose="020B0604020202020204" charset="0"/>
              </a:rPr>
              <a:t>ns</a:t>
            </a:r>
            <a:endParaRPr lang="en-US" sz="2400" dirty="0" smtClean="0">
              <a:latin typeface="Titan One" panose="020B0604020202020204" charset="0"/>
            </a:endParaRPr>
          </a:p>
          <a:p>
            <a:r>
              <a:rPr lang="en-US" sz="2400" dirty="0" smtClean="0">
                <a:latin typeface="Titan One" panose="020B0604020202020204" charset="0"/>
              </a:rPr>
              <a:t>2) 2.500 cg = … g</a:t>
            </a:r>
          </a:p>
          <a:p>
            <a:r>
              <a:rPr lang="en-US" sz="2400" dirty="0" smtClean="0">
                <a:latin typeface="Titan One" panose="020B0604020202020204" charset="0"/>
              </a:rPr>
              <a:t>3) 3 kg + 5.000 g = ….. kg</a:t>
            </a:r>
          </a:p>
          <a:p>
            <a:r>
              <a:rPr lang="en-US" sz="2400" dirty="0" smtClean="0">
                <a:latin typeface="Titan One" panose="020B0604020202020204" charset="0"/>
              </a:rPr>
              <a:t>4) 170 mg + 38 cg = …. cg</a:t>
            </a:r>
          </a:p>
          <a:p>
            <a:r>
              <a:rPr lang="en-US" sz="2400" dirty="0" smtClean="0">
                <a:latin typeface="Titan One" panose="020B0604020202020204" charset="0"/>
              </a:rPr>
              <a:t>5) 9 g + 2.900 dg = …. dg</a:t>
            </a:r>
          </a:p>
          <a:p>
            <a:pPr marL="342900" indent="-342900">
              <a:buAutoNum type="arabicPeriod"/>
            </a:pPr>
            <a:endParaRPr lang="en-US" sz="2400" dirty="0">
              <a:latin typeface="Titan One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13DF5AE-F79A-45FF-834E-236D22069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22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058486"/>
      </p:ext>
    </p:extLst>
  </p:cSld>
  <p:clrMapOvr>
    <a:masterClrMapping/>
  </p:clrMapOvr>
</p:sld>
</file>

<file path=ppt/theme/theme1.xml><?xml version="1.0" encoding="utf-8"?>
<a:theme xmlns:a="http://schemas.openxmlformats.org/drawingml/2006/main" name="Pedagogical Education by Slidesgo">
  <a:themeElements>
    <a:clrScheme name="Simple Light">
      <a:dk1>
        <a:srgbClr val="41294A"/>
      </a:dk1>
      <a:lt1>
        <a:srgbClr val="F46060"/>
      </a:lt1>
      <a:dk2>
        <a:srgbClr val="FB9258"/>
      </a:dk2>
      <a:lt2>
        <a:srgbClr val="FFE084"/>
      </a:lt2>
      <a:accent1>
        <a:srgbClr val="2FE4B8"/>
      </a:accent1>
      <a:accent2>
        <a:srgbClr val="799CF2"/>
      </a:accent2>
      <a:accent3>
        <a:srgbClr val="C6EAEB"/>
      </a:accent3>
      <a:accent4>
        <a:srgbClr val="DBF0F1"/>
      </a:accent4>
      <a:accent5>
        <a:srgbClr val="E7F4F5"/>
      </a:accent5>
      <a:accent6>
        <a:srgbClr val="F1FCFC"/>
      </a:accent6>
      <a:hlink>
        <a:srgbClr val="4129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234</Words>
  <Application>Microsoft Office PowerPoint</Application>
  <PresentationFormat>On-screen Show (16:9)</PresentationFormat>
  <Paragraphs>74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Didact Gothic</vt:lpstr>
      <vt:lpstr>Catamaran</vt:lpstr>
      <vt:lpstr>Catamaran Light</vt:lpstr>
      <vt:lpstr>Staatliches</vt:lpstr>
      <vt:lpstr>Arial</vt:lpstr>
      <vt:lpstr>Roboto Condensed</vt:lpstr>
      <vt:lpstr>Titan One</vt:lpstr>
      <vt:lpstr>Pedagogical Education by Slidesgo</vt:lpstr>
      <vt:lpstr>Konversi Satuan Berat</vt:lpstr>
      <vt:lpstr>PowerPoint Presentation</vt:lpstr>
      <vt:lpstr>PowerPoint Presentation</vt:lpstr>
      <vt:lpstr>Penjumlahan Konversi Satuan Berat</vt:lpstr>
      <vt:lpstr>PowerPoint Presentation</vt:lpstr>
      <vt:lpstr>PowerPoint Presentation</vt:lpstr>
      <vt:lpstr>Tugas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Konversi Satuan Berat</dc:title>
  <dc:creator>LENOVO</dc:creator>
  <cp:lastModifiedBy>LENOVO</cp:lastModifiedBy>
  <cp:revision>19</cp:revision>
  <dcterms:modified xsi:type="dcterms:W3CDTF">2020-10-19T01:20:11Z</dcterms:modified>
</cp:coreProperties>
</file>