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65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5143500" type="screen16x9"/>
  <p:notesSz cx="6858000" cy="9144000"/>
  <p:embeddedFontLst>
    <p:embeddedFont>
      <p:font typeface="Odibee Sans" panose="020B0604020202020204" charset="0"/>
      <p:regular r:id="rId12"/>
    </p:embeddedFont>
    <p:embeddedFont>
      <p:font typeface="Bernard MT Condensed" panose="02050806060905020404" pitchFamily="18" charset="0"/>
      <p:regular r:id="rId13"/>
    </p:embeddedFont>
    <p:embeddedFont>
      <p:font typeface="Bellota Text" panose="020B0604020202020204" charset="0"/>
      <p:regular r:id="rId14"/>
      <p:bold r:id="rId15"/>
      <p:italic r:id="rId16"/>
      <p:boldItalic r:id="rId17"/>
    </p:embeddedFont>
    <p:embeddedFont>
      <p:font typeface="Didact Gothic" panose="020B0604020202020204" charset="0"/>
      <p:regular r:id="rId18"/>
    </p:embeddedFont>
    <p:embeddedFont>
      <p:font typeface="Comic Sans MS" panose="030F0702030302020204" pitchFamily="66" charset="0"/>
      <p:regular r:id="rId19"/>
      <p:bold r:id="rId20"/>
      <p:italic r:id="rId21"/>
      <p:boldItalic r:id="rId22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2B10ADAF-F73D-4605-B8F1-C5A2516ADD1C}">
  <a:tblStyle styleId="{2B10ADAF-F73D-4605-B8F1-C5A2516ADD1C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85" autoAdjust="0"/>
    <p:restoredTop sz="94660"/>
  </p:normalViewPr>
  <p:slideViewPr>
    <p:cSldViewPr snapToGrid="0">
      <p:cViewPr varScale="1">
        <p:scale>
          <a:sx n="93" d="100"/>
          <a:sy n="93" d="100"/>
        </p:scale>
        <p:origin x="666" y="7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2.fntdata"/><Relationship Id="rId18" Type="http://schemas.openxmlformats.org/officeDocument/2006/relationships/font" Target="fonts/font7.fntdata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font" Target="fonts/font10.fntdata"/><Relationship Id="rId7" Type="http://schemas.openxmlformats.org/officeDocument/2006/relationships/slide" Target="slides/slide6.xml"/><Relationship Id="rId12" Type="http://schemas.openxmlformats.org/officeDocument/2006/relationships/font" Target="fonts/font1.fntdata"/><Relationship Id="rId17" Type="http://schemas.openxmlformats.org/officeDocument/2006/relationships/font" Target="fonts/font6.fntdata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font" Target="fonts/font5.fntdata"/><Relationship Id="rId20" Type="http://schemas.openxmlformats.org/officeDocument/2006/relationships/font" Target="fonts/font9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font" Target="fonts/font4.fntdata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font" Target="fonts/font8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3.fntdata"/><Relationship Id="rId22" Type="http://schemas.openxmlformats.org/officeDocument/2006/relationships/font" Target="fonts/font11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60538221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0" name="Google Shape;300;g86facabc84_0_157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01" name="Google Shape;301;g86facabc84_0_157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2916174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5" name="Google Shape;455;g86facabc84_0_83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56" name="Google Shape;456;g86facabc84_0_83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0902263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5" name="Google Shape;465;g858eee2c94_9_12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66" name="Google Shape;466;g858eee2c94_9_12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46448851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8" name="Google Shape;558;g858eee2c94_9_2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59" name="Google Shape;559;g858eee2c94_9_2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25579468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1" name="Google Shape;691;g858eee2c94_13_100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92" name="Google Shape;692;g858eee2c94_13_100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77313144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7" name="Google Shape;827;g858eee2c94_10_35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8" name="Google Shape;828;g858eee2c94_10_35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43862565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6" name="Google Shape;896;g858eee2c94_10_76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97" name="Google Shape;897;g858eee2c94_10_76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59034268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5" name="Google Shape;1155;g87266d1191_0_26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56" name="Google Shape;1156;g87266d1191_0_26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41308929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11652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oogle Shape;9;p2"/>
          <p:cNvSpPr txBox="1">
            <a:spLocks noGrp="1"/>
          </p:cNvSpPr>
          <p:nvPr>
            <p:ph type="ctrTitle"/>
          </p:nvPr>
        </p:nvSpPr>
        <p:spPr>
          <a:xfrm rot="-193354">
            <a:off x="2567022" y="1760744"/>
            <a:ext cx="4082556" cy="1649607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>
                <a:latin typeface="Odibee Sans"/>
                <a:ea typeface="Odibee Sans"/>
                <a:cs typeface="Odibee Sans"/>
                <a:sym typeface="Odibee Sans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0" name="Google Shape;10;p2"/>
          <p:cNvSpPr txBox="1">
            <a:spLocks noGrp="1"/>
          </p:cNvSpPr>
          <p:nvPr>
            <p:ph type="subTitle" idx="1"/>
          </p:nvPr>
        </p:nvSpPr>
        <p:spPr>
          <a:xfrm rot="-193396">
            <a:off x="2980592" y="2840067"/>
            <a:ext cx="3644165" cy="485269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1600">
                <a:latin typeface="Bellota Text"/>
                <a:ea typeface="Bellota Text"/>
                <a:cs typeface="Bellota Text"/>
                <a:sym typeface="Bellota Text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grpSp>
        <p:nvGrpSpPr>
          <p:cNvPr id="11" name="Google Shape;11;p2"/>
          <p:cNvGrpSpPr/>
          <p:nvPr/>
        </p:nvGrpSpPr>
        <p:grpSpPr>
          <a:xfrm>
            <a:off x="-9000" y="-8685"/>
            <a:ext cx="9144000" cy="5160524"/>
            <a:chOff x="-8950" y="0"/>
            <a:chExt cx="9144000" cy="5143551"/>
          </a:xfrm>
        </p:grpSpPr>
        <p:sp>
          <p:nvSpPr>
            <p:cNvPr id="12" name="Google Shape;12;p2"/>
            <p:cNvSpPr/>
            <p:nvPr/>
          </p:nvSpPr>
          <p:spPr>
            <a:xfrm>
              <a:off x="-8950" y="0"/>
              <a:ext cx="9144000" cy="5143500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" name="Google Shape;13;p2"/>
            <p:cNvSpPr/>
            <p:nvPr/>
          </p:nvSpPr>
          <p:spPr>
            <a:xfrm>
              <a:off x="-8950" y="1285817"/>
              <a:ext cx="9144000" cy="1286100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" name="Google Shape;14;p2"/>
            <p:cNvSpPr/>
            <p:nvPr/>
          </p:nvSpPr>
          <p:spPr>
            <a:xfrm>
              <a:off x="-8950" y="2571634"/>
              <a:ext cx="9144000" cy="1286100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" name="Google Shape;15;p2"/>
            <p:cNvSpPr/>
            <p:nvPr/>
          </p:nvSpPr>
          <p:spPr>
            <a:xfrm>
              <a:off x="-8950" y="3857451"/>
              <a:ext cx="9144000" cy="1286100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bg>
      <p:bgPr>
        <a:solidFill>
          <a:schemeClr val="lt1"/>
        </a:solidFill>
        <a:effectLst/>
      </p:bgPr>
    </p:bg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7" name="Google Shape;17;p3"/>
          <p:cNvCxnSpPr/>
          <p:nvPr/>
        </p:nvCxnSpPr>
        <p:spPr>
          <a:xfrm>
            <a:off x="716700" y="866275"/>
            <a:ext cx="8427300" cy="0"/>
          </a:xfrm>
          <a:prstGeom prst="straightConnector1">
            <a:avLst/>
          </a:prstGeom>
          <a:noFill/>
          <a:ln w="9525" cap="flat" cmpd="sng">
            <a:solidFill>
              <a:srgbClr val="EAE9E5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8" name="Google Shape;18;p3"/>
          <p:cNvCxnSpPr/>
          <p:nvPr/>
        </p:nvCxnSpPr>
        <p:spPr>
          <a:xfrm>
            <a:off x="716700" y="1419625"/>
            <a:ext cx="8427300" cy="0"/>
          </a:xfrm>
          <a:prstGeom prst="straightConnector1">
            <a:avLst/>
          </a:prstGeom>
          <a:noFill/>
          <a:ln w="9525" cap="flat" cmpd="sng">
            <a:solidFill>
              <a:srgbClr val="EAE9E5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9" name="Google Shape;19;p3"/>
          <p:cNvCxnSpPr/>
          <p:nvPr/>
        </p:nvCxnSpPr>
        <p:spPr>
          <a:xfrm>
            <a:off x="716700" y="1972975"/>
            <a:ext cx="8427300" cy="0"/>
          </a:xfrm>
          <a:prstGeom prst="straightConnector1">
            <a:avLst/>
          </a:prstGeom>
          <a:noFill/>
          <a:ln w="9525" cap="flat" cmpd="sng">
            <a:solidFill>
              <a:srgbClr val="EAE9E5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20" name="Google Shape;20;p3"/>
          <p:cNvCxnSpPr/>
          <p:nvPr/>
        </p:nvCxnSpPr>
        <p:spPr>
          <a:xfrm>
            <a:off x="716700" y="2526325"/>
            <a:ext cx="8427300" cy="0"/>
          </a:xfrm>
          <a:prstGeom prst="straightConnector1">
            <a:avLst/>
          </a:prstGeom>
          <a:noFill/>
          <a:ln w="9525" cap="flat" cmpd="sng">
            <a:solidFill>
              <a:srgbClr val="EAE9E5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21" name="Google Shape;21;p3"/>
          <p:cNvCxnSpPr/>
          <p:nvPr/>
        </p:nvCxnSpPr>
        <p:spPr>
          <a:xfrm>
            <a:off x="716700" y="3079675"/>
            <a:ext cx="8427300" cy="0"/>
          </a:xfrm>
          <a:prstGeom prst="straightConnector1">
            <a:avLst/>
          </a:prstGeom>
          <a:noFill/>
          <a:ln w="9525" cap="flat" cmpd="sng">
            <a:solidFill>
              <a:srgbClr val="EAE9E5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22" name="Google Shape;22;p3"/>
          <p:cNvCxnSpPr/>
          <p:nvPr/>
        </p:nvCxnSpPr>
        <p:spPr>
          <a:xfrm>
            <a:off x="716700" y="3633025"/>
            <a:ext cx="8427300" cy="0"/>
          </a:xfrm>
          <a:prstGeom prst="straightConnector1">
            <a:avLst/>
          </a:prstGeom>
          <a:noFill/>
          <a:ln w="9525" cap="flat" cmpd="sng">
            <a:solidFill>
              <a:srgbClr val="EAE9E5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23" name="Google Shape;23;p3"/>
          <p:cNvCxnSpPr/>
          <p:nvPr/>
        </p:nvCxnSpPr>
        <p:spPr>
          <a:xfrm>
            <a:off x="716700" y="4186375"/>
            <a:ext cx="8427300" cy="0"/>
          </a:xfrm>
          <a:prstGeom prst="straightConnector1">
            <a:avLst/>
          </a:prstGeom>
          <a:noFill/>
          <a:ln w="9525" cap="flat" cmpd="sng">
            <a:solidFill>
              <a:srgbClr val="EAE9E5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24" name="Google Shape;24;p3"/>
          <p:cNvCxnSpPr/>
          <p:nvPr/>
        </p:nvCxnSpPr>
        <p:spPr>
          <a:xfrm>
            <a:off x="716700" y="4739725"/>
            <a:ext cx="8427300" cy="0"/>
          </a:xfrm>
          <a:prstGeom prst="straightConnector1">
            <a:avLst/>
          </a:prstGeom>
          <a:noFill/>
          <a:ln w="9525" cap="flat" cmpd="sng">
            <a:solidFill>
              <a:srgbClr val="EAE9E5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25" name="Google Shape;25;p3"/>
          <p:cNvSpPr/>
          <p:nvPr/>
        </p:nvSpPr>
        <p:spPr>
          <a:xfrm>
            <a:off x="0" y="-16850"/>
            <a:ext cx="716700" cy="51603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28575" dist="19050" dir="19380000" algn="bl" rotWithShape="0">
              <a:srgbClr val="000000">
                <a:alpha val="21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" name="Google Shape;26;p3"/>
          <p:cNvSpPr/>
          <p:nvPr/>
        </p:nvSpPr>
        <p:spPr>
          <a:xfrm>
            <a:off x="273607" y="784675"/>
            <a:ext cx="163200" cy="16320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" name="Google Shape;27;p3"/>
          <p:cNvSpPr/>
          <p:nvPr/>
        </p:nvSpPr>
        <p:spPr>
          <a:xfrm>
            <a:off x="273607" y="1891375"/>
            <a:ext cx="163200" cy="16320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8" name="Google Shape;28;p3"/>
          <p:cNvSpPr/>
          <p:nvPr/>
        </p:nvSpPr>
        <p:spPr>
          <a:xfrm>
            <a:off x="273607" y="3079675"/>
            <a:ext cx="163200" cy="16320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" name="Google Shape;29;p3"/>
          <p:cNvSpPr/>
          <p:nvPr/>
        </p:nvSpPr>
        <p:spPr>
          <a:xfrm>
            <a:off x="273607" y="4104775"/>
            <a:ext cx="163200" cy="16320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" name="Google Shape;30;p3"/>
          <p:cNvSpPr txBox="1">
            <a:spLocks noGrp="1"/>
          </p:cNvSpPr>
          <p:nvPr>
            <p:ph type="ctrTitle"/>
          </p:nvPr>
        </p:nvSpPr>
        <p:spPr>
          <a:xfrm rot="-182">
            <a:off x="2102101" y="2640887"/>
            <a:ext cx="5659800" cy="895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>
                <a:solidFill>
                  <a:srgbClr val="FFFFFF"/>
                </a:solidFill>
                <a:latin typeface="Odibee Sans"/>
                <a:ea typeface="Odibee Sans"/>
                <a:cs typeface="Odibee Sans"/>
                <a:sym typeface="Odibee Sans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31" name="Google Shape;31;p3"/>
          <p:cNvSpPr txBox="1">
            <a:spLocks noGrp="1"/>
          </p:cNvSpPr>
          <p:nvPr>
            <p:ph type="subTitle" idx="1"/>
          </p:nvPr>
        </p:nvSpPr>
        <p:spPr>
          <a:xfrm rot="989">
            <a:off x="2324400" y="3400313"/>
            <a:ext cx="5215200" cy="485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1600">
                <a:solidFill>
                  <a:srgbClr val="FFFFFF"/>
                </a:solidFill>
                <a:latin typeface="Bellota Text"/>
                <a:ea typeface="Bellota Text"/>
                <a:cs typeface="Bellota Text"/>
                <a:sym typeface="Bellota Text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32" name="Google Shape;32;p3"/>
          <p:cNvSpPr/>
          <p:nvPr/>
        </p:nvSpPr>
        <p:spPr>
          <a:xfrm rot="5400000" flipH="1">
            <a:off x="8521100" y="-93350"/>
            <a:ext cx="540300" cy="726900"/>
          </a:xfrm>
          <a:prstGeom prst="rtTriangle">
            <a:avLst/>
          </a:prstGeom>
          <a:solidFill>
            <a:schemeClr val="lt1"/>
          </a:solidFill>
          <a:ln>
            <a:noFill/>
          </a:ln>
          <a:effectLst>
            <a:outerShdw blurRad="57150" dist="19050" dir="1860000" algn="bl" rotWithShape="0">
              <a:srgbClr val="000000">
                <a:alpha val="18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bg>
      <p:bgPr>
        <a:solidFill>
          <a:schemeClr val="lt1"/>
        </a:solidFill>
        <a:effectLst/>
      </p:bgPr>
    </p:bg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4"/>
          <p:cNvSpPr txBox="1">
            <a:spLocks noGrp="1"/>
          </p:cNvSpPr>
          <p:nvPr>
            <p:ph type="title"/>
          </p:nvPr>
        </p:nvSpPr>
        <p:spPr>
          <a:xfrm>
            <a:off x="1435800" y="345229"/>
            <a:ext cx="69924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3300">
                <a:solidFill>
                  <a:schemeClr val="dk1"/>
                </a:solidFill>
                <a:latin typeface="Odibee Sans"/>
                <a:ea typeface="Odibee Sans"/>
                <a:cs typeface="Odibee Sans"/>
                <a:sym typeface="Odibee Sans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4"/>
          <p:cNvSpPr txBox="1">
            <a:spLocks noGrp="1"/>
          </p:cNvSpPr>
          <p:nvPr>
            <p:ph type="body" idx="1"/>
          </p:nvPr>
        </p:nvSpPr>
        <p:spPr>
          <a:xfrm>
            <a:off x="1435800" y="1174250"/>
            <a:ext cx="69924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A000"/>
              </a:buClr>
              <a:buSzPts val="1200"/>
              <a:buFont typeface="Abel"/>
              <a:buChar char="●"/>
              <a:defRPr sz="1200"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Clr>
                <a:srgbClr val="002A49"/>
              </a:buClr>
              <a:buSzPts val="1400"/>
              <a:buFont typeface="Arial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Clr>
                <a:srgbClr val="002A49"/>
              </a:buClr>
              <a:buSzPts val="1400"/>
              <a:buFont typeface="Arial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Clr>
                <a:srgbClr val="002A49"/>
              </a:buClr>
              <a:buSzPts val="1400"/>
              <a:buFont typeface="Arial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Clr>
                <a:srgbClr val="002A49"/>
              </a:buClr>
              <a:buSzPts val="1400"/>
              <a:buFont typeface="Arial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Clr>
                <a:srgbClr val="002A49"/>
              </a:buClr>
              <a:buSzPts val="1400"/>
              <a:buFont typeface="Arial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Clr>
                <a:srgbClr val="002A49"/>
              </a:buClr>
              <a:buSzPts val="1400"/>
              <a:buFont typeface="Arial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Clr>
                <a:srgbClr val="002A49"/>
              </a:buClr>
              <a:buSzPts val="1400"/>
              <a:buFont typeface="Arial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Clr>
                <a:srgbClr val="002A49"/>
              </a:buClr>
              <a:buSzPts val="1400"/>
              <a:buFont typeface="Arial"/>
              <a:buChar char="■"/>
              <a:defRPr/>
            </a:lvl9pPr>
          </a:lstStyle>
          <a:p>
            <a:endParaRPr/>
          </a:p>
        </p:txBody>
      </p:sp>
      <p:cxnSp>
        <p:nvCxnSpPr>
          <p:cNvPr id="36" name="Google Shape;36;p4"/>
          <p:cNvCxnSpPr/>
          <p:nvPr/>
        </p:nvCxnSpPr>
        <p:spPr>
          <a:xfrm>
            <a:off x="716700" y="866275"/>
            <a:ext cx="8427300" cy="0"/>
          </a:xfrm>
          <a:prstGeom prst="straightConnector1">
            <a:avLst/>
          </a:prstGeom>
          <a:noFill/>
          <a:ln w="9525" cap="flat" cmpd="sng">
            <a:solidFill>
              <a:srgbClr val="EAE9E5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37" name="Google Shape;37;p4"/>
          <p:cNvCxnSpPr/>
          <p:nvPr/>
        </p:nvCxnSpPr>
        <p:spPr>
          <a:xfrm>
            <a:off x="716700" y="1419625"/>
            <a:ext cx="8427300" cy="0"/>
          </a:xfrm>
          <a:prstGeom prst="straightConnector1">
            <a:avLst/>
          </a:prstGeom>
          <a:noFill/>
          <a:ln w="9525" cap="flat" cmpd="sng">
            <a:solidFill>
              <a:srgbClr val="EAE9E5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38" name="Google Shape;38;p4"/>
          <p:cNvCxnSpPr/>
          <p:nvPr/>
        </p:nvCxnSpPr>
        <p:spPr>
          <a:xfrm>
            <a:off x="716700" y="1972975"/>
            <a:ext cx="8427300" cy="0"/>
          </a:xfrm>
          <a:prstGeom prst="straightConnector1">
            <a:avLst/>
          </a:prstGeom>
          <a:noFill/>
          <a:ln w="9525" cap="flat" cmpd="sng">
            <a:solidFill>
              <a:srgbClr val="EAE9E5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39" name="Google Shape;39;p4"/>
          <p:cNvCxnSpPr/>
          <p:nvPr/>
        </p:nvCxnSpPr>
        <p:spPr>
          <a:xfrm>
            <a:off x="716700" y="2526325"/>
            <a:ext cx="8427300" cy="0"/>
          </a:xfrm>
          <a:prstGeom prst="straightConnector1">
            <a:avLst/>
          </a:prstGeom>
          <a:noFill/>
          <a:ln w="9525" cap="flat" cmpd="sng">
            <a:solidFill>
              <a:srgbClr val="EAE9E5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40" name="Google Shape;40;p4"/>
          <p:cNvCxnSpPr/>
          <p:nvPr/>
        </p:nvCxnSpPr>
        <p:spPr>
          <a:xfrm>
            <a:off x="716700" y="3079675"/>
            <a:ext cx="8427300" cy="0"/>
          </a:xfrm>
          <a:prstGeom prst="straightConnector1">
            <a:avLst/>
          </a:prstGeom>
          <a:noFill/>
          <a:ln w="9525" cap="flat" cmpd="sng">
            <a:solidFill>
              <a:srgbClr val="EAE9E5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41" name="Google Shape;41;p4"/>
          <p:cNvCxnSpPr/>
          <p:nvPr/>
        </p:nvCxnSpPr>
        <p:spPr>
          <a:xfrm>
            <a:off x="716700" y="3633025"/>
            <a:ext cx="8427300" cy="0"/>
          </a:xfrm>
          <a:prstGeom prst="straightConnector1">
            <a:avLst/>
          </a:prstGeom>
          <a:noFill/>
          <a:ln w="9525" cap="flat" cmpd="sng">
            <a:solidFill>
              <a:srgbClr val="EAE9E5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42" name="Google Shape;42;p4"/>
          <p:cNvCxnSpPr/>
          <p:nvPr/>
        </p:nvCxnSpPr>
        <p:spPr>
          <a:xfrm>
            <a:off x="716700" y="4186375"/>
            <a:ext cx="8427300" cy="0"/>
          </a:xfrm>
          <a:prstGeom prst="straightConnector1">
            <a:avLst/>
          </a:prstGeom>
          <a:noFill/>
          <a:ln w="9525" cap="flat" cmpd="sng">
            <a:solidFill>
              <a:srgbClr val="EAE9E5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43" name="Google Shape;43;p4"/>
          <p:cNvCxnSpPr/>
          <p:nvPr/>
        </p:nvCxnSpPr>
        <p:spPr>
          <a:xfrm>
            <a:off x="716700" y="4739725"/>
            <a:ext cx="8427300" cy="0"/>
          </a:xfrm>
          <a:prstGeom prst="straightConnector1">
            <a:avLst/>
          </a:prstGeom>
          <a:noFill/>
          <a:ln w="9525" cap="flat" cmpd="sng">
            <a:solidFill>
              <a:srgbClr val="EAE9E5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44" name="Google Shape;44;p4"/>
          <p:cNvSpPr/>
          <p:nvPr/>
        </p:nvSpPr>
        <p:spPr>
          <a:xfrm>
            <a:off x="0" y="-16850"/>
            <a:ext cx="716700" cy="51603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28575" dist="19050" dir="19380000" algn="bl" rotWithShape="0">
              <a:srgbClr val="000000">
                <a:alpha val="21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5" name="Google Shape;45;p4"/>
          <p:cNvSpPr/>
          <p:nvPr/>
        </p:nvSpPr>
        <p:spPr>
          <a:xfrm>
            <a:off x="273607" y="784675"/>
            <a:ext cx="163200" cy="16320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6" name="Google Shape;46;p4"/>
          <p:cNvSpPr/>
          <p:nvPr/>
        </p:nvSpPr>
        <p:spPr>
          <a:xfrm>
            <a:off x="273607" y="1891375"/>
            <a:ext cx="163200" cy="16320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7" name="Google Shape;47;p4"/>
          <p:cNvSpPr/>
          <p:nvPr/>
        </p:nvSpPr>
        <p:spPr>
          <a:xfrm>
            <a:off x="273607" y="3079675"/>
            <a:ext cx="163200" cy="16320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8" name="Google Shape;48;p4"/>
          <p:cNvSpPr/>
          <p:nvPr/>
        </p:nvSpPr>
        <p:spPr>
          <a:xfrm>
            <a:off x="273607" y="4104775"/>
            <a:ext cx="163200" cy="16320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9" name="Google Shape;49;p4"/>
          <p:cNvSpPr/>
          <p:nvPr/>
        </p:nvSpPr>
        <p:spPr>
          <a:xfrm rot="5400000" flipH="1">
            <a:off x="8521100" y="-93350"/>
            <a:ext cx="540300" cy="726900"/>
          </a:xfrm>
          <a:prstGeom prst="rtTriangle">
            <a:avLst/>
          </a:prstGeom>
          <a:solidFill>
            <a:schemeClr val="lt1"/>
          </a:solidFill>
          <a:ln>
            <a:noFill/>
          </a:ln>
          <a:effectLst>
            <a:outerShdw blurRad="57150" dist="19050" dir="1860000" algn="bl" rotWithShape="0">
              <a:srgbClr val="000000">
                <a:alpha val="18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50" name="Google Shape;50;p4"/>
          <p:cNvGrpSpPr/>
          <p:nvPr/>
        </p:nvGrpSpPr>
        <p:grpSpPr>
          <a:xfrm rot="637806">
            <a:off x="8036917" y="4091447"/>
            <a:ext cx="644715" cy="793076"/>
            <a:chOff x="7086900" y="2742275"/>
            <a:chExt cx="1912041" cy="2352039"/>
          </a:xfrm>
        </p:grpSpPr>
        <p:sp>
          <p:nvSpPr>
            <p:cNvPr id="51" name="Google Shape;51;p4"/>
            <p:cNvSpPr/>
            <p:nvPr/>
          </p:nvSpPr>
          <p:spPr>
            <a:xfrm>
              <a:off x="7086900" y="2742275"/>
              <a:ext cx="1912041" cy="2352039"/>
            </a:xfrm>
            <a:custGeom>
              <a:avLst/>
              <a:gdLst/>
              <a:ahLst/>
              <a:cxnLst/>
              <a:rect l="l" t="t" r="r" b="b"/>
              <a:pathLst>
                <a:path w="10538" h="12963" extrusionOk="0">
                  <a:moveTo>
                    <a:pt x="5129" y="1"/>
                  </a:moveTo>
                  <a:cubicBezTo>
                    <a:pt x="4967" y="1"/>
                    <a:pt x="4868" y="12"/>
                    <a:pt x="4855" y="36"/>
                  </a:cubicBezTo>
                  <a:cubicBezTo>
                    <a:pt x="4663" y="393"/>
                    <a:pt x="328" y="7625"/>
                    <a:pt x="189" y="7879"/>
                  </a:cubicBezTo>
                  <a:cubicBezTo>
                    <a:pt x="1" y="8224"/>
                    <a:pt x="3890" y="8601"/>
                    <a:pt x="4346" y="8653"/>
                  </a:cubicBezTo>
                  <a:cubicBezTo>
                    <a:pt x="4428" y="8663"/>
                    <a:pt x="4378" y="12919"/>
                    <a:pt x="4759" y="12962"/>
                  </a:cubicBezTo>
                  <a:cubicBezTo>
                    <a:pt x="4760" y="12962"/>
                    <a:pt x="4761" y="12962"/>
                    <a:pt x="4761" y="12962"/>
                  </a:cubicBezTo>
                  <a:cubicBezTo>
                    <a:pt x="5053" y="12962"/>
                    <a:pt x="10404" y="5409"/>
                    <a:pt x="10404" y="5409"/>
                  </a:cubicBezTo>
                  <a:cubicBezTo>
                    <a:pt x="10460" y="5327"/>
                    <a:pt x="10410" y="5214"/>
                    <a:pt x="10311" y="5194"/>
                  </a:cubicBezTo>
                  <a:lnTo>
                    <a:pt x="7927" y="4735"/>
                  </a:lnTo>
                  <a:cubicBezTo>
                    <a:pt x="7927" y="4735"/>
                    <a:pt x="10179" y="1312"/>
                    <a:pt x="10341" y="965"/>
                  </a:cubicBezTo>
                  <a:cubicBezTo>
                    <a:pt x="10537" y="543"/>
                    <a:pt x="6269" y="1"/>
                    <a:pt x="5129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ffectLst>
              <a:outerShdw blurRad="28575" dist="19050" dir="19320000" algn="bl" rotWithShape="0">
                <a:srgbClr val="000000">
                  <a:alpha val="21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" name="Google Shape;52;p4"/>
            <p:cNvSpPr/>
            <p:nvPr/>
          </p:nvSpPr>
          <p:spPr>
            <a:xfrm>
              <a:off x="7376118" y="2897952"/>
              <a:ext cx="888705" cy="1206411"/>
            </a:xfrm>
            <a:custGeom>
              <a:avLst/>
              <a:gdLst/>
              <a:ahLst/>
              <a:cxnLst/>
              <a:rect l="l" t="t" r="r" b="b"/>
              <a:pathLst>
                <a:path w="4898" h="6649" extrusionOk="0">
                  <a:moveTo>
                    <a:pt x="4292" y="1"/>
                  </a:moveTo>
                  <a:cubicBezTo>
                    <a:pt x="4008" y="1"/>
                    <a:pt x="3816" y="25"/>
                    <a:pt x="3793" y="84"/>
                  </a:cubicBezTo>
                  <a:cubicBezTo>
                    <a:pt x="3674" y="402"/>
                    <a:pt x="54" y="6053"/>
                    <a:pt x="14" y="6374"/>
                  </a:cubicBezTo>
                  <a:cubicBezTo>
                    <a:pt x="0" y="6496"/>
                    <a:pt x="496" y="6582"/>
                    <a:pt x="1125" y="6648"/>
                  </a:cubicBezTo>
                  <a:cubicBezTo>
                    <a:pt x="2067" y="5299"/>
                    <a:pt x="4180" y="1377"/>
                    <a:pt x="4898" y="25"/>
                  </a:cubicBezTo>
                  <a:cubicBezTo>
                    <a:pt x="4673" y="10"/>
                    <a:pt x="4466" y="1"/>
                    <a:pt x="4292" y="1"/>
                  </a:cubicBezTo>
                  <a:close/>
                </a:path>
              </a:pathLst>
            </a:custGeom>
            <a:solidFill>
              <a:srgbClr val="DDA50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" name="Google Shape;53;p4"/>
            <p:cNvSpPr/>
            <p:nvPr/>
          </p:nvSpPr>
          <p:spPr>
            <a:xfrm>
              <a:off x="7376118" y="2897952"/>
              <a:ext cx="1344852" cy="1921476"/>
            </a:xfrm>
            <a:custGeom>
              <a:avLst/>
              <a:gdLst/>
              <a:ahLst/>
              <a:cxnLst/>
              <a:rect l="l" t="t" r="r" b="b"/>
              <a:pathLst>
                <a:path w="7412" h="10590" extrusionOk="0">
                  <a:moveTo>
                    <a:pt x="4292" y="1"/>
                  </a:moveTo>
                  <a:cubicBezTo>
                    <a:pt x="4008" y="1"/>
                    <a:pt x="3816" y="25"/>
                    <a:pt x="3793" y="84"/>
                  </a:cubicBezTo>
                  <a:cubicBezTo>
                    <a:pt x="3674" y="402"/>
                    <a:pt x="54" y="6053"/>
                    <a:pt x="14" y="6374"/>
                  </a:cubicBezTo>
                  <a:cubicBezTo>
                    <a:pt x="0" y="6496"/>
                    <a:pt x="496" y="6582"/>
                    <a:pt x="1125" y="6648"/>
                  </a:cubicBezTo>
                  <a:cubicBezTo>
                    <a:pt x="2146" y="6751"/>
                    <a:pt x="3523" y="6787"/>
                    <a:pt x="3657" y="6800"/>
                  </a:cubicBezTo>
                  <a:cubicBezTo>
                    <a:pt x="3661" y="6800"/>
                    <a:pt x="3665" y="6803"/>
                    <a:pt x="3665" y="6807"/>
                  </a:cubicBezTo>
                  <a:cubicBezTo>
                    <a:pt x="3856" y="6939"/>
                    <a:pt x="3334" y="10513"/>
                    <a:pt x="3538" y="10589"/>
                  </a:cubicBezTo>
                  <a:cubicBezTo>
                    <a:pt x="3546" y="10589"/>
                    <a:pt x="3558" y="10586"/>
                    <a:pt x="3575" y="10577"/>
                  </a:cubicBezTo>
                  <a:cubicBezTo>
                    <a:pt x="4002" y="10285"/>
                    <a:pt x="7242" y="5421"/>
                    <a:pt x="7325" y="5167"/>
                  </a:cubicBezTo>
                  <a:cubicBezTo>
                    <a:pt x="7411" y="4905"/>
                    <a:pt x="4825" y="4710"/>
                    <a:pt x="4511" y="4621"/>
                  </a:cubicBezTo>
                  <a:cubicBezTo>
                    <a:pt x="4197" y="4528"/>
                    <a:pt x="7245" y="759"/>
                    <a:pt x="7328" y="498"/>
                  </a:cubicBezTo>
                  <a:cubicBezTo>
                    <a:pt x="7384" y="329"/>
                    <a:pt x="5959" y="101"/>
                    <a:pt x="4901" y="25"/>
                  </a:cubicBezTo>
                  <a:lnTo>
                    <a:pt x="4898" y="25"/>
                  </a:lnTo>
                  <a:cubicBezTo>
                    <a:pt x="4673" y="10"/>
                    <a:pt x="4466" y="1"/>
                    <a:pt x="4292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" name="Google Shape;54;p4"/>
            <p:cNvSpPr/>
            <p:nvPr/>
          </p:nvSpPr>
          <p:spPr>
            <a:xfrm>
              <a:off x="7980862" y="4126492"/>
              <a:ext cx="219183" cy="692929"/>
            </a:xfrm>
            <a:custGeom>
              <a:avLst/>
              <a:gdLst/>
              <a:ahLst/>
              <a:cxnLst/>
              <a:rect l="l" t="t" r="r" b="b"/>
              <a:pathLst>
                <a:path w="1208" h="3819" extrusionOk="0">
                  <a:moveTo>
                    <a:pt x="817" y="1"/>
                  </a:moveTo>
                  <a:cubicBezTo>
                    <a:pt x="649" y="1"/>
                    <a:pt x="459" y="20"/>
                    <a:pt x="332" y="36"/>
                  </a:cubicBezTo>
                  <a:cubicBezTo>
                    <a:pt x="523" y="168"/>
                    <a:pt x="1" y="3742"/>
                    <a:pt x="205" y="3818"/>
                  </a:cubicBezTo>
                  <a:cubicBezTo>
                    <a:pt x="213" y="3818"/>
                    <a:pt x="225" y="3815"/>
                    <a:pt x="242" y="3806"/>
                  </a:cubicBezTo>
                  <a:cubicBezTo>
                    <a:pt x="659" y="2770"/>
                    <a:pt x="1171" y="323"/>
                    <a:pt x="1194" y="131"/>
                  </a:cubicBezTo>
                  <a:cubicBezTo>
                    <a:pt x="1207" y="30"/>
                    <a:pt x="1028" y="1"/>
                    <a:pt x="817" y="1"/>
                  </a:cubicBezTo>
                  <a:close/>
                </a:path>
              </a:pathLst>
            </a:custGeom>
            <a:solidFill>
              <a:schemeClr val="dk1">
                <a:alpha val="15109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" name="Google Shape;55;p4"/>
            <p:cNvSpPr/>
            <p:nvPr/>
          </p:nvSpPr>
          <p:spPr>
            <a:xfrm>
              <a:off x="8267721" y="3019880"/>
              <a:ext cx="325871" cy="353631"/>
            </a:xfrm>
            <a:custGeom>
              <a:avLst/>
              <a:gdLst/>
              <a:ahLst/>
              <a:cxnLst/>
              <a:rect l="l" t="t" r="r" b="b"/>
              <a:pathLst>
                <a:path w="1796" h="1949" extrusionOk="0">
                  <a:moveTo>
                    <a:pt x="1455" y="0"/>
                  </a:moveTo>
                  <a:cubicBezTo>
                    <a:pt x="1396" y="0"/>
                    <a:pt x="1336" y="27"/>
                    <a:pt x="1287" y="90"/>
                  </a:cubicBezTo>
                  <a:cubicBezTo>
                    <a:pt x="906" y="572"/>
                    <a:pt x="526" y="1059"/>
                    <a:pt x="146" y="1542"/>
                  </a:cubicBezTo>
                  <a:cubicBezTo>
                    <a:pt x="1" y="1726"/>
                    <a:pt x="169" y="1949"/>
                    <a:pt x="344" y="1949"/>
                  </a:cubicBezTo>
                  <a:cubicBezTo>
                    <a:pt x="401" y="1949"/>
                    <a:pt x="463" y="1922"/>
                    <a:pt x="513" y="1862"/>
                  </a:cubicBezTo>
                  <a:cubicBezTo>
                    <a:pt x="893" y="1376"/>
                    <a:pt x="1273" y="893"/>
                    <a:pt x="1654" y="407"/>
                  </a:cubicBezTo>
                  <a:cubicBezTo>
                    <a:pt x="1796" y="226"/>
                    <a:pt x="1627" y="0"/>
                    <a:pt x="1455" y="0"/>
                  </a:cubicBezTo>
                  <a:close/>
                </a:path>
              </a:pathLst>
            </a:custGeom>
            <a:solidFill>
              <a:schemeClr val="dk1">
                <a:alpha val="15109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" name="Google Shape;56;p4"/>
            <p:cNvSpPr/>
            <p:nvPr/>
          </p:nvSpPr>
          <p:spPr>
            <a:xfrm>
              <a:off x="8168109" y="3399093"/>
              <a:ext cx="121385" cy="88362"/>
            </a:xfrm>
            <a:custGeom>
              <a:avLst/>
              <a:gdLst/>
              <a:ahLst/>
              <a:cxnLst/>
              <a:rect l="l" t="t" r="r" b="b"/>
              <a:pathLst>
                <a:path w="669" h="487" extrusionOk="0">
                  <a:moveTo>
                    <a:pt x="331" y="1"/>
                  </a:moveTo>
                  <a:cubicBezTo>
                    <a:pt x="63" y="1"/>
                    <a:pt x="0" y="427"/>
                    <a:pt x="292" y="483"/>
                  </a:cubicBezTo>
                  <a:cubicBezTo>
                    <a:pt x="308" y="486"/>
                    <a:pt x="324" y="486"/>
                    <a:pt x="341" y="486"/>
                  </a:cubicBezTo>
                  <a:cubicBezTo>
                    <a:pt x="606" y="486"/>
                    <a:pt x="669" y="60"/>
                    <a:pt x="380" y="7"/>
                  </a:cubicBezTo>
                  <a:cubicBezTo>
                    <a:pt x="364" y="4"/>
                    <a:pt x="344" y="1"/>
                    <a:pt x="331" y="1"/>
                  </a:cubicBezTo>
                  <a:close/>
                </a:path>
              </a:pathLst>
            </a:custGeom>
            <a:solidFill>
              <a:schemeClr val="dk1">
                <a:alpha val="15109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" name="Google Shape;57;p4"/>
            <p:cNvSpPr/>
            <p:nvPr/>
          </p:nvSpPr>
          <p:spPr>
            <a:xfrm>
              <a:off x="8313988" y="3873018"/>
              <a:ext cx="299562" cy="381755"/>
            </a:xfrm>
            <a:custGeom>
              <a:avLst/>
              <a:gdLst/>
              <a:ahLst/>
              <a:cxnLst/>
              <a:rect l="l" t="t" r="r" b="b"/>
              <a:pathLst>
                <a:path w="1651" h="2104" extrusionOk="0">
                  <a:moveTo>
                    <a:pt x="1316" y="0"/>
                  </a:moveTo>
                  <a:cubicBezTo>
                    <a:pt x="1250" y="0"/>
                    <a:pt x="1187" y="31"/>
                    <a:pt x="1141" y="107"/>
                  </a:cubicBezTo>
                  <a:cubicBezTo>
                    <a:pt x="800" y="639"/>
                    <a:pt x="463" y="1175"/>
                    <a:pt x="122" y="1707"/>
                  </a:cubicBezTo>
                  <a:cubicBezTo>
                    <a:pt x="0" y="1896"/>
                    <a:pt x="169" y="2104"/>
                    <a:pt x="338" y="2104"/>
                  </a:cubicBezTo>
                  <a:cubicBezTo>
                    <a:pt x="400" y="2104"/>
                    <a:pt x="463" y="2074"/>
                    <a:pt x="509" y="1998"/>
                  </a:cubicBezTo>
                  <a:cubicBezTo>
                    <a:pt x="849" y="1465"/>
                    <a:pt x="1191" y="930"/>
                    <a:pt x="1528" y="397"/>
                  </a:cubicBezTo>
                  <a:cubicBezTo>
                    <a:pt x="1650" y="209"/>
                    <a:pt x="1481" y="0"/>
                    <a:pt x="1316" y="0"/>
                  </a:cubicBezTo>
                  <a:close/>
                </a:path>
              </a:pathLst>
            </a:custGeom>
            <a:solidFill>
              <a:schemeClr val="dk1">
                <a:alpha val="15109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58" name="Google Shape;58;p4"/>
          <p:cNvSpPr/>
          <p:nvPr/>
        </p:nvSpPr>
        <p:spPr>
          <a:xfrm>
            <a:off x="8218162" y="961906"/>
            <a:ext cx="178624" cy="163200"/>
          </a:xfrm>
          <a:custGeom>
            <a:avLst/>
            <a:gdLst/>
            <a:ahLst/>
            <a:cxnLst/>
            <a:rect l="l" t="t" r="r" b="b"/>
            <a:pathLst>
              <a:path w="2827" h="2583" extrusionOk="0">
                <a:moveTo>
                  <a:pt x="2500" y="0"/>
                </a:moveTo>
                <a:cubicBezTo>
                  <a:pt x="1894" y="0"/>
                  <a:pt x="1392" y="1366"/>
                  <a:pt x="1326" y="1415"/>
                </a:cubicBezTo>
                <a:cubicBezTo>
                  <a:pt x="1322" y="1419"/>
                  <a:pt x="1322" y="1419"/>
                  <a:pt x="1319" y="1419"/>
                </a:cubicBezTo>
                <a:cubicBezTo>
                  <a:pt x="1276" y="1419"/>
                  <a:pt x="1094" y="1142"/>
                  <a:pt x="873" y="860"/>
                </a:cubicBezTo>
                <a:cubicBezTo>
                  <a:pt x="652" y="582"/>
                  <a:pt x="390" y="304"/>
                  <a:pt x="185" y="304"/>
                </a:cubicBezTo>
                <a:cubicBezTo>
                  <a:pt x="139" y="304"/>
                  <a:pt x="99" y="315"/>
                  <a:pt x="63" y="344"/>
                </a:cubicBezTo>
                <a:cubicBezTo>
                  <a:pt x="17" y="374"/>
                  <a:pt x="0" y="427"/>
                  <a:pt x="0" y="493"/>
                </a:cubicBezTo>
                <a:cubicBezTo>
                  <a:pt x="0" y="1035"/>
                  <a:pt x="1329" y="2576"/>
                  <a:pt x="1485" y="2583"/>
                </a:cubicBezTo>
                <a:lnTo>
                  <a:pt x="1488" y="2583"/>
                </a:lnTo>
                <a:cubicBezTo>
                  <a:pt x="1636" y="2583"/>
                  <a:pt x="2827" y="1015"/>
                  <a:pt x="2827" y="324"/>
                </a:cubicBezTo>
                <a:cubicBezTo>
                  <a:pt x="2827" y="185"/>
                  <a:pt x="2778" y="83"/>
                  <a:pt x="2665" y="37"/>
                </a:cubicBezTo>
                <a:cubicBezTo>
                  <a:pt x="2609" y="11"/>
                  <a:pt x="2556" y="0"/>
                  <a:pt x="2500" y="0"/>
                </a:cubicBezTo>
                <a:close/>
              </a:path>
            </a:pathLst>
          </a:custGeom>
          <a:solidFill>
            <a:schemeClr val="accent1"/>
          </a:solidFill>
          <a:ln w="1905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  <a:effectLst>
            <a:outerShdw blurRad="28575" dist="9525" dir="19380000" algn="bl" rotWithShape="0">
              <a:srgbClr val="000000">
                <a:alpha val="21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9" name="Google Shape;59;p4"/>
          <p:cNvSpPr/>
          <p:nvPr/>
        </p:nvSpPr>
        <p:spPr>
          <a:xfrm>
            <a:off x="1319512" y="4658131"/>
            <a:ext cx="178624" cy="163200"/>
          </a:xfrm>
          <a:custGeom>
            <a:avLst/>
            <a:gdLst/>
            <a:ahLst/>
            <a:cxnLst/>
            <a:rect l="l" t="t" r="r" b="b"/>
            <a:pathLst>
              <a:path w="2827" h="2583" extrusionOk="0">
                <a:moveTo>
                  <a:pt x="2500" y="0"/>
                </a:moveTo>
                <a:cubicBezTo>
                  <a:pt x="1894" y="0"/>
                  <a:pt x="1392" y="1366"/>
                  <a:pt x="1326" y="1415"/>
                </a:cubicBezTo>
                <a:cubicBezTo>
                  <a:pt x="1322" y="1419"/>
                  <a:pt x="1322" y="1419"/>
                  <a:pt x="1319" y="1419"/>
                </a:cubicBezTo>
                <a:cubicBezTo>
                  <a:pt x="1276" y="1419"/>
                  <a:pt x="1094" y="1142"/>
                  <a:pt x="873" y="860"/>
                </a:cubicBezTo>
                <a:cubicBezTo>
                  <a:pt x="652" y="582"/>
                  <a:pt x="390" y="304"/>
                  <a:pt x="185" y="304"/>
                </a:cubicBezTo>
                <a:cubicBezTo>
                  <a:pt x="139" y="304"/>
                  <a:pt x="99" y="315"/>
                  <a:pt x="63" y="344"/>
                </a:cubicBezTo>
                <a:cubicBezTo>
                  <a:pt x="17" y="374"/>
                  <a:pt x="0" y="427"/>
                  <a:pt x="0" y="493"/>
                </a:cubicBezTo>
                <a:cubicBezTo>
                  <a:pt x="0" y="1035"/>
                  <a:pt x="1329" y="2576"/>
                  <a:pt x="1485" y="2583"/>
                </a:cubicBezTo>
                <a:lnTo>
                  <a:pt x="1488" y="2583"/>
                </a:lnTo>
                <a:cubicBezTo>
                  <a:pt x="1636" y="2583"/>
                  <a:pt x="2827" y="1015"/>
                  <a:pt x="2827" y="324"/>
                </a:cubicBezTo>
                <a:cubicBezTo>
                  <a:pt x="2827" y="185"/>
                  <a:pt x="2778" y="83"/>
                  <a:pt x="2665" y="37"/>
                </a:cubicBezTo>
                <a:cubicBezTo>
                  <a:pt x="2609" y="11"/>
                  <a:pt x="2556" y="0"/>
                  <a:pt x="2500" y="0"/>
                </a:cubicBezTo>
                <a:close/>
              </a:path>
            </a:pathLst>
          </a:custGeom>
          <a:solidFill>
            <a:schemeClr val="accent1"/>
          </a:solidFill>
          <a:ln w="1905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  <a:effectLst>
            <a:outerShdw blurRad="28575" dist="9525" dir="19380000" algn="bl" rotWithShape="0">
              <a:srgbClr val="000000">
                <a:alpha val="21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bg>
      <p:bgPr>
        <a:solidFill>
          <a:schemeClr val="lt1"/>
        </a:solidFill>
        <a:effectLst/>
      </p:bgPr>
    </p:bg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6"/>
          <p:cNvSpPr txBox="1">
            <a:spLocks noGrp="1"/>
          </p:cNvSpPr>
          <p:nvPr>
            <p:ph type="title"/>
          </p:nvPr>
        </p:nvSpPr>
        <p:spPr>
          <a:xfrm>
            <a:off x="1435800" y="345229"/>
            <a:ext cx="69924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 sz="3300">
                <a:solidFill>
                  <a:schemeClr val="dk1"/>
                </a:solidFill>
                <a:latin typeface="Odibee Sans"/>
                <a:ea typeface="Odibee Sans"/>
                <a:cs typeface="Odibee Sans"/>
                <a:sym typeface="Odibee Sans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cxnSp>
        <p:nvCxnSpPr>
          <p:cNvPr id="81" name="Google Shape;81;p6"/>
          <p:cNvCxnSpPr/>
          <p:nvPr/>
        </p:nvCxnSpPr>
        <p:spPr>
          <a:xfrm>
            <a:off x="716700" y="866275"/>
            <a:ext cx="8427300" cy="0"/>
          </a:xfrm>
          <a:prstGeom prst="straightConnector1">
            <a:avLst/>
          </a:prstGeom>
          <a:noFill/>
          <a:ln w="9525" cap="flat" cmpd="sng">
            <a:solidFill>
              <a:srgbClr val="EAE9E5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82" name="Google Shape;82;p6"/>
          <p:cNvCxnSpPr/>
          <p:nvPr/>
        </p:nvCxnSpPr>
        <p:spPr>
          <a:xfrm>
            <a:off x="716700" y="1419625"/>
            <a:ext cx="8427300" cy="0"/>
          </a:xfrm>
          <a:prstGeom prst="straightConnector1">
            <a:avLst/>
          </a:prstGeom>
          <a:noFill/>
          <a:ln w="9525" cap="flat" cmpd="sng">
            <a:solidFill>
              <a:srgbClr val="EAE9E5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83" name="Google Shape;83;p6"/>
          <p:cNvCxnSpPr/>
          <p:nvPr/>
        </p:nvCxnSpPr>
        <p:spPr>
          <a:xfrm>
            <a:off x="716700" y="1972975"/>
            <a:ext cx="8427300" cy="0"/>
          </a:xfrm>
          <a:prstGeom prst="straightConnector1">
            <a:avLst/>
          </a:prstGeom>
          <a:noFill/>
          <a:ln w="9525" cap="flat" cmpd="sng">
            <a:solidFill>
              <a:srgbClr val="EAE9E5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84" name="Google Shape;84;p6"/>
          <p:cNvCxnSpPr/>
          <p:nvPr/>
        </p:nvCxnSpPr>
        <p:spPr>
          <a:xfrm>
            <a:off x="716700" y="2526325"/>
            <a:ext cx="8427300" cy="0"/>
          </a:xfrm>
          <a:prstGeom prst="straightConnector1">
            <a:avLst/>
          </a:prstGeom>
          <a:noFill/>
          <a:ln w="9525" cap="flat" cmpd="sng">
            <a:solidFill>
              <a:srgbClr val="EAE9E5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85" name="Google Shape;85;p6"/>
          <p:cNvCxnSpPr/>
          <p:nvPr/>
        </p:nvCxnSpPr>
        <p:spPr>
          <a:xfrm>
            <a:off x="716700" y="3079675"/>
            <a:ext cx="8427300" cy="0"/>
          </a:xfrm>
          <a:prstGeom prst="straightConnector1">
            <a:avLst/>
          </a:prstGeom>
          <a:noFill/>
          <a:ln w="9525" cap="flat" cmpd="sng">
            <a:solidFill>
              <a:srgbClr val="EAE9E5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86" name="Google Shape;86;p6"/>
          <p:cNvCxnSpPr/>
          <p:nvPr/>
        </p:nvCxnSpPr>
        <p:spPr>
          <a:xfrm>
            <a:off x="716700" y="3633025"/>
            <a:ext cx="8427300" cy="0"/>
          </a:xfrm>
          <a:prstGeom prst="straightConnector1">
            <a:avLst/>
          </a:prstGeom>
          <a:noFill/>
          <a:ln w="9525" cap="flat" cmpd="sng">
            <a:solidFill>
              <a:srgbClr val="EAE9E5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87" name="Google Shape;87;p6"/>
          <p:cNvCxnSpPr/>
          <p:nvPr/>
        </p:nvCxnSpPr>
        <p:spPr>
          <a:xfrm>
            <a:off x="716700" y="4186375"/>
            <a:ext cx="8427300" cy="0"/>
          </a:xfrm>
          <a:prstGeom prst="straightConnector1">
            <a:avLst/>
          </a:prstGeom>
          <a:noFill/>
          <a:ln w="9525" cap="flat" cmpd="sng">
            <a:solidFill>
              <a:srgbClr val="EAE9E5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88" name="Google Shape;88;p6"/>
          <p:cNvCxnSpPr/>
          <p:nvPr/>
        </p:nvCxnSpPr>
        <p:spPr>
          <a:xfrm>
            <a:off x="716700" y="4739725"/>
            <a:ext cx="8427300" cy="0"/>
          </a:xfrm>
          <a:prstGeom prst="straightConnector1">
            <a:avLst/>
          </a:prstGeom>
          <a:noFill/>
          <a:ln w="9525" cap="flat" cmpd="sng">
            <a:solidFill>
              <a:srgbClr val="EAE9E5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89" name="Google Shape;89;p6"/>
          <p:cNvSpPr/>
          <p:nvPr/>
        </p:nvSpPr>
        <p:spPr>
          <a:xfrm>
            <a:off x="0" y="-16850"/>
            <a:ext cx="716700" cy="51603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28575" dist="19050" dir="19380000" algn="bl" rotWithShape="0">
              <a:srgbClr val="000000">
                <a:alpha val="21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0" name="Google Shape;90;p6"/>
          <p:cNvSpPr/>
          <p:nvPr/>
        </p:nvSpPr>
        <p:spPr>
          <a:xfrm>
            <a:off x="273607" y="784675"/>
            <a:ext cx="163200" cy="16320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1" name="Google Shape;91;p6"/>
          <p:cNvSpPr/>
          <p:nvPr/>
        </p:nvSpPr>
        <p:spPr>
          <a:xfrm>
            <a:off x="273607" y="1891375"/>
            <a:ext cx="163200" cy="16320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2" name="Google Shape;92;p6"/>
          <p:cNvSpPr/>
          <p:nvPr/>
        </p:nvSpPr>
        <p:spPr>
          <a:xfrm>
            <a:off x="273607" y="3079675"/>
            <a:ext cx="163200" cy="16320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3" name="Google Shape;93;p6"/>
          <p:cNvSpPr/>
          <p:nvPr/>
        </p:nvSpPr>
        <p:spPr>
          <a:xfrm>
            <a:off x="273607" y="4104775"/>
            <a:ext cx="163200" cy="16320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bg>
      <p:bgPr>
        <a:solidFill>
          <a:schemeClr val="lt1"/>
        </a:solidFill>
        <a:effectLst/>
      </p:bgPr>
    </p:bg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5" name="Google Shape;95;p7"/>
          <p:cNvCxnSpPr/>
          <p:nvPr/>
        </p:nvCxnSpPr>
        <p:spPr>
          <a:xfrm>
            <a:off x="716700" y="866275"/>
            <a:ext cx="8427300" cy="0"/>
          </a:xfrm>
          <a:prstGeom prst="straightConnector1">
            <a:avLst/>
          </a:prstGeom>
          <a:noFill/>
          <a:ln w="9525" cap="flat" cmpd="sng">
            <a:solidFill>
              <a:srgbClr val="EAE9E5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96" name="Google Shape;96;p7"/>
          <p:cNvCxnSpPr/>
          <p:nvPr/>
        </p:nvCxnSpPr>
        <p:spPr>
          <a:xfrm>
            <a:off x="716700" y="1419625"/>
            <a:ext cx="8427300" cy="0"/>
          </a:xfrm>
          <a:prstGeom prst="straightConnector1">
            <a:avLst/>
          </a:prstGeom>
          <a:noFill/>
          <a:ln w="9525" cap="flat" cmpd="sng">
            <a:solidFill>
              <a:srgbClr val="EAE9E5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97" name="Google Shape;97;p7"/>
          <p:cNvCxnSpPr/>
          <p:nvPr/>
        </p:nvCxnSpPr>
        <p:spPr>
          <a:xfrm>
            <a:off x="716700" y="1972975"/>
            <a:ext cx="8427300" cy="0"/>
          </a:xfrm>
          <a:prstGeom prst="straightConnector1">
            <a:avLst/>
          </a:prstGeom>
          <a:noFill/>
          <a:ln w="9525" cap="flat" cmpd="sng">
            <a:solidFill>
              <a:srgbClr val="EAE9E5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98" name="Google Shape;98;p7"/>
          <p:cNvCxnSpPr/>
          <p:nvPr/>
        </p:nvCxnSpPr>
        <p:spPr>
          <a:xfrm>
            <a:off x="716700" y="2526325"/>
            <a:ext cx="8427300" cy="0"/>
          </a:xfrm>
          <a:prstGeom prst="straightConnector1">
            <a:avLst/>
          </a:prstGeom>
          <a:noFill/>
          <a:ln w="9525" cap="flat" cmpd="sng">
            <a:solidFill>
              <a:srgbClr val="EAE9E5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99" name="Google Shape;99;p7"/>
          <p:cNvCxnSpPr/>
          <p:nvPr/>
        </p:nvCxnSpPr>
        <p:spPr>
          <a:xfrm>
            <a:off x="716700" y="3079675"/>
            <a:ext cx="8427300" cy="0"/>
          </a:xfrm>
          <a:prstGeom prst="straightConnector1">
            <a:avLst/>
          </a:prstGeom>
          <a:noFill/>
          <a:ln w="9525" cap="flat" cmpd="sng">
            <a:solidFill>
              <a:srgbClr val="EAE9E5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00" name="Google Shape;100;p7"/>
          <p:cNvCxnSpPr/>
          <p:nvPr/>
        </p:nvCxnSpPr>
        <p:spPr>
          <a:xfrm>
            <a:off x="716700" y="3633025"/>
            <a:ext cx="8427300" cy="0"/>
          </a:xfrm>
          <a:prstGeom prst="straightConnector1">
            <a:avLst/>
          </a:prstGeom>
          <a:noFill/>
          <a:ln w="9525" cap="flat" cmpd="sng">
            <a:solidFill>
              <a:srgbClr val="EAE9E5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01" name="Google Shape;101;p7"/>
          <p:cNvCxnSpPr/>
          <p:nvPr/>
        </p:nvCxnSpPr>
        <p:spPr>
          <a:xfrm>
            <a:off x="716700" y="4186375"/>
            <a:ext cx="8427300" cy="0"/>
          </a:xfrm>
          <a:prstGeom prst="straightConnector1">
            <a:avLst/>
          </a:prstGeom>
          <a:noFill/>
          <a:ln w="9525" cap="flat" cmpd="sng">
            <a:solidFill>
              <a:srgbClr val="EAE9E5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02" name="Google Shape;102;p7"/>
          <p:cNvCxnSpPr/>
          <p:nvPr/>
        </p:nvCxnSpPr>
        <p:spPr>
          <a:xfrm>
            <a:off x="716700" y="4739725"/>
            <a:ext cx="8427300" cy="0"/>
          </a:xfrm>
          <a:prstGeom prst="straightConnector1">
            <a:avLst/>
          </a:prstGeom>
          <a:noFill/>
          <a:ln w="9525" cap="flat" cmpd="sng">
            <a:solidFill>
              <a:srgbClr val="EAE9E5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103" name="Google Shape;103;p7"/>
          <p:cNvSpPr/>
          <p:nvPr/>
        </p:nvSpPr>
        <p:spPr>
          <a:xfrm>
            <a:off x="0" y="-16850"/>
            <a:ext cx="716700" cy="51603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28575" dist="19050" dir="19380000" algn="bl" rotWithShape="0">
              <a:srgbClr val="000000">
                <a:alpha val="21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4" name="Google Shape;104;p7"/>
          <p:cNvSpPr/>
          <p:nvPr/>
        </p:nvSpPr>
        <p:spPr>
          <a:xfrm>
            <a:off x="273607" y="784675"/>
            <a:ext cx="163200" cy="16320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5" name="Google Shape;105;p7"/>
          <p:cNvSpPr/>
          <p:nvPr/>
        </p:nvSpPr>
        <p:spPr>
          <a:xfrm>
            <a:off x="273607" y="1891375"/>
            <a:ext cx="163200" cy="16320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6" name="Google Shape;106;p7"/>
          <p:cNvSpPr/>
          <p:nvPr/>
        </p:nvSpPr>
        <p:spPr>
          <a:xfrm>
            <a:off x="273607" y="3079675"/>
            <a:ext cx="163200" cy="16320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7"/>
          <p:cNvSpPr/>
          <p:nvPr/>
        </p:nvSpPr>
        <p:spPr>
          <a:xfrm>
            <a:off x="273607" y="4104775"/>
            <a:ext cx="163200" cy="16320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8" name="Google Shape;108;p7"/>
          <p:cNvSpPr txBox="1">
            <a:spLocks noGrp="1"/>
          </p:cNvSpPr>
          <p:nvPr>
            <p:ph type="title"/>
          </p:nvPr>
        </p:nvSpPr>
        <p:spPr>
          <a:xfrm>
            <a:off x="1435800" y="345229"/>
            <a:ext cx="69924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3300">
                <a:solidFill>
                  <a:schemeClr val="dk1"/>
                </a:solidFill>
                <a:latin typeface="Odibee Sans"/>
                <a:ea typeface="Odibee Sans"/>
                <a:cs typeface="Odibee Sans"/>
                <a:sym typeface="Odibee Sans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09" name="Google Shape;109;p7"/>
          <p:cNvSpPr txBox="1">
            <a:spLocks noGrp="1"/>
          </p:cNvSpPr>
          <p:nvPr>
            <p:ph type="subTitle" idx="1"/>
          </p:nvPr>
        </p:nvSpPr>
        <p:spPr>
          <a:xfrm rot="891">
            <a:off x="2449275" y="3398535"/>
            <a:ext cx="4627500" cy="485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1600">
                <a:latin typeface="Bellota Text"/>
                <a:ea typeface="Bellota Text"/>
                <a:cs typeface="Bellota Text"/>
                <a:sym typeface="Bellota Text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10" name="Google Shape;110;p7"/>
          <p:cNvSpPr/>
          <p:nvPr/>
        </p:nvSpPr>
        <p:spPr>
          <a:xfrm rot="5400000" flipH="1">
            <a:off x="8521100" y="-93350"/>
            <a:ext cx="540300" cy="726900"/>
          </a:xfrm>
          <a:prstGeom prst="rtTriangle">
            <a:avLst/>
          </a:prstGeom>
          <a:solidFill>
            <a:schemeClr val="lt1"/>
          </a:solidFill>
          <a:ln>
            <a:noFill/>
          </a:ln>
          <a:effectLst>
            <a:outerShdw blurRad="57150" dist="19050" dir="1860000" algn="bl" rotWithShape="0">
              <a:srgbClr val="000000">
                <a:alpha val="18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8" name="Google Shape;128;p9"/>
          <p:cNvCxnSpPr/>
          <p:nvPr/>
        </p:nvCxnSpPr>
        <p:spPr>
          <a:xfrm>
            <a:off x="716700" y="866275"/>
            <a:ext cx="8427300" cy="0"/>
          </a:xfrm>
          <a:prstGeom prst="straightConnector1">
            <a:avLst/>
          </a:prstGeom>
          <a:noFill/>
          <a:ln w="9525" cap="flat" cmpd="sng">
            <a:solidFill>
              <a:srgbClr val="EAE9E5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29" name="Google Shape;129;p9"/>
          <p:cNvCxnSpPr/>
          <p:nvPr/>
        </p:nvCxnSpPr>
        <p:spPr>
          <a:xfrm>
            <a:off x="716700" y="1419625"/>
            <a:ext cx="8427300" cy="0"/>
          </a:xfrm>
          <a:prstGeom prst="straightConnector1">
            <a:avLst/>
          </a:prstGeom>
          <a:noFill/>
          <a:ln w="9525" cap="flat" cmpd="sng">
            <a:solidFill>
              <a:srgbClr val="EAE9E5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30" name="Google Shape;130;p9"/>
          <p:cNvCxnSpPr/>
          <p:nvPr/>
        </p:nvCxnSpPr>
        <p:spPr>
          <a:xfrm>
            <a:off x="716700" y="1972975"/>
            <a:ext cx="8427300" cy="0"/>
          </a:xfrm>
          <a:prstGeom prst="straightConnector1">
            <a:avLst/>
          </a:prstGeom>
          <a:noFill/>
          <a:ln w="9525" cap="flat" cmpd="sng">
            <a:solidFill>
              <a:srgbClr val="EAE9E5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31" name="Google Shape;131;p9"/>
          <p:cNvCxnSpPr/>
          <p:nvPr/>
        </p:nvCxnSpPr>
        <p:spPr>
          <a:xfrm>
            <a:off x="716700" y="2526325"/>
            <a:ext cx="8427300" cy="0"/>
          </a:xfrm>
          <a:prstGeom prst="straightConnector1">
            <a:avLst/>
          </a:prstGeom>
          <a:noFill/>
          <a:ln w="9525" cap="flat" cmpd="sng">
            <a:solidFill>
              <a:srgbClr val="EAE9E5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32" name="Google Shape;132;p9"/>
          <p:cNvCxnSpPr/>
          <p:nvPr/>
        </p:nvCxnSpPr>
        <p:spPr>
          <a:xfrm>
            <a:off x="716700" y="3079675"/>
            <a:ext cx="8427300" cy="0"/>
          </a:xfrm>
          <a:prstGeom prst="straightConnector1">
            <a:avLst/>
          </a:prstGeom>
          <a:noFill/>
          <a:ln w="9525" cap="flat" cmpd="sng">
            <a:solidFill>
              <a:srgbClr val="EAE9E5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33" name="Google Shape;133;p9"/>
          <p:cNvCxnSpPr/>
          <p:nvPr/>
        </p:nvCxnSpPr>
        <p:spPr>
          <a:xfrm>
            <a:off x="716700" y="3633025"/>
            <a:ext cx="8427300" cy="0"/>
          </a:xfrm>
          <a:prstGeom prst="straightConnector1">
            <a:avLst/>
          </a:prstGeom>
          <a:noFill/>
          <a:ln w="9525" cap="flat" cmpd="sng">
            <a:solidFill>
              <a:srgbClr val="EAE9E5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34" name="Google Shape;134;p9"/>
          <p:cNvCxnSpPr/>
          <p:nvPr/>
        </p:nvCxnSpPr>
        <p:spPr>
          <a:xfrm>
            <a:off x="716700" y="4186375"/>
            <a:ext cx="8427300" cy="0"/>
          </a:xfrm>
          <a:prstGeom prst="straightConnector1">
            <a:avLst/>
          </a:prstGeom>
          <a:noFill/>
          <a:ln w="9525" cap="flat" cmpd="sng">
            <a:solidFill>
              <a:srgbClr val="EAE9E5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35" name="Google Shape;135;p9"/>
          <p:cNvCxnSpPr/>
          <p:nvPr/>
        </p:nvCxnSpPr>
        <p:spPr>
          <a:xfrm>
            <a:off x="716700" y="4739725"/>
            <a:ext cx="8427300" cy="0"/>
          </a:xfrm>
          <a:prstGeom prst="straightConnector1">
            <a:avLst/>
          </a:prstGeom>
          <a:noFill/>
          <a:ln w="9525" cap="flat" cmpd="sng">
            <a:solidFill>
              <a:srgbClr val="EAE9E5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136" name="Google Shape;136;p9"/>
          <p:cNvSpPr/>
          <p:nvPr/>
        </p:nvSpPr>
        <p:spPr>
          <a:xfrm>
            <a:off x="0" y="-16850"/>
            <a:ext cx="716700" cy="51603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28575" dist="19050" dir="19380000" algn="bl" rotWithShape="0">
              <a:srgbClr val="000000">
                <a:alpha val="21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7" name="Google Shape;137;p9"/>
          <p:cNvSpPr/>
          <p:nvPr/>
        </p:nvSpPr>
        <p:spPr>
          <a:xfrm>
            <a:off x="273607" y="784675"/>
            <a:ext cx="163200" cy="16320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8" name="Google Shape;138;p9"/>
          <p:cNvSpPr/>
          <p:nvPr/>
        </p:nvSpPr>
        <p:spPr>
          <a:xfrm>
            <a:off x="273607" y="1891375"/>
            <a:ext cx="163200" cy="16320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9" name="Google Shape;139;p9"/>
          <p:cNvSpPr/>
          <p:nvPr/>
        </p:nvSpPr>
        <p:spPr>
          <a:xfrm>
            <a:off x="273607" y="3079675"/>
            <a:ext cx="163200" cy="16320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0" name="Google Shape;140;p9"/>
          <p:cNvSpPr/>
          <p:nvPr/>
        </p:nvSpPr>
        <p:spPr>
          <a:xfrm>
            <a:off x="273607" y="4104775"/>
            <a:ext cx="163200" cy="16320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1" name="Google Shape;141;p9"/>
          <p:cNvSpPr txBox="1">
            <a:spLocks noGrp="1"/>
          </p:cNvSpPr>
          <p:nvPr>
            <p:ph type="title"/>
          </p:nvPr>
        </p:nvSpPr>
        <p:spPr>
          <a:xfrm>
            <a:off x="1435800" y="345229"/>
            <a:ext cx="69924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 sz="3300">
                <a:solidFill>
                  <a:schemeClr val="dk1"/>
                </a:solidFill>
                <a:latin typeface="Odibee Sans"/>
                <a:ea typeface="Odibee Sans"/>
                <a:cs typeface="Odibee Sans"/>
                <a:sym typeface="Odibee Sans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42" name="Google Shape;142;p9"/>
          <p:cNvSpPr txBox="1">
            <a:spLocks noGrp="1"/>
          </p:cNvSpPr>
          <p:nvPr>
            <p:ph type="subTitle" idx="1"/>
          </p:nvPr>
        </p:nvSpPr>
        <p:spPr>
          <a:xfrm rot="-302252">
            <a:off x="1670508" y="2351979"/>
            <a:ext cx="3689852" cy="1451013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16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43" name="Google Shape;143;p9"/>
          <p:cNvSpPr txBox="1">
            <a:spLocks noGrp="1"/>
          </p:cNvSpPr>
          <p:nvPr>
            <p:ph type="subTitle" idx="2"/>
          </p:nvPr>
        </p:nvSpPr>
        <p:spPr>
          <a:xfrm rot="974">
            <a:off x="5252100" y="2171428"/>
            <a:ext cx="3175200" cy="485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300">
                <a:solidFill>
                  <a:schemeClr val="lt1"/>
                </a:solidFill>
                <a:latin typeface="Odibee Sans"/>
                <a:ea typeface="Odibee Sans"/>
                <a:cs typeface="Odibee Sans"/>
                <a:sym typeface="Odibee Sans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44" name="Google Shape;144;p9"/>
          <p:cNvSpPr/>
          <p:nvPr/>
        </p:nvSpPr>
        <p:spPr>
          <a:xfrm rot="5400000" flipH="1">
            <a:off x="8521100" y="-93350"/>
            <a:ext cx="540300" cy="726900"/>
          </a:xfrm>
          <a:prstGeom prst="rtTriangle">
            <a:avLst/>
          </a:prstGeom>
          <a:solidFill>
            <a:schemeClr val="lt1"/>
          </a:solidFill>
          <a:ln>
            <a:noFill/>
          </a:ln>
          <a:effectLst>
            <a:outerShdw blurRad="57150" dist="19050" dir="1860000" algn="bl" rotWithShape="0">
              <a:srgbClr val="000000">
                <a:alpha val="18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bg>
      <p:bgPr>
        <a:noFill/>
        <a:effectLst/>
      </p:bgPr>
    </p:bg>
    <p:spTree>
      <p:nvGrpSpPr>
        <p:cNvPr id="1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Agenda">
  <p:cSld name="BLANK_1">
    <p:spTree>
      <p:nvGrpSpPr>
        <p:cNvPr id="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82" name="Google Shape;182;p13"/>
          <p:cNvCxnSpPr/>
          <p:nvPr/>
        </p:nvCxnSpPr>
        <p:spPr>
          <a:xfrm>
            <a:off x="716700" y="866275"/>
            <a:ext cx="8427300" cy="0"/>
          </a:xfrm>
          <a:prstGeom prst="straightConnector1">
            <a:avLst/>
          </a:prstGeom>
          <a:noFill/>
          <a:ln w="9525" cap="flat" cmpd="sng">
            <a:solidFill>
              <a:srgbClr val="EAE9E5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83" name="Google Shape;183;p13"/>
          <p:cNvCxnSpPr/>
          <p:nvPr/>
        </p:nvCxnSpPr>
        <p:spPr>
          <a:xfrm>
            <a:off x="716700" y="1419625"/>
            <a:ext cx="8427300" cy="0"/>
          </a:xfrm>
          <a:prstGeom prst="straightConnector1">
            <a:avLst/>
          </a:prstGeom>
          <a:noFill/>
          <a:ln w="9525" cap="flat" cmpd="sng">
            <a:solidFill>
              <a:srgbClr val="EAE9E5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84" name="Google Shape;184;p13"/>
          <p:cNvCxnSpPr/>
          <p:nvPr/>
        </p:nvCxnSpPr>
        <p:spPr>
          <a:xfrm>
            <a:off x="716700" y="1972975"/>
            <a:ext cx="8427300" cy="0"/>
          </a:xfrm>
          <a:prstGeom prst="straightConnector1">
            <a:avLst/>
          </a:prstGeom>
          <a:noFill/>
          <a:ln w="9525" cap="flat" cmpd="sng">
            <a:solidFill>
              <a:srgbClr val="EAE9E5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85" name="Google Shape;185;p13"/>
          <p:cNvCxnSpPr/>
          <p:nvPr/>
        </p:nvCxnSpPr>
        <p:spPr>
          <a:xfrm>
            <a:off x="716700" y="2526325"/>
            <a:ext cx="8427300" cy="0"/>
          </a:xfrm>
          <a:prstGeom prst="straightConnector1">
            <a:avLst/>
          </a:prstGeom>
          <a:noFill/>
          <a:ln w="9525" cap="flat" cmpd="sng">
            <a:solidFill>
              <a:srgbClr val="EAE9E5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86" name="Google Shape;186;p13"/>
          <p:cNvCxnSpPr/>
          <p:nvPr/>
        </p:nvCxnSpPr>
        <p:spPr>
          <a:xfrm>
            <a:off x="716700" y="3079675"/>
            <a:ext cx="8427300" cy="0"/>
          </a:xfrm>
          <a:prstGeom prst="straightConnector1">
            <a:avLst/>
          </a:prstGeom>
          <a:noFill/>
          <a:ln w="9525" cap="flat" cmpd="sng">
            <a:solidFill>
              <a:srgbClr val="EAE9E5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87" name="Google Shape;187;p13"/>
          <p:cNvCxnSpPr/>
          <p:nvPr/>
        </p:nvCxnSpPr>
        <p:spPr>
          <a:xfrm>
            <a:off x="716700" y="3633025"/>
            <a:ext cx="8427300" cy="0"/>
          </a:xfrm>
          <a:prstGeom prst="straightConnector1">
            <a:avLst/>
          </a:prstGeom>
          <a:noFill/>
          <a:ln w="9525" cap="flat" cmpd="sng">
            <a:solidFill>
              <a:srgbClr val="EAE9E5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88" name="Google Shape;188;p13"/>
          <p:cNvCxnSpPr/>
          <p:nvPr/>
        </p:nvCxnSpPr>
        <p:spPr>
          <a:xfrm>
            <a:off x="716700" y="4186375"/>
            <a:ext cx="8427300" cy="0"/>
          </a:xfrm>
          <a:prstGeom prst="straightConnector1">
            <a:avLst/>
          </a:prstGeom>
          <a:noFill/>
          <a:ln w="9525" cap="flat" cmpd="sng">
            <a:solidFill>
              <a:srgbClr val="EAE9E5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89" name="Google Shape;189;p13"/>
          <p:cNvCxnSpPr/>
          <p:nvPr/>
        </p:nvCxnSpPr>
        <p:spPr>
          <a:xfrm>
            <a:off x="716700" y="4739725"/>
            <a:ext cx="8427300" cy="0"/>
          </a:xfrm>
          <a:prstGeom prst="straightConnector1">
            <a:avLst/>
          </a:prstGeom>
          <a:noFill/>
          <a:ln w="9525" cap="flat" cmpd="sng">
            <a:solidFill>
              <a:srgbClr val="EAE9E5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190" name="Google Shape;190;p13"/>
          <p:cNvSpPr/>
          <p:nvPr/>
        </p:nvSpPr>
        <p:spPr>
          <a:xfrm>
            <a:off x="0" y="-16850"/>
            <a:ext cx="716700" cy="51603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28575" dist="19050" dir="19380000" algn="bl" rotWithShape="0">
              <a:srgbClr val="000000">
                <a:alpha val="21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1" name="Google Shape;191;p13"/>
          <p:cNvSpPr/>
          <p:nvPr/>
        </p:nvSpPr>
        <p:spPr>
          <a:xfrm>
            <a:off x="273607" y="784675"/>
            <a:ext cx="163200" cy="16320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2" name="Google Shape;192;p13"/>
          <p:cNvSpPr/>
          <p:nvPr/>
        </p:nvSpPr>
        <p:spPr>
          <a:xfrm>
            <a:off x="273607" y="1891375"/>
            <a:ext cx="163200" cy="16320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3" name="Google Shape;193;p13"/>
          <p:cNvSpPr/>
          <p:nvPr/>
        </p:nvSpPr>
        <p:spPr>
          <a:xfrm>
            <a:off x="273607" y="3079675"/>
            <a:ext cx="163200" cy="16320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4" name="Google Shape;194;p13"/>
          <p:cNvSpPr/>
          <p:nvPr/>
        </p:nvSpPr>
        <p:spPr>
          <a:xfrm>
            <a:off x="273607" y="4104775"/>
            <a:ext cx="163200" cy="16320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95" name="Google Shape;195;p13"/>
          <p:cNvGrpSpPr/>
          <p:nvPr/>
        </p:nvGrpSpPr>
        <p:grpSpPr>
          <a:xfrm>
            <a:off x="8330750" y="-14051"/>
            <a:ext cx="404657" cy="1808340"/>
            <a:chOff x="8574475" y="-14051"/>
            <a:chExt cx="404657" cy="1808340"/>
          </a:xfrm>
        </p:grpSpPr>
        <p:sp>
          <p:nvSpPr>
            <p:cNvPr id="196" name="Google Shape;196;p13"/>
            <p:cNvSpPr/>
            <p:nvPr/>
          </p:nvSpPr>
          <p:spPr>
            <a:xfrm>
              <a:off x="8574475" y="-14051"/>
              <a:ext cx="404657" cy="1808340"/>
            </a:xfrm>
            <a:custGeom>
              <a:avLst/>
              <a:gdLst/>
              <a:ahLst/>
              <a:cxnLst/>
              <a:rect l="l" t="t" r="r" b="b"/>
              <a:pathLst>
                <a:path w="8244" h="36841" extrusionOk="0">
                  <a:moveTo>
                    <a:pt x="0" y="0"/>
                  </a:moveTo>
                  <a:lnTo>
                    <a:pt x="0" y="36840"/>
                  </a:lnTo>
                  <a:lnTo>
                    <a:pt x="4124" y="32829"/>
                  </a:lnTo>
                  <a:lnTo>
                    <a:pt x="8244" y="36840"/>
                  </a:lnTo>
                  <a:lnTo>
                    <a:pt x="8244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  <a:effectLst>
              <a:outerShdw blurRad="28575" dist="19050" dir="19320000" algn="bl" rotWithShape="0">
                <a:srgbClr val="000000">
                  <a:alpha val="21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7" name="Google Shape;197;p13"/>
            <p:cNvSpPr/>
            <p:nvPr/>
          </p:nvSpPr>
          <p:spPr>
            <a:xfrm>
              <a:off x="8804287" y="-14051"/>
              <a:ext cx="174841" cy="270409"/>
            </a:xfrm>
            <a:custGeom>
              <a:avLst/>
              <a:gdLst/>
              <a:ahLst/>
              <a:cxnLst/>
              <a:rect l="l" t="t" r="r" b="b"/>
              <a:pathLst>
                <a:path w="3562" h="5509" extrusionOk="0">
                  <a:moveTo>
                    <a:pt x="1" y="0"/>
                  </a:moveTo>
                  <a:lnTo>
                    <a:pt x="3562" y="5509"/>
                  </a:lnTo>
                  <a:lnTo>
                    <a:pt x="3562" y="3826"/>
                  </a:lnTo>
                  <a:lnTo>
                    <a:pt x="1092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8" name="Google Shape;198;p13"/>
            <p:cNvSpPr/>
            <p:nvPr/>
          </p:nvSpPr>
          <p:spPr>
            <a:xfrm>
              <a:off x="8574475" y="1712730"/>
              <a:ext cx="32494" cy="81530"/>
            </a:xfrm>
            <a:custGeom>
              <a:avLst/>
              <a:gdLst/>
              <a:ahLst/>
              <a:cxnLst/>
              <a:rect l="l" t="t" r="r" b="b"/>
              <a:pathLst>
                <a:path w="662" h="1661" extrusionOk="0">
                  <a:moveTo>
                    <a:pt x="0" y="1"/>
                  </a:moveTo>
                  <a:lnTo>
                    <a:pt x="0" y="1660"/>
                  </a:lnTo>
                  <a:lnTo>
                    <a:pt x="662" y="1019"/>
                  </a:lnTo>
                  <a:lnTo>
                    <a:pt x="0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9" name="Google Shape;199;p13"/>
            <p:cNvSpPr/>
            <p:nvPr/>
          </p:nvSpPr>
          <p:spPr>
            <a:xfrm>
              <a:off x="8629302" y="-14051"/>
              <a:ext cx="349829" cy="541015"/>
            </a:xfrm>
            <a:custGeom>
              <a:avLst/>
              <a:gdLst/>
              <a:ahLst/>
              <a:cxnLst/>
              <a:rect l="l" t="t" r="r" b="b"/>
              <a:pathLst>
                <a:path w="7127" h="11022" extrusionOk="0">
                  <a:moveTo>
                    <a:pt x="1" y="0"/>
                  </a:moveTo>
                  <a:lnTo>
                    <a:pt x="7127" y="11021"/>
                  </a:lnTo>
                  <a:lnTo>
                    <a:pt x="7127" y="9338"/>
                  </a:lnTo>
                  <a:lnTo>
                    <a:pt x="1092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0" name="Google Shape;200;p13"/>
            <p:cNvSpPr/>
            <p:nvPr/>
          </p:nvSpPr>
          <p:spPr>
            <a:xfrm>
              <a:off x="8574475" y="89173"/>
              <a:ext cx="404657" cy="708346"/>
            </a:xfrm>
            <a:custGeom>
              <a:avLst/>
              <a:gdLst/>
              <a:ahLst/>
              <a:cxnLst/>
              <a:rect l="l" t="t" r="r" b="b"/>
              <a:pathLst>
                <a:path w="8244" h="14431" extrusionOk="0">
                  <a:moveTo>
                    <a:pt x="0" y="1"/>
                  </a:moveTo>
                  <a:lnTo>
                    <a:pt x="0" y="1683"/>
                  </a:lnTo>
                  <a:lnTo>
                    <a:pt x="8244" y="14431"/>
                  </a:lnTo>
                  <a:lnTo>
                    <a:pt x="8244" y="12748"/>
                  </a:lnTo>
                  <a:lnTo>
                    <a:pt x="0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1" name="Google Shape;201;p13"/>
            <p:cNvSpPr/>
            <p:nvPr/>
          </p:nvSpPr>
          <p:spPr>
            <a:xfrm>
              <a:off x="8574475" y="1171430"/>
              <a:ext cx="399306" cy="617637"/>
            </a:xfrm>
            <a:custGeom>
              <a:avLst/>
              <a:gdLst/>
              <a:ahLst/>
              <a:cxnLst/>
              <a:rect l="l" t="t" r="r" b="b"/>
              <a:pathLst>
                <a:path w="8135" h="12583" extrusionOk="0">
                  <a:moveTo>
                    <a:pt x="0" y="1"/>
                  </a:moveTo>
                  <a:lnTo>
                    <a:pt x="0" y="1687"/>
                  </a:lnTo>
                  <a:lnTo>
                    <a:pt x="5199" y="9722"/>
                  </a:lnTo>
                  <a:lnTo>
                    <a:pt x="8135" y="12583"/>
                  </a:lnTo>
                  <a:lnTo>
                    <a:pt x="0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2" name="Google Shape;202;p13"/>
            <p:cNvSpPr/>
            <p:nvPr/>
          </p:nvSpPr>
          <p:spPr>
            <a:xfrm>
              <a:off x="8574475" y="1442178"/>
              <a:ext cx="139794" cy="248076"/>
            </a:xfrm>
            <a:custGeom>
              <a:avLst/>
              <a:gdLst/>
              <a:ahLst/>
              <a:cxnLst/>
              <a:rect l="l" t="t" r="r" b="b"/>
              <a:pathLst>
                <a:path w="2848" h="5054" extrusionOk="0">
                  <a:moveTo>
                    <a:pt x="0" y="0"/>
                  </a:moveTo>
                  <a:lnTo>
                    <a:pt x="0" y="1684"/>
                  </a:lnTo>
                  <a:lnTo>
                    <a:pt x="2180" y="5053"/>
                  </a:lnTo>
                  <a:lnTo>
                    <a:pt x="2847" y="440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3" name="Google Shape;203;p13"/>
            <p:cNvSpPr/>
            <p:nvPr/>
          </p:nvSpPr>
          <p:spPr>
            <a:xfrm>
              <a:off x="8574475" y="900878"/>
              <a:ext cx="404657" cy="708542"/>
            </a:xfrm>
            <a:custGeom>
              <a:avLst/>
              <a:gdLst/>
              <a:ahLst/>
              <a:cxnLst/>
              <a:rect l="l" t="t" r="r" b="b"/>
              <a:pathLst>
                <a:path w="8244" h="14435" extrusionOk="0">
                  <a:moveTo>
                    <a:pt x="0" y="0"/>
                  </a:moveTo>
                  <a:lnTo>
                    <a:pt x="0" y="1687"/>
                  </a:lnTo>
                  <a:lnTo>
                    <a:pt x="8244" y="14434"/>
                  </a:lnTo>
                  <a:lnTo>
                    <a:pt x="8244" y="1274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4" name="Google Shape;204;p13"/>
            <p:cNvSpPr/>
            <p:nvPr/>
          </p:nvSpPr>
          <p:spPr>
            <a:xfrm>
              <a:off x="8574475" y="359725"/>
              <a:ext cx="404657" cy="708395"/>
            </a:xfrm>
            <a:custGeom>
              <a:avLst/>
              <a:gdLst/>
              <a:ahLst/>
              <a:cxnLst/>
              <a:rect l="l" t="t" r="r" b="b"/>
              <a:pathLst>
                <a:path w="8244" h="14432" extrusionOk="0">
                  <a:moveTo>
                    <a:pt x="0" y="0"/>
                  </a:moveTo>
                  <a:lnTo>
                    <a:pt x="0" y="1683"/>
                  </a:lnTo>
                  <a:lnTo>
                    <a:pt x="8244" y="14431"/>
                  </a:lnTo>
                  <a:lnTo>
                    <a:pt x="8244" y="1274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5" name="Google Shape;205;p13"/>
            <p:cNvSpPr/>
            <p:nvPr/>
          </p:nvSpPr>
          <p:spPr>
            <a:xfrm>
              <a:off x="8574475" y="630277"/>
              <a:ext cx="404657" cy="708591"/>
            </a:xfrm>
            <a:custGeom>
              <a:avLst/>
              <a:gdLst/>
              <a:ahLst/>
              <a:cxnLst/>
              <a:rect l="l" t="t" r="r" b="b"/>
              <a:pathLst>
                <a:path w="8244" h="14436" extrusionOk="0">
                  <a:moveTo>
                    <a:pt x="0" y="1"/>
                  </a:moveTo>
                  <a:lnTo>
                    <a:pt x="0" y="1684"/>
                  </a:lnTo>
                  <a:lnTo>
                    <a:pt x="8244" y="14435"/>
                  </a:lnTo>
                  <a:lnTo>
                    <a:pt x="8244" y="12749"/>
                  </a:lnTo>
                  <a:lnTo>
                    <a:pt x="0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06" name="Google Shape;206;p13"/>
          <p:cNvGrpSpPr/>
          <p:nvPr/>
        </p:nvGrpSpPr>
        <p:grpSpPr>
          <a:xfrm rot="-2208756">
            <a:off x="1102699" y="3884256"/>
            <a:ext cx="496378" cy="634217"/>
            <a:chOff x="4257150" y="439500"/>
            <a:chExt cx="496378" cy="634217"/>
          </a:xfrm>
        </p:grpSpPr>
        <p:sp>
          <p:nvSpPr>
            <p:cNvPr id="207" name="Google Shape;207;p13"/>
            <p:cNvSpPr/>
            <p:nvPr/>
          </p:nvSpPr>
          <p:spPr>
            <a:xfrm>
              <a:off x="4257150" y="439500"/>
              <a:ext cx="496378" cy="634217"/>
            </a:xfrm>
            <a:custGeom>
              <a:avLst/>
              <a:gdLst/>
              <a:ahLst/>
              <a:cxnLst/>
              <a:rect l="l" t="t" r="r" b="b"/>
              <a:pathLst>
                <a:path w="15953" h="20383" extrusionOk="0">
                  <a:moveTo>
                    <a:pt x="9711" y="1634"/>
                  </a:moveTo>
                  <a:cubicBezTo>
                    <a:pt x="10362" y="1634"/>
                    <a:pt x="11021" y="1799"/>
                    <a:pt x="11624" y="2147"/>
                  </a:cubicBezTo>
                  <a:cubicBezTo>
                    <a:pt x="13455" y="3206"/>
                    <a:pt x="14084" y="5560"/>
                    <a:pt x="13019" y="7402"/>
                  </a:cubicBezTo>
                  <a:cubicBezTo>
                    <a:pt x="12999" y="7435"/>
                    <a:pt x="12979" y="7468"/>
                    <a:pt x="12950" y="7514"/>
                  </a:cubicBezTo>
                  <a:cubicBezTo>
                    <a:pt x="12936" y="7540"/>
                    <a:pt x="12924" y="7567"/>
                    <a:pt x="12910" y="7594"/>
                  </a:cubicBezTo>
                  <a:lnTo>
                    <a:pt x="9015" y="14346"/>
                  </a:lnTo>
                  <a:cubicBezTo>
                    <a:pt x="8677" y="14930"/>
                    <a:pt x="8062" y="15257"/>
                    <a:pt x="7431" y="15257"/>
                  </a:cubicBezTo>
                  <a:cubicBezTo>
                    <a:pt x="7123" y="15257"/>
                    <a:pt x="6810" y="15179"/>
                    <a:pt x="6525" y="15014"/>
                  </a:cubicBezTo>
                  <a:lnTo>
                    <a:pt x="4825" y="14031"/>
                  </a:lnTo>
                  <a:lnTo>
                    <a:pt x="2120" y="18721"/>
                  </a:lnTo>
                  <a:cubicBezTo>
                    <a:pt x="2112" y="18736"/>
                    <a:pt x="2097" y="18743"/>
                    <a:pt x="2082" y="18743"/>
                  </a:cubicBezTo>
                  <a:cubicBezTo>
                    <a:pt x="2045" y="18743"/>
                    <a:pt x="2003" y="18705"/>
                    <a:pt x="2024" y="18668"/>
                  </a:cubicBezTo>
                  <a:lnTo>
                    <a:pt x="4733" y="13979"/>
                  </a:lnTo>
                  <a:lnTo>
                    <a:pt x="3033" y="12997"/>
                  </a:lnTo>
                  <a:cubicBezTo>
                    <a:pt x="2163" y="12494"/>
                    <a:pt x="1865" y="11377"/>
                    <a:pt x="2365" y="10507"/>
                  </a:cubicBezTo>
                  <a:lnTo>
                    <a:pt x="6250" y="3778"/>
                  </a:lnTo>
                  <a:lnTo>
                    <a:pt x="6317" y="3675"/>
                  </a:lnTo>
                  <a:lnTo>
                    <a:pt x="6329" y="3652"/>
                  </a:lnTo>
                  <a:cubicBezTo>
                    <a:pt x="6346" y="3622"/>
                    <a:pt x="6360" y="3595"/>
                    <a:pt x="6372" y="3566"/>
                  </a:cubicBezTo>
                  <a:lnTo>
                    <a:pt x="6379" y="3553"/>
                  </a:lnTo>
                  <a:cubicBezTo>
                    <a:pt x="7090" y="2323"/>
                    <a:pt x="8383" y="1634"/>
                    <a:pt x="9711" y="1634"/>
                  </a:cubicBezTo>
                  <a:close/>
                  <a:moveTo>
                    <a:pt x="9715" y="1"/>
                  </a:moveTo>
                  <a:cubicBezTo>
                    <a:pt x="7823" y="1"/>
                    <a:pt x="5978" y="982"/>
                    <a:pt x="4964" y="2736"/>
                  </a:cubicBezTo>
                  <a:cubicBezTo>
                    <a:pt x="4944" y="2772"/>
                    <a:pt x="4924" y="2809"/>
                    <a:pt x="4908" y="2849"/>
                  </a:cubicBezTo>
                  <a:cubicBezTo>
                    <a:pt x="4881" y="2885"/>
                    <a:pt x="4858" y="2921"/>
                    <a:pt x="4838" y="2957"/>
                  </a:cubicBezTo>
                  <a:lnTo>
                    <a:pt x="953" y="9690"/>
                  </a:lnTo>
                  <a:cubicBezTo>
                    <a:pt x="0" y="11340"/>
                    <a:pt x="566" y="13460"/>
                    <a:pt x="2216" y="14412"/>
                  </a:cubicBezTo>
                  <a:lnTo>
                    <a:pt x="2500" y="14574"/>
                  </a:lnTo>
                  <a:lnTo>
                    <a:pt x="612" y="17851"/>
                  </a:lnTo>
                  <a:cubicBezTo>
                    <a:pt x="146" y="18654"/>
                    <a:pt x="424" y="19690"/>
                    <a:pt x="1227" y="20156"/>
                  </a:cubicBezTo>
                  <a:cubicBezTo>
                    <a:pt x="1493" y="20309"/>
                    <a:pt x="1783" y="20382"/>
                    <a:pt x="2070" y="20382"/>
                  </a:cubicBezTo>
                  <a:cubicBezTo>
                    <a:pt x="2654" y="20382"/>
                    <a:pt x="3223" y="20079"/>
                    <a:pt x="3535" y="19538"/>
                  </a:cubicBezTo>
                  <a:lnTo>
                    <a:pt x="5424" y="16264"/>
                  </a:lnTo>
                  <a:lnTo>
                    <a:pt x="5708" y="16426"/>
                  </a:lnTo>
                  <a:cubicBezTo>
                    <a:pt x="6251" y="16740"/>
                    <a:pt x="6845" y="16890"/>
                    <a:pt x="7431" y="16890"/>
                  </a:cubicBezTo>
                  <a:cubicBezTo>
                    <a:pt x="8626" y="16890"/>
                    <a:pt x="9789" y="16270"/>
                    <a:pt x="10430" y="15162"/>
                  </a:cubicBezTo>
                  <a:lnTo>
                    <a:pt x="14312" y="8430"/>
                  </a:lnTo>
                  <a:cubicBezTo>
                    <a:pt x="14335" y="8397"/>
                    <a:pt x="14352" y="8361"/>
                    <a:pt x="14368" y="8328"/>
                  </a:cubicBezTo>
                  <a:lnTo>
                    <a:pt x="14382" y="8308"/>
                  </a:lnTo>
                  <a:cubicBezTo>
                    <a:pt x="14401" y="8275"/>
                    <a:pt x="14421" y="8242"/>
                    <a:pt x="14441" y="8209"/>
                  </a:cubicBezTo>
                  <a:cubicBezTo>
                    <a:pt x="15952" y="5596"/>
                    <a:pt x="15053" y="2240"/>
                    <a:pt x="12440" y="732"/>
                  </a:cubicBezTo>
                  <a:cubicBezTo>
                    <a:pt x="11582" y="236"/>
                    <a:pt x="10643" y="1"/>
                    <a:pt x="9715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28575" dist="19050" dir="19620000" algn="bl" rotWithShape="0">
                <a:srgbClr val="000000">
                  <a:alpha val="21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8" name="Google Shape;208;p13"/>
            <p:cNvSpPr/>
            <p:nvPr/>
          </p:nvSpPr>
          <p:spPr>
            <a:xfrm>
              <a:off x="4290692" y="759242"/>
              <a:ext cx="197456" cy="289058"/>
            </a:xfrm>
            <a:custGeom>
              <a:avLst/>
              <a:gdLst/>
              <a:ahLst/>
              <a:cxnLst/>
              <a:rect l="l" t="t" r="r" b="b"/>
              <a:pathLst>
                <a:path w="6346" h="9290" extrusionOk="0">
                  <a:moveTo>
                    <a:pt x="5348" y="1"/>
                  </a:moveTo>
                  <a:cubicBezTo>
                    <a:pt x="5048" y="1"/>
                    <a:pt x="4756" y="157"/>
                    <a:pt x="4597" y="436"/>
                  </a:cubicBezTo>
                  <a:lnTo>
                    <a:pt x="239" y="7982"/>
                  </a:lnTo>
                  <a:cubicBezTo>
                    <a:pt x="1" y="8398"/>
                    <a:pt x="143" y="8931"/>
                    <a:pt x="560" y="9172"/>
                  </a:cubicBezTo>
                  <a:cubicBezTo>
                    <a:pt x="697" y="9252"/>
                    <a:pt x="847" y="9290"/>
                    <a:pt x="996" y="9290"/>
                  </a:cubicBezTo>
                  <a:cubicBezTo>
                    <a:pt x="1296" y="9290"/>
                    <a:pt x="1588" y="9134"/>
                    <a:pt x="1750" y="8854"/>
                  </a:cubicBezTo>
                  <a:lnTo>
                    <a:pt x="6105" y="1309"/>
                  </a:lnTo>
                  <a:cubicBezTo>
                    <a:pt x="6346" y="892"/>
                    <a:pt x="6204" y="356"/>
                    <a:pt x="5784" y="118"/>
                  </a:cubicBezTo>
                  <a:cubicBezTo>
                    <a:pt x="5646" y="39"/>
                    <a:pt x="5496" y="1"/>
                    <a:pt x="5348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9" name="Google Shape;209;p13"/>
            <p:cNvSpPr/>
            <p:nvPr/>
          </p:nvSpPr>
          <p:spPr>
            <a:xfrm>
              <a:off x="4286149" y="464890"/>
              <a:ext cx="438348" cy="474690"/>
            </a:xfrm>
            <a:custGeom>
              <a:avLst/>
              <a:gdLst/>
              <a:ahLst/>
              <a:cxnLst/>
              <a:rect l="l" t="t" r="r" b="b"/>
              <a:pathLst>
                <a:path w="14088" h="15256" extrusionOk="0">
                  <a:moveTo>
                    <a:pt x="8776" y="0"/>
                  </a:moveTo>
                  <a:cubicBezTo>
                    <a:pt x="7167" y="0"/>
                    <a:pt x="5603" y="835"/>
                    <a:pt x="4740" y="2330"/>
                  </a:cubicBezTo>
                  <a:cubicBezTo>
                    <a:pt x="4720" y="2367"/>
                    <a:pt x="4703" y="2406"/>
                    <a:pt x="4680" y="2442"/>
                  </a:cubicBezTo>
                  <a:cubicBezTo>
                    <a:pt x="4660" y="2479"/>
                    <a:pt x="4634" y="2512"/>
                    <a:pt x="4611" y="2552"/>
                  </a:cubicBezTo>
                  <a:lnTo>
                    <a:pt x="725" y="9281"/>
                  </a:lnTo>
                  <a:cubicBezTo>
                    <a:pt x="1" y="10537"/>
                    <a:pt x="434" y="12161"/>
                    <a:pt x="1694" y="12889"/>
                  </a:cubicBezTo>
                  <a:lnTo>
                    <a:pt x="5186" y="14906"/>
                  </a:lnTo>
                  <a:cubicBezTo>
                    <a:pt x="5598" y="15143"/>
                    <a:pt x="6049" y="15256"/>
                    <a:pt x="6494" y="15256"/>
                  </a:cubicBezTo>
                  <a:cubicBezTo>
                    <a:pt x="7409" y="15256"/>
                    <a:pt x="8301" y="14782"/>
                    <a:pt x="8790" y="13937"/>
                  </a:cubicBezTo>
                  <a:lnTo>
                    <a:pt x="12676" y="7208"/>
                  </a:lnTo>
                  <a:cubicBezTo>
                    <a:pt x="12696" y="7168"/>
                    <a:pt x="12712" y="7132"/>
                    <a:pt x="12735" y="7092"/>
                  </a:cubicBezTo>
                  <a:cubicBezTo>
                    <a:pt x="12755" y="7055"/>
                    <a:pt x="12781" y="7022"/>
                    <a:pt x="12801" y="6986"/>
                  </a:cubicBezTo>
                  <a:cubicBezTo>
                    <a:pt x="14088" y="4757"/>
                    <a:pt x="13327" y="1910"/>
                    <a:pt x="11099" y="624"/>
                  </a:cubicBezTo>
                  <a:cubicBezTo>
                    <a:pt x="10366" y="201"/>
                    <a:pt x="9566" y="0"/>
                    <a:pt x="8776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0" name="Google Shape;210;p13"/>
            <p:cNvSpPr/>
            <p:nvPr/>
          </p:nvSpPr>
          <p:spPr>
            <a:xfrm>
              <a:off x="4337613" y="553538"/>
              <a:ext cx="194687" cy="268740"/>
            </a:xfrm>
            <a:custGeom>
              <a:avLst/>
              <a:gdLst/>
              <a:ahLst/>
              <a:cxnLst/>
              <a:rect l="l" t="t" r="r" b="b"/>
              <a:pathLst>
                <a:path w="6257" h="8637" extrusionOk="0">
                  <a:moveTo>
                    <a:pt x="4970" y="1"/>
                  </a:moveTo>
                  <a:cubicBezTo>
                    <a:pt x="4582" y="1"/>
                    <a:pt x="4203" y="202"/>
                    <a:pt x="3995" y="565"/>
                  </a:cubicBezTo>
                  <a:lnTo>
                    <a:pt x="311" y="6948"/>
                  </a:lnTo>
                  <a:cubicBezTo>
                    <a:pt x="1" y="7486"/>
                    <a:pt x="186" y="8175"/>
                    <a:pt x="725" y="8486"/>
                  </a:cubicBezTo>
                  <a:cubicBezTo>
                    <a:pt x="902" y="8588"/>
                    <a:pt x="1095" y="8636"/>
                    <a:pt x="1286" y="8636"/>
                  </a:cubicBezTo>
                  <a:cubicBezTo>
                    <a:pt x="1675" y="8636"/>
                    <a:pt x="2054" y="8434"/>
                    <a:pt x="2263" y="8072"/>
                  </a:cubicBezTo>
                  <a:lnTo>
                    <a:pt x="5946" y="1693"/>
                  </a:lnTo>
                  <a:cubicBezTo>
                    <a:pt x="6257" y="1151"/>
                    <a:pt x="6075" y="463"/>
                    <a:pt x="5532" y="153"/>
                  </a:cubicBezTo>
                  <a:cubicBezTo>
                    <a:pt x="5355" y="50"/>
                    <a:pt x="5162" y="1"/>
                    <a:pt x="4970" y="1"/>
                  </a:cubicBezTo>
                  <a:close/>
                </a:path>
              </a:pathLst>
            </a:custGeom>
            <a:solidFill>
              <a:srgbClr val="F1C23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1" name="Google Shape;211;p13"/>
            <p:cNvSpPr/>
            <p:nvPr/>
          </p:nvSpPr>
          <p:spPr>
            <a:xfrm>
              <a:off x="4456161" y="621992"/>
              <a:ext cx="194780" cy="268771"/>
            </a:xfrm>
            <a:custGeom>
              <a:avLst/>
              <a:gdLst/>
              <a:ahLst/>
              <a:cxnLst/>
              <a:rect l="l" t="t" r="r" b="b"/>
              <a:pathLst>
                <a:path w="6260" h="8638" extrusionOk="0">
                  <a:moveTo>
                    <a:pt x="4972" y="0"/>
                  </a:moveTo>
                  <a:cubicBezTo>
                    <a:pt x="4583" y="0"/>
                    <a:pt x="4203" y="203"/>
                    <a:pt x="3994" y="564"/>
                  </a:cubicBezTo>
                  <a:lnTo>
                    <a:pt x="310" y="6947"/>
                  </a:lnTo>
                  <a:cubicBezTo>
                    <a:pt x="0" y="7486"/>
                    <a:pt x="185" y="8174"/>
                    <a:pt x="724" y="8484"/>
                  </a:cubicBezTo>
                  <a:cubicBezTo>
                    <a:pt x="902" y="8588"/>
                    <a:pt x="1097" y="8637"/>
                    <a:pt x="1288" y="8637"/>
                  </a:cubicBezTo>
                  <a:cubicBezTo>
                    <a:pt x="1677" y="8637"/>
                    <a:pt x="2054" y="8435"/>
                    <a:pt x="2262" y="8074"/>
                  </a:cubicBezTo>
                  <a:lnTo>
                    <a:pt x="5945" y="1692"/>
                  </a:lnTo>
                  <a:cubicBezTo>
                    <a:pt x="6259" y="1153"/>
                    <a:pt x="6074" y="462"/>
                    <a:pt x="5532" y="151"/>
                  </a:cubicBezTo>
                  <a:cubicBezTo>
                    <a:pt x="5356" y="49"/>
                    <a:pt x="5163" y="0"/>
                    <a:pt x="4972" y="0"/>
                  </a:cubicBezTo>
                  <a:close/>
                </a:path>
              </a:pathLst>
            </a:custGeom>
            <a:solidFill>
              <a:srgbClr val="F1C23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2" name="Google Shape;212;p13"/>
            <p:cNvSpPr/>
            <p:nvPr/>
          </p:nvSpPr>
          <p:spPr>
            <a:xfrm>
              <a:off x="4417454" y="490747"/>
              <a:ext cx="254583" cy="119202"/>
            </a:xfrm>
            <a:custGeom>
              <a:avLst/>
              <a:gdLst/>
              <a:ahLst/>
              <a:cxnLst/>
              <a:rect l="l" t="t" r="r" b="b"/>
              <a:pathLst>
                <a:path w="8182" h="3831" extrusionOk="0">
                  <a:moveTo>
                    <a:pt x="4028" y="1"/>
                  </a:moveTo>
                  <a:cubicBezTo>
                    <a:pt x="3436" y="1"/>
                    <a:pt x="2844" y="130"/>
                    <a:pt x="2308" y="451"/>
                  </a:cubicBezTo>
                  <a:cubicBezTo>
                    <a:pt x="1591" y="877"/>
                    <a:pt x="1" y="3268"/>
                    <a:pt x="447" y="3671"/>
                  </a:cubicBezTo>
                  <a:cubicBezTo>
                    <a:pt x="530" y="3744"/>
                    <a:pt x="616" y="3798"/>
                    <a:pt x="708" y="3830"/>
                  </a:cubicBezTo>
                  <a:lnTo>
                    <a:pt x="1429" y="2583"/>
                  </a:lnTo>
                  <a:cubicBezTo>
                    <a:pt x="1637" y="2220"/>
                    <a:pt x="2018" y="2018"/>
                    <a:pt x="2408" y="2018"/>
                  </a:cubicBezTo>
                  <a:cubicBezTo>
                    <a:pt x="2596" y="2018"/>
                    <a:pt x="2792" y="2067"/>
                    <a:pt x="2966" y="2171"/>
                  </a:cubicBezTo>
                  <a:cubicBezTo>
                    <a:pt x="3162" y="2283"/>
                    <a:pt x="3311" y="2441"/>
                    <a:pt x="3407" y="2627"/>
                  </a:cubicBezTo>
                  <a:cubicBezTo>
                    <a:pt x="3773" y="2415"/>
                    <a:pt x="4134" y="2253"/>
                    <a:pt x="4468" y="2230"/>
                  </a:cubicBezTo>
                  <a:cubicBezTo>
                    <a:pt x="4518" y="2226"/>
                    <a:pt x="4567" y="2223"/>
                    <a:pt x="4620" y="2223"/>
                  </a:cubicBezTo>
                  <a:cubicBezTo>
                    <a:pt x="5057" y="2223"/>
                    <a:pt x="5609" y="2336"/>
                    <a:pt x="6141" y="2448"/>
                  </a:cubicBezTo>
                  <a:cubicBezTo>
                    <a:pt x="6676" y="2560"/>
                    <a:pt x="7192" y="2673"/>
                    <a:pt x="7553" y="2673"/>
                  </a:cubicBezTo>
                  <a:cubicBezTo>
                    <a:pt x="7973" y="2673"/>
                    <a:pt x="8181" y="2524"/>
                    <a:pt x="7973" y="2048"/>
                  </a:cubicBezTo>
                  <a:cubicBezTo>
                    <a:pt x="7593" y="1175"/>
                    <a:pt x="5800" y="1"/>
                    <a:pt x="4028" y="1"/>
                  </a:cubicBezTo>
                  <a:close/>
                </a:path>
              </a:pathLst>
            </a:custGeom>
            <a:solidFill>
              <a:schemeClr val="dk1">
                <a:alpha val="15109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3" name="Google Shape;213;p13"/>
            <p:cNvSpPr/>
            <p:nvPr/>
          </p:nvSpPr>
          <p:spPr>
            <a:xfrm>
              <a:off x="4439483" y="553538"/>
              <a:ext cx="83979" cy="57843"/>
            </a:xfrm>
            <a:custGeom>
              <a:avLst/>
              <a:gdLst/>
              <a:ahLst/>
              <a:cxnLst/>
              <a:rect l="l" t="t" r="r" b="b"/>
              <a:pathLst>
                <a:path w="2699" h="1859" extrusionOk="0">
                  <a:moveTo>
                    <a:pt x="1700" y="0"/>
                  </a:moveTo>
                  <a:cubicBezTo>
                    <a:pt x="1310" y="0"/>
                    <a:pt x="929" y="202"/>
                    <a:pt x="721" y="565"/>
                  </a:cubicBezTo>
                  <a:lnTo>
                    <a:pt x="0" y="1812"/>
                  </a:lnTo>
                  <a:cubicBezTo>
                    <a:pt x="89" y="1845"/>
                    <a:pt x="185" y="1859"/>
                    <a:pt x="281" y="1859"/>
                  </a:cubicBezTo>
                  <a:cubicBezTo>
                    <a:pt x="976" y="1859"/>
                    <a:pt x="1855" y="1098"/>
                    <a:pt x="2699" y="609"/>
                  </a:cubicBezTo>
                  <a:cubicBezTo>
                    <a:pt x="2603" y="423"/>
                    <a:pt x="2454" y="265"/>
                    <a:pt x="2258" y="153"/>
                  </a:cubicBezTo>
                  <a:cubicBezTo>
                    <a:pt x="2084" y="49"/>
                    <a:pt x="1888" y="0"/>
                    <a:pt x="1700" y="0"/>
                  </a:cubicBezTo>
                  <a:close/>
                </a:path>
              </a:pathLst>
            </a:custGeom>
            <a:solidFill>
              <a:schemeClr val="dk1">
                <a:alpha val="15109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14" name="Google Shape;214;p13"/>
          <p:cNvSpPr/>
          <p:nvPr/>
        </p:nvSpPr>
        <p:spPr>
          <a:xfrm rot="639960">
            <a:off x="4686953" y="355149"/>
            <a:ext cx="404651" cy="369713"/>
          </a:xfrm>
          <a:custGeom>
            <a:avLst/>
            <a:gdLst/>
            <a:ahLst/>
            <a:cxnLst/>
            <a:rect l="l" t="t" r="r" b="b"/>
            <a:pathLst>
              <a:path w="2827" h="2583" extrusionOk="0">
                <a:moveTo>
                  <a:pt x="2500" y="0"/>
                </a:moveTo>
                <a:cubicBezTo>
                  <a:pt x="1894" y="0"/>
                  <a:pt x="1392" y="1366"/>
                  <a:pt x="1326" y="1415"/>
                </a:cubicBezTo>
                <a:cubicBezTo>
                  <a:pt x="1322" y="1419"/>
                  <a:pt x="1322" y="1419"/>
                  <a:pt x="1319" y="1419"/>
                </a:cubicBezTo>
                <a:cubicBezTo>
                  <a:pt x="1276" y="1419"/>
                  <a:pt x="1094" y="1142"/>
                  <a:pt x="873" y="860"/>
                </a:cubicBezTo>
                <a:cubicBezTo>
                  <a:pt x="652" y="582"/>
                  <a:pt x="390" y="304"/>
                  <a:pt x="185" y="304"/>
                </a:cubicBezTo>
                <a:cubicBezTo>
                  <a:pt x="139" y="304"/>
                  <a:pt x="99" y="315"/>
                  <a:pt x="63" y="344"/>
                </a:cubicBezTo>
                <a:cubicBezTo>
                  <a:pt x="17" y="374"/>
                  <a:pt x="0" y="427"/>
                  <a:pt x="0" y="493"/>
                </a:cubicBezTo>
                <a:cubicBezTo>
                  <a:pt x="0" y="1035"/>
                  <a:pt x="1329" y="2576"/>
                  <a:pt x="1485" y="2583"/>
                </a:cubicBezTo>
                <a:lnTo>
                  <a:pt x="1488" y="2583"/>
                </a:lnTo>
                <a:cubicBezTo>
                  <a:pt x="1636" y="2583"/>
                  <a:pt x="2827" y="1015"/>
                  <a:pt x="2827" y="324"/>
                </a:cubicBezTo>
                <a:cubicBezTo>
                  <a:pt x="2827" y="185"/>
                  <a:pt x="2778" y="83"/>
                  <a:pt x="2665" y="37"/>
                </a:cubicBezTo>
                <a:cubicBezTo>
                  <a:pt x="2609" y="11"/>
                  <a:pt x="2556" y="0"/>
                  <a:pt x="2500" y="0"/>
                </a:cubicBezTo>
                <a:close/>
              </a:path>
            </a:pathLst>
          </a:custGeom>
          <a:solidFill>
            <a:schemeClr val="accent2"/>
          </a:solidFill>
          <a:ln w="2857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  <a:effectLst>
            <a:outerShdw blurRad="28575" dist="9525" dir="19380000" algn="bl" rotWithShape="0">
              <a:srgbClr val="000000">
                <a:alpha val="21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5" name="Google Shape;215;p13"/>
          <p:cNvSpPr txBox="1">
            <a:spLocks noGrp="1"/>
          </p:cNvSpPr>
          <p:nvPr>
            <p:ph type="title"/>
          </p:nvPr>
        </p:nvSpPr>
        <p:spPr>
          <a:xfrm>
            <a:off x="5184394" y="1260221"/>
            <a:ext cx="3084300" cy="479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endParaRPr/>
          </a:p>
        </p:txBody>
      </p:sp>
      <p:sp>
        <p:nvSpPr>
          <p:cNvPr id="216" name="Google Shape;216;p13"/>
          <p:cNvSpPr txBox="1">
            <a:spLocks noGrp="1"/>
          </p:cNvSpPr>
          <p:nvPr>
            <p:ph type="title" idx="2"/>
          </p:nvPr>
        </p:nvSpPr>
        <p:spPr>
          <a:xfrm>
            <a:off x="1582800" y="1260221"/>
            <a:ext cx="3084300" cy="479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endParaRPr/>
          </a:p>
        </p:txBody>
      </p:sp>
      <p:sp>
        <p:nvSpPr>
          <p:cNvPr id="217" name="Google Shape;217;p13"/>
          <p:cNvSpPr txBox="1">
            <a:spLocks noGrp="1"/>
          </p:cNvSpPr>
          <p:nvPr>
            <p:ph type="subTitle" idx="1"/>
          </p:nvPr>
        </p:nvSpPr>
        <p:spPr>
          <a:xfrm flipH="1">
            <a:off x="1772711" y="1696366"/>
            <a:ext cx="2704800" cy="588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Didact Gothic"/>
              <a:buNone/>
              <a:defRPr sz="1400">
                <a:latin typeface="Didact Gothic"/>
                <a:ea typeface="Didact Gothic"/>
                <a:cs typeface="Didact Gothic"/>
                <a:sym typeface="Didact Gothic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8" name="Google Shape;218;p13"/>
          <p:cNvSpPr txBox="1">
            <a:spLocks noGrp="1"/>
          </p:cNvSpPr>
          <p:nvPr>
            <p:ph type="subTitle" idx="3"/>
          </p:nvPr>
        </p:nvSpPr>
        <p:spPr>
          <a:xfrm flipH="1">
            <a:off x="5386849" y="1696367"/>
            <a:ext cx="2704500" cy="588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Didact Gothic"/>
              <a:buNone/>
              <a:defRPr sz="1400">
                <a:latin typeface="Didact Gothic"/>
                <a:ea typeface="Didact Gothic"/>
                <a:cs typeface="Didact Gothic"/>
                <a:sym typeface="Didact Gothic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9" name="Google Shape;219;p13"/>
          <p:cNvSpPr txBox="1">
            <a:spLocks noGrp="1"/>
          </p:cNvSpPr>
          <p:nvPr>
            <p:ph type="title" idx="4"/>
          </p:nvPr>
        </p:nvSpPr>
        <p:spPr>
          <a:xfrm>
            <a:off x="5184394" y="3547796"/>
            <a:ext cx="3084300" cy="479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endParaRPr/>
          </a:p>
        </p:txBody>
      </p:sp>
      <p:sp>
        <p:nvSpPr>
          <p:cNvPr id="220" name="Google Shape;220;p13"/>
          <p:cNvSpPr txBox="1">
            <a:spLocks noGrp="1"/>
          </p:cNvSpPr>
          <p:nvPr>
            <p:ph type="title" idx="5"/>
          </p:nvPr>
        </p:nvSpPr>
        <p:spPr>
          <a:xfrm>
            <a:off x="1582800" y="3547796"/>
            <a:ext cx="3084300" cy="479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endParaRPr/>
          </a:p>
        </p:txBody>
      </p:sp>
      <p:sp>
        <p:nvSpPr>
          <p:cNvPr id="221" name="Google Shape;221;p13"/>
          <p:cNvSpPr txBox="1">
            <a:spLocks noGrp="1"/>
          </p:cNvSpPr>
          <p:nvPr>
            <p:ph type="subTitle" idx="6"/>
          </p:nvPr>
        </p:nvSpPr>
        <p:spPr>
          <a:xfrm flipH="1">
            <a:off x="1772711" y="3983941"/>
            <a:ext cx="2704800" cy="588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Didact Gothic"/>
              <a:buNone/>
              <a:defRPr sz="1400">
                <a:latin typeface="Didact Gothic"/>
                <a:ea typeface="Didact Gothic"/>
                <a:cs typeface="Didact Gothic"/>
                <a:sym typeface="Didact Gothic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2" name="Google Shape;222;p13"/>
          <p:cNvSpPr txBox="1">
            <a:spLocks noGrp="1"/>
          </p:cNvSpPr>
          <p:nvPr>
            <p:ph type="subTitle" idx="7"/>
          </p:nvPr>
        </p:nvSpPr>
        <p:spPr>
          <a:xfrm flipH="1">
            <a:off x="5386849" y="3983942"/>
            <a:ext cx="2704500" cy="588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Didact Gothic"/>
              <a:buNone/>
              <a:defRPr sz="1400">
                <a:latin typeface="Didact Gothic"/>
                <a:ea typeface="Didact Gothic"/>
                <a:cs typeface="Didact Gothic"/>
                <a:sym typeface="Didact Gothic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">
  <p:cSld name="BLANK_1_1_1_1">
    <p:spTree>
      <p:nvGrpSpPr>
        <p:cNvPr id="1" name="Shape 2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81" name="Google Shape;281;p17"/>
          <p:cNvCxnSpPr/>
          <p:nvPr/>
        </p:nvCxnSpPr>
        <p:spPr>
          <a:xfrm>
            <a:off x="716700" y="4739725"/>
            <a:ext cx="8427300" cy="0"/>
          </a:xfrm>
          <a:prstGeom prst="straightConnector1">
            <a:avLst/>
          </a:prstGeom>
          <a:noFill/>
          <a:ln w="9525" cap="flat" cmpd="sng">
            <a:solidFill>
              <a:srgbClr val="EAE9E5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282" name="Google Shape;282;p17"/>
          <p:cNvCxnSpPr/>
          <p:nvPr/>
        </p:nvCxnSpPr>
        <p:spPr>
          <a:xfrm>
            <a:off x="716700" y="866275"/>
            <a:ext cx="8427300" cy="0"/>
          </a:xfrm>
          <a:prstGeom prst="straightConnector1">
            <a:avLst/>
          </a:prstGeom>
          <a:noFill/>
          <a:ln w="9525" cap="flat" cmpd="sng">
            <a:solidFill>
              <a:srgbClr val="EAE9E5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283" name="Google Shape;283;p17"/>
          <p:cNvCxnSpPr/>
          <p:nvPr/>
        </p:nvCxnSpPr>
        <p:spPr>
          <a:xfrm>
            <a:off x="716700" y="1419625"/>
            <a:ext cx="8427300" cy="0"/>
          </a:xfrm>
          <a:prstGeom prst="straightConnector1">
            <a:avLst/>
          </a:prstGeom>
          <a:noFill/>
          <a:ln w="9525" cap="flat" cmpd="sng">
            <a:solidFill>
              <a:srgbClr val="EAE9E5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284" name="Google Shape;284;p17"/>
          <p:cNvCxnSpPr/>
          <p:nvPr/>
        </p:nvCxnSpPr>
        <p:spPr>
          <a:xfrm>
            <a:off x="716700" y="1972975"/>
            <a:ext cx="8427300" cy="0"/>
          </a:xfrm>
          <a:prstGeom prst="straightConnector1">
            <a:avLst/>
          </a:prstGeom>
          <a:noFill/>
          <a:ln w="9525" cap="flat" cmpd="sng">
            <a:solidFill>
              <a:srgbClr val="EAE9E5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285" name="Google Shape;285;p17"/>
          <p:cNvCxnSpPr/>
          <p:nvPr/>
        </p:nvCxnSpPr>
        <p:spPr>
          <a:xfrm>
            <a:off x="716700" y="2526325"/>
            <a:ext cx="8427300" cy="0"/>
          </a:xfrm>
          <a:prstGeom prst="straightConnector1">
            <a:avLst/>
          </a:prstGeom>
          <a:noFill/>
          <a:ln w="9525" cap="flat" cmpd="sng">
            <a:solidFill>
              <a:srgbClr val="EAE9E5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286" name="Google Shape;286;p17"/>
          <p:cNvCxnSpPr/>
          <p:nvPr/>
        </p:nvCxnSpPr>
        <p:spPr>
          <a:xfrm>
            <a:off x="716700" y="3079675"/>
            <a:ext cx="8427300" cy="0"/>
          </a:xfrm>
          <a:prstGeom prst="straightConnector1">
            <a:avLst/>
          </a:prstGeom>
          <a:noFill/>
          <a:ln w="9525" cap="flat" cmpd="sng">
            <a:solidFill>
              <a:srgbClr val="EAE9E5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287" name="Google Shape;287;p17"/>
          <p:cNvCxnSpPr/>
          <p:nvPr/>
        </p:nvCxnSpPr>
        <p:spPr>
          <a:xfrm>
            <a:off x="716700" y="3633025"/>
            <a:ext cx="8427300" cy="0"/>
          </a:xfrm>
          <a:prstGeom prst="straightConnector1">
            <a:avLst/>
          </a:prstGeom>
          <a:noFill/>
          <a:ln w="9525" cap="flat" cmpd="sng">
            <a:solidFill>
              <a:srgbClr val="EAE9E5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288" name="Google Shape;288;p17"/>
          <p:cNvCxnSpPr/>
          <p:nvPr/>
        </p:nvCxnSpPr>
        <p:spPr>
          <a:xfrm>
            <a:off x="716700" y="4186375"/>
            <a:ext cx="8427300" cy="0"/>
          </a:xfrm>
          <a:prstGeom prst="straightConnector1">
            <a:avLst/>
          </a:prstGeom>
          <a:noFill/>
          <a:ln w="9525" cap="flat" cmpd="sng">
            <a:solidFill>
              <a:srgbClr val="EAE9E5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289" name="Google Shape;289;p17"/>
          <p:cNvCxnSpPr/>
          <p:nvPr/>
        </p:nvCxnSpPr>
        <p:spPr>
          <a:xfrm>
            <a:off x="716700" y="4739725"/>
            <a:ext cx="8427300" cy="0"/>
          </a:xfrm>
          <a:prstGeom prst="straightConnector1">
            <a:avLst/>
          </a:prstGeom>
          <a:noFill/>
          <a:ln w="9525" cap="flat" cmpd="sng">
            <a:solidFill>
              <a:srgbClr val="EAE9E5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290" name="Google Shape;290;p17"/>
          <p:cNvSpPr/>
          <p:nvPr/>
        </p:nvSpPr>
        <p:spPr>
          <a:xfrm>
            <a:off x="0" y="-16850"/>
            <a:ext cx="716700" cy="51603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28575" dist="19050" dir="19380000" algn="bl" rotWithShape="0">
              <a:srgbClr val="000000">
                <a:alpha val="21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1" name="Google Shape;291;p17"/>
          <p:cNvSpPr/>
          <p:nvPr/>
        </p:nvSpPr>
        <p:spPr>
          <a:xfrm>
            <a:off x="273607" y="784675"/>
            <a:ext cx="163200" cy="16320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2" name="Google Shape;292;p17"/>
          <p:cNvSpPr/>
          <p:nvPr/>
        </p:nvSpPr>
        <p:spPr>
          <a:xfrm>
            <a:off x="273607" y="1891375"/>
            <a:ext cx="163200" cy="16320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3" name="Google Shape;293;p17"/>
          <p:cNvSpPr/>
          <p:nvPr/>
        </p:nvSpPr>
        <p:spPr>
          <a:xfrm>
            <a:off x="273607" y="3079675"/>
            <a:ext cx="163200" cy="16320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4" name="Google Shape;294;p17"/>
          <p:cNvSpPr/>
          <p:nvPr/>
        </p:nvSpPr>
        <p:spPr>
          <a:xfrm>
            <a:off x="273607" y="4104775"/>
            <a:ext cx="163200" cy="16320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Odibee Sans"/>
              <a:buNone/>
              <a:defRPr sz="2800">
                <a:solidFill>
                  <a:schemeClr val="dk1"/>
                </a:solidFill>
                <a:latin typeface="Odibee Sans"/>
                <a:ea typeface="Odibee Sans"/>
                <a:cs typeface="Odibee Sans"/>
                <a:sym typeface="Odibee Sans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Odibee Sans"/>
              <a:buNone/>
              <a:defRPr sz="2800">
                <a:solidFill>
                  <a:schemeClr val="dk1"/>
                </a:solidFill>
                <a:latin typeface="Odibee Sans"/>
                <a:ea typeface="Odibee Sans"/>
                <a:cs typeface="Odibee Sans"/>
                <a:sym typeface="Odibee Sans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Odibee Sans"/>
              <a:buNone/>
              <a:defRPr sz="2800">
                <a:solidFill>
                  <a:schemeClr val="dk1"/>
                </a:solidFill>
                <a:latin typeface="Odibee Sans"/>
                <a:ea typeface="Odibee Sans"/>
                <a:cs typeface="Odibee Sans"/>
                <a:sym typeface="Odibee Sans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Odibee Sans"/>
              <a:buNone/>
              <a:defRPr sz="2800">
                <a:solidFill>
                  <a:schemeClr val="dk1"/>
                </a:solidFill>
                <a:latin typeface="Odibee Sans"/>
                <a:ea typeface="Odibee Sans"/>
                <a:cs typeface="Odibee Sans"/>
                <a:sym typeface="Odibee Sans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Odibee Sans"/>
              <a:buNone/>
              <a:defRPr sz="2800">
                <a:solidFill>
                  <a:schemeClr val="dk1"/>
                </a:solidFill>
                <a:latin typeface="Odibee Sans"/>
                <a:ea typeface="Odibee Sans"/>
                <a:cs typeface="Odibee Sans"/>
                <a:sym typeface="Odibee Sans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Odibee Sans"/>
              <a:buNone/>
              <a:defRPr sz="2800">
                <a:solidFill>
                  <a:schemeClr val="dk1"/>
                </a:solidFill>
                <a:latin typeface="Odibee Sans"/>
                <a:ea typeface="Odibee Sans"/>
                <a:cs typeface="Odibee Sans"/>
                <a:sym typeface="Odibee Sans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Odibee Sans"/>
              <a:buNone/>
              <a:defRPr sz="2800">
                <a:solidFill>
                  <a:schemeClr val="dk1"/>
                </a:solidFill>
                <a:latin typeface="Odibee Sans"/>
                <a:ea typeface="Odibee Sans"/>
                <a:cs typeface="Odibee Sans"/>
                <a:sym typeface="Odibee Sans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Odibee Sans"/>
              <a:buNone/>
              <a:defRPr sz="2800">
                <a:solidFill>
                  <a:schemeClr val="dk1"/>
                </a:solidFill>
                <a:latin typeface="Odibee Sans"/>
                <a:ea typeface="Odibee Sans"/>
                <a:cs typeface="Odibee Sans"/>
                <a:sym typeface="Odibee Sans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Odibee Sans"/>
              <a:buNone/>
              <a:defRPr sz="2800">
                <a:solidFill>
                  <a:schemeClr val="dk1"/>
                </a:solidFill>
                <a:latin typeface="Odibee Sans"/>
                <a:ea typeface="Odibee Sans"/>
                <a:cs typeface="Odibee Sans"/>
                <a:sym typeface="Odibee Sans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Didact Gothic"/>
              <a:buChar char="●"/>
              <a:defRPr sz="1800">
                <a:solidFill>
                  <a:schemeClr val="dk1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idact Gothic"/>
              <a:buChar char="○"/>
              <a:defRPr>
                <a:solidFill>
                  <a:schemeClr val="dk1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idact Gothic"/>
              <a:buChar char="■"/>
              <a:defRPr>
                <a:solidFill>
                  <a:schemeClr val="dk1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idact Gothic"/>
              <a:buChar char="●"/>
              <a:defRPr>
                <a:solidFill>
                  <a:schemeClr val="dk1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idact Gothic"/>
              <a:buChar char="○"/>
              <a:defRPr>
                <a:solidFill>
                  <a:schemeClr val="dk1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idact Gothic"/>
              <a:buChar char="■"/>
              <a:defRPr>
                <a:solidFill>
                  <a:schemeClr val="dk1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idact Gothic"/>
              <a:buChar char="●"/>
              <a:defRPr>
                <a:solidFill>
                  <a:schemeClr val="dk1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idact Gothic"/>
              <a:buChar char="○"/>
              <a:defRPr>
                <a:solidFill>
                  <a:schemeClr val="dk1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400"/>
              <a:buFont typeface="Didact Gothic"/>
              <a:buChar char="■"/>
              <a:defRPr>
                <a:solidFill>
                  <a:schemeClr val="dk1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2" r:id="rId4"/>
    <p:sldLayoutId id="2147483653" r:id="rId5"/>
    <p:sldLayoutId id="2147483655" r:id="rId6"/>
    <p:sldLayoutId id="2147483658" r:id="rId7"/>
    <p:sldLayoutId id="2147483659" r:id="rId8"/>
    <p:sldLayoutId id="2147483663" r:id="rId9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3" name="Google Shape;303;p20"/>
          <p:cNvSpPr/>
          <p:nvPr/>
        </p:nvSpPr>
        <p:spPr>
          <a:xfrm rot="-180842">
            <a:off x="2168180" y="1388590"/>
            <a:ext cx="5089340" cy="2567052"/>
          </a:xfrm>
          <a:prstGeom prst="wedgeRectCallout">
            <a:avLst>
              <a:gd name="adj1" fmla="val 33265"/>
              <a:gd name="adj2" fmla="val 61268"/>
            </a:avLst>
          </a:prstGeom>
          <a:solidFill>
            <a:schemeClr val="lt1"/>
          </a:solidFill>
          <a:ln>
            <a:noFill/>
          </a:ln>
          <a:effectLst>
            <a:outerShdw blurRad="28575" dist="28575" dir="19320000" algn="bl" rotWithShape="0">
              <a:srgbClr val="434343">
                <a:alpha val="21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4" name="Google Shape;304;p20"/>
          <p:cNvSpPr txBox="1">
            <a:spLocks noGrp="1"/>
          </p:cNvSpPr>
          <p:nvPr>
            <p:ph type="ctrTitle"/>
          </p:nvPr>
        </p:nvSpPr>
        <p:spPr>
          <a:xfrm rot="-193354">
            <a:off x="2280009" y="2022905"/>
            <a:ext cx="4846350" cy="1226376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i-FI" sz="3600" dirty="0"/>
              <a:t>Penjumlahan Konversi Satuan Panjang dan Soal Cerita.</a:t>
            </a:r>
            <a:endParaRPr sz="3600" dirty="0"/>
          </a:p>
        </p:txBody>
      </p:sp>
      <p:grpSp>
        <p:nvGrpSpPr>
          <p:cNvPr id="306" name="Google Shape;306;p20"/>
          <p:cNvGrpSpPr/>
          <p:nvPr/>
        </p:nvGrpSpPr>
        <p:grpSpPr>
          <a:xfrm rot="889286">
            <a:off x="6044070" y="1075988"/>
            <a:ext cx="1912774" cy="1010181"/>
            <a:chOff x="5862862" y="867279"/>
            <a:chExt cx="1912829" cy="1010210"/>
          </a:xfrm>
        </p:grpSpPr>
        <p:sp>
          <p:nvSpPr>
            <p:cNvPr id="307" name="Google Shape;307;p20"/>
            <p:cNvSpPr/>
            <p:nvPr/>
          </p:nvSpPr>
          <p:spPr>
            <a:xfrm rot="1233980">
              <a:off x="7702903" y="1677825"/>
              <a:ext cx="968" cy="7906"/>
            </a:xfrm>
            <a:custGeom>
              <a:avLst/>
              <a:gdLst/>
              <a:ahLst/>
              <a:cxnLst/>
              <a:rect l="l" t="t" r="r" b="b"/>
              <a:pathLst>
                <a:path w="18" h="147" extrusionOk="0">
                  <a:moveTo>
                    <a:pt x="17" y="1"/>
                  </a:moveTo>
                  <a:lnTo>
                    <a:pt x="0" y="90"/>
                  </a:lnTo>
                  <a:cubicBezTo>
                    <a:pt x="5" y="118"/>
                    <a:pt x="9" y="146"/>
                    <a:pt x="12" y="146"/>
                  </a:cubicBezTo>
                  <a:cubicBezTo>
                    <a:pt x="15" y="146"/>
                    <a:pt x="17" y="111"/>
                    <a:pt x="17" y="1"/>
                  </a:cubicBezTo>
                  <a:close/>
                </a:path>
              </a:pathLst>
            </a:custGeom>
            <a:solidFill>
              <a:srgbClr val="F987B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8" name="Google Shape;308;p20"/>
            <p:cNvSpPr/>
            <p:nvPr/>
          </p:nvSpPr>
          <p:spPr>
            <a:xfrm rot="1233980">
              <a:off x="5865970" y="1190581"/>
              <a:ext cx="1906613" cy="363607"/>
            </a:xfrm>
            <a:custGeom>
              <a:avLst/>
              <a:gdLst/>
              <a:ahLst/>
              <a:cxnLst/>
              <a:rect l="l" t="t" r="r" b="b"/>
              <a:pathLst>
                <a:path w="35452" h="6761" extrusionOk="0">
                  <a:moveTo>
                    <a:pt x="13370" y="1"/>
                  </a:moveTo>
                  <a:lnTo>
                    <a:pt x="13370" y="1"/>
                  </a:lnTo>
                  <a:cubicBezTo>
                    <a:pt x="13358" y="32"/>
                    <a:pt x="13345" y="71"/>
                    <a:pt x="13334" y="71"/>
                  </a:cubicBezTo>
                  <a:cubicBezTo>
                    <a:pt x="13333" y="71"/>
                    <a:pt x="13331" y="70"/>
                    <a:pt x="13330" y="68"/>
                  </a:cubicBezTo>
                  <a:lnTo>
                    <a:pt x="13330" y="68"/>
                  </a:lnTo>
                  <a:cubicBezTo>
                    <a:pt x="13330" y="107"/>
                    <a:pt x="13330" y="147"/>
                    <a:pt x="13333" y="187"/>
                  </a:cubicBezTo>
                  <a:lnTo>
                    <a:pt x="11147" y="187"/>
                  </a:lnTo>
                  <a:cubicBezTo>
                    <a:pt x="11144" y="157"/>
                    <a:pt x="11144" y="123"/>
                    <a:pt x="11138" y="94"/>
                  </a:cubicBezTo>
                  <a:cubicBezTo>
                    <a:pt x="11134" y="123"/>
                    <a:pt x="11134" y="157"/>
                    <a:pt x="11131" y="187"/>
                  </a:cubicBezTo>
                  <a:lnTo>
                    <a:pt x="893" y="187"/>
                  </a:lnTo>
                  <a:cubicBezTo>
                    <a:pt x="893" y="187"/>
                    <a:pt x="318" y="633"/>
                    <a:pt x="195" y="1730"/>
                  </a:cubicBezTo>
                  <a:cubicBezTo>
                    <a:pt x="0" y="3433"/>
                    <a:pt x="519" y="3282"/>
                    <a:pt x="453" y="4115"/>
                  </a:cubicBezTo>
                  <a:cubicBezTo>
                    <a:pt x="351" y="5385"/>
                    <a:pt x="569" y="5877"/>
                    <a:pt x="404" y="6681"/>
                  </a:cubicBezTo>
                  <a:lnTo>
                    <a:pt x="10949" y="6681"/>
                  </a:lnTo>
                  <a:cubicBezTo>
                    <a:pt x="10955" y="6710"/>
                    <a:pt x="10963" y="6737"/>
                    <a:pt x="10972" y="6760"/>
                  </a:cubicBezTo>
                  <a:lnTo>
                    <a:pt x="10975" y="6681"/>
                  </a:lnTo>
                  <a:lnTo>
                    <a:pt x="19778" y="6681"/>
                  </a:lnTo>
                  <a:cubicBezTo>
                    <a:pt x="19784" y="6710"/>
                    <a:pt x="19795" y="6737"/>
                    <a:pt x="19804" y="6760"/>
                  </a:cubicBezTo>
                  <a:lnTo>
                    <a:pt x="19804" y="6681"/>
                  </a:lnTo>
                  <a:lnTo>
                    <a:pt x="28607" y="6681"/>
                  </a:lnTo>
                  <a:cubicBezTo>
                    <a:pt x="28613" y="6710"/>
                    <a:pt x="28624" y="6737"/>
                    <a:pt x="28633" y="6760"/>
                  </a:cubicBezTo>
                  <a:lnTo>
                    <a:pt x="28633" y="6681"/>
                  </a:lnTo>
                  <a:lnTo>
                    <a:pt x="35452" y="6681"/>
                  </a:lnTo>
                  <a:cubicBezTo>
                    <a:pt x="35452" y="6681"/>
                    <a:pt x="35412" y="6142"/>
                    <a:pt x="35161" y="5616"/>
                  </a:cubicBezTo>
                  <a:cubicBezTo>
                    <a:pt x="35038" y="5358"/>
                    <a:pt x="34860" y="5100"/>
                    <a:pt x="34612" y="4915"/>
                  </a:cubicBezTo>
                  <a:cubicBezTo>
                    <a:pt x="33858" y="4356"/>
                    <a:pt x="34454" y="3552"/>
                    <a:pt x="34371" y="2911"/>
                  </a:cubicBezTo>
                  <a:cubicBezTo>
                    <a:pt x="34288" y="2270"/>
                    <a:pt x="33799" y="1549"/>
                    <a:pt x="33465" y="1149"/>
                  </a:cubicBezTo>
                  <a:cubicBezTo>
                    <a:pt x="33343" y="1003"/>
                    <a:pt x="33220" y="834"/>
                    <a:pt x="33114" y="683"/>
                  </a:cubicBezTo>
                  <a:cubicBezTo>
                    <a:pt x="32929" y="414"/>
                    <a:pt x="32793" y="187"/>
                    <a:pt x="32793" y="187"/>
                  </a:cubicBezTo>
                  <a:lnTo>
                    <a:pt x="31018" y="187"/>
                  </a:lnTo>
                  <a:cubicBezTo>
                    <a:pt x="31021" y="123"/>
                    <a:pt x="31024" y="64"/>
                    <a:pt x="31028" y="1"/>
                  </a:cubicBezTo>
                  <a:lnTo>
                    <a:pt x="31028" y="1"/>
                  </a:lnTo>
                  <a:cubicBezTo>
                    <a:pt x="31019" y="32"/>
                    <a:pt x="31006" y="71"/>
                    <a:pt x="30994" y="71"/>
                  </a:cubicBezTo>
                  <a:cubicBezTo>
                    <a:pt x="30992" y="71"/>
                    <a:pt x="30990" y="70"/>
                    <a:pt x="30988" y="68"/>
                  </a:cubicBezTo>
                  <a:lnTo>
                    <a:pt x="30988" y="68"/>
                  </a:lnTo>
                  <a:cubicBezTo>
                    <a:pt x="30988" y="107"/>
                    <a:pt x="30991" y="147"/>
                    <a:pt x="30991" y="187"/>
                  </a:cubicBezTo>
                  <a:lnTo>
                    <a:pt x="28809" y="187"/>
                  </a:lnTo>
                  <a:cubicBezTo>
                    <a:pt x="28805" y="157"/>
                    <a:pt x="28802" y="123"/>
                    <a:pt x="28799" y="94"/>
                  </a:cubicBezTo>
                  <a:cubicBezTo>
                    <a:pt x="28796" y="123"/>
                    <a:pt x="28792" y="157"/>
                    <a:pt x="28789" y="187"/>
                  </a:cubicBezTo>
                  <a:lnTo>
                    <a:pt x="22189" y="187"/>
                  </a:lnTo>
                  <a:cubicBezTo>
                    <a:pt x="22192" y="123"/>
                    <a:pt x="22195" y="64"/>
                    <a:pt x="22199" y="1"/>
                  </a:cubicBezTo>
                  <a:lnTo>
                    <a:pt x="22199" y="1"/>
                  </a:lnTo>
                  <a:cubicBezTo>
                    <a:pt x="22190" y="32"/>
                    <a:pt x="22175" y="71"/>
                    <a:pt x="22164" y="71"/>
                  </a:cubicBezTo>
                  <a:cubicBezTo>
                    <a:pt x="22162" y="71"/>
                    <a:pt x="22160" y="70"/>
                    <a:pt x="22159" y="68"/>
                  </a:cubicBezTo>
                  <a:lnTo>
                    <a:pt x="22159" y="68"/>
                  </a:lnTo>
                  <a:cubicBezTo>
                    <a:pt x="22159" y="107"/>
                    <a:pt x="22159" y="147"/>
                    <a:pt x="22162" y="187"/>
                  </a:cubicBezTo>
                  <a:lnTo>
                    <a:pt x="19976" y="187"/>
                  </a:lnTo>
                  <a:cubicBezTo>
                    <a:pt x="19976" y="157"/>
                    <a:pt x="19973" y="123"/>
                    <a:pt x="19967" y="94"/>
                  </a:cubicBezTo>
                  <a:cubicBezTo>
                    <a:pt x="19967" y="123"/>
                    <a:pt x="19963" y="157"/>
                    <a:pt x="19960" y="187"/>
                  </a:cubicBezTo>
                  <a:lnTo>
                    <a:pt x="13360" y="187"/>
                  </a:lnTo>
                  <a:cubicBezTo>
                    <a:pt x="13363" y="123"/>
                    <a:pt x="13366" y="64"/>
                    <a:pt x="1337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ffectLst>
              <a:outerShdw blurRad="42863" dist="19050" dir="19380000" algn="bl" rotWithShape="0">
                <a:srgbClr val="000000">
                  <a:alpha val="21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9" name="Google Shape;309;p20"/>
            <p:cNvSpPr/>
            <p:nvPr/>
          </p:nvSpPr>
          <p:spPr>
            <a:xfrm rot="1233980">
              <a:off x="7060840" y="1317101"/>
              <a:ext cx="136655" cy="349302"/>
            </a:xfrm>
            <a:custGeom>
              <a:avLst/>
              <a:gdLst/>
              <a:ahLst/>
              <a:cxnLst/>
              <a:rect l="l" t="t" r="r" b="b"/>
              <a:pathLst>
                <a:path w="2541" h="6495" extrusionOk="0">
                  <a:moveTo>
                    <a:pt x="70" y="2732"/>
                  </a:moveTo>
                  <a:cubicBezTo>
                    <a:pt x="72" y="2842"/>
                    <a:pt x="70" y="2877"/>
                    <a:pt x="67" y="2877"/>
                  </a:cubicBezTo>
                  <a:cubicBezTo>
                    <a:pt x="64" y="2877"/>
                    <a:pt x="60" y="2849"/>
                    <a:pt x="57" y="2821"/>
                  </a:cubicBezTo>
                  <a:lnTo>
                    <a:pt x="70" y="2732"/>
                  </a:lnTo>
                  <a:close/>
                  <a:moveTo>
                    <a:pt x="2382" y="3356"/>
                  </a:moveTo>
                  <a:cubicBezTo>
                    <a:pt x="2379" y="3382"/>
                    <a:pt x="2374" y="3429"/>
                    <a:pt x="2368" y="3485"/>
                  </a:cubicBezTo>
                  <a:lnTo>
                    <a:pt x="2368" y="3476"/>
                  </a:lnTo>
                  <a:cubicBezTo>
                    <a:pt x="2375" y="3416"/>
                    <a:pt x="2380" y="3378"/>
                    <a:pt x="2382" y="3356"/>
                  </a:cubicBezTo>
                  <a:close/>
                  <a:moveTo>
                    <a:pt x="2332" y="599"/>
                  </a:moveTo>
                  <a:cubicBezTo>
                    <a:pt x="2342" y="642"/>
                    <a:pt x="2352" y="695"/>
                    <a:pt x="2362" y="755"/>
                  </a:cubicBezTo>
                  <a:cubicBezTo>
                    <a:pt x="2379" y="854"/>
                    <a:pt x="2391" y="973"/>
                    <a:pt x="2402" y="1108"/>
                  </a:cubicBezTo>
                  <a:cubicBezTo>
                    <a:pt x="2408" y="1174"/>
                    <a:pt x="2411" y="1244"/>
                    <a:pt x="2418" y="1320"/>
                  </a:cubicBezTo>
                  <a:cubicBezTo>
                    <a:pt x="2421" y="1356"/>
                    <a:pt x="2421" y="1396"/>
                    <a:pt x="2425" y="1432"/>
                  </a:cubicBezTo>
                  <a:cubicBezTo>
                    <a:pt x="2421" y="1472"/>
                    <a:pt x="2421" y="1512"/>
                    <a:pt x="2418" y="1551"/>
                  </a:cubicBezTo>
                  <a:cubicBezTo>
                    <a:pt x="2403" y="1810"/>
                    <a:pt x="2386" y="1861"/>
                    <a:pt x="2373" y="1861"/>
                  </a:cubicBezTo>
                  <a:cubicBezTo>
                    <a:pt x="2365" y="1861"/>
                    <a:pt x="2359" y="1840"/>
                    <a:pt x="2356" y="1840"/>
                  </a:cubicBezTo>
                  <a:cubicBezTo>
                    <a:pt x="2355" y="1840"/>
                    <a:pt x="2355" y="1845"/>
                    <a:pt x="2356" y="1859"/>
                  </a:cubicBezTo>
                  <a:cubicBezTo>
                    <a:pt x="2302" y="2335"/>
                    <a:pt x="2309" y="2540"/>
                    <a:pt x="2332" y="2722"/>
                  </a:cubicBezTo>
                  <a:cubicBezTo>
                    <a:pt x="2348" y="2904"/>
                    <a:pt x="2362" y="3069"/>
                    <a:pt x="2316" y="3462"/>
                  </a:cubicBezTo>
                  <a:cubicBezTo>
                    <a:pt x="2296" y="3575"/>
                    <a:pt x="2278" y="3609"/>
                    <a:pt x="2263" y="3609"/>
                  </a:cubicBezTo>
                  <a:cubicBezTo>
                    <a:pt x="2240" y="3609"/>
                    <a:pt x="2221" y="3534"/>
                    <a:pt x="2202" y="3534"/>
                  </a:cubicBezTo>
                  <a:cubicBezTo>
                    <a:pt x="2198" y="3534"/>
                    <a:pt x="2194" y="3537"/>
                    <a:pt x="2190" y="3545"/>
                  </a:cubicBezTo>
                  <a:cubicBezTo>
                    <a:pt x="2193" y="3132"/>
                    <a:pt x="2249" y="2910"/>
                    <a:pt x="2263" y="2632"/>
                  </a:cubicBezTo>
                  <a:lnTo>
                    <a:pt x="2263" y="2632"/>
                  </a:lnTo>
                  <a:lnTo>
                    <a:pt x="2223" y="2977"/>
                  </a:lnTo>
                  <a:cubicBezTo>
                    <a:pt x="2217" y="2844"/>
                    <a:pt x="2213" y="2566"/>
                    <a:pt x="2243" y="2417"/>
                  </a:cubicBezTo>
                  <a:lnTo>
                    <a:pt x="2243" y="2417"/>
                  </a:lnTo>
                  <a:cubicBezTo>
                    <a:pt x="2233" y="2454"/>
                    <a:pt x="2226" y="2510"/>
                    <a:pt x="2217" y="2580"/>
                  </a:cubicBezTo>
                  <a:cubicBezTo>
                    <a:pt x="2246" y="2199"/>
                    <a:pt x="2279" y="1819"/>
                    <a:pt x="2325" y="1436"/>
                  </a:cubicBezTo>
                  <a:cubicBezTo>
                    <a:pt x="2332" y="1280"/>
                    <a:pt x="2332" y="1128"/>
                    <a:pt x="2332" y="973"/>
                  </a:cubicBezTo>
                  <a:lnTo>
                    <a:pt x="2332" y="599"/>
                  </a:lnTo>
                  <a:close/>
                  <a:moveTo>
                    <a:pt x="2309" y="5698"/>
                  </a:moveTo>
                  <a:lnTo>
                    <a:pt x="2309" y="5698"/>
                  </a:lnTo>
                  <a:cubicBezTo>
                    <a:pt x="2310" y="5706"/>
                    <a:pt x="2312" y="5715"/>
                    <a:pt x="2313" y="5725"/>
                  </a:cubicBezTo>
                  <a:lnTo>
                    <a:pt x="2313" y="5725"/>
                  </a:lnTo>
                  <a:cubicBezTo>
                    <a:pt x="2312" y="5715"/>
                    <a:pt x="2310" y="5706"/>
                    <a:pt x="2309" y="5698"/>
                  </a:cubicBezTo>
                  <a:close/>
                  <a:moveTo>
                    <a:pt x="2451" y="6336"/>
                  </a:moveTo>
                  <a:cubicBezTo>
                    <a:pt x="2448" y="6350"/>
                    <a:pt x="2448" y="6362"/>
                    <a:pt x="2444" y="6376"/>
                  </a:cubicBezTo>
                  <a:cubicBezTo>
                    <a:pt x="2448" y="6359"/>
                    <a:pt x="2448" y="6346"/>
                    <a:pt x="2451" y="6336"/>
                  </a:cubicBezTo>
                  <a:close/>
                  <a:moveTo>
                    <a:pt x="169" y="1"/>
                  </a:moveTo>
                  <a:lnTo>
                    <a:pt x="169" y="27"/>
                  </a:lnTo>
                  <a:cubicBezTo>
                    <a:pt x="166" y="367"/>
                    <a:pt x="163" y="705"/>
                    <a:pt x="160" y="1039"/>
                  </a:cubicBezTo>
                  <a:lnTo>
                    <a:pt x="222" y="886"/>
                  </a:lnTo>
                  <a:lnTo>
                    <a:pt x="222" y="886"/>
                  </a:lnTo>
                  <a:lnTo>
                    <a:pt x="216" y="1350"/>
                  </a:lnTo>
                  <a:cubicBezTo>
                    <a:pt x="209" y="1402"/>
                    <a:pt x="199" y="1439"/>
                    <a:pt x="190" y="1439"/>
                  </a:cubicBezTo>
                  <a:cubicBezTo>
                    <a:pt x="178" y="1439"/>
                    <a:pt x="169" y="1371"/>
                    <a:pt x="173" y="1181"/>
                  </a:cubicBezTo>
                  <a:lnTo>
                    <a:pt x="173" y="1181"/>
                  </a:lnTo>
                  <a:cubicBezTo>
                    <a:pt x="153" y="1270"/>
                    <a:pt x="163" y="1405"/>
                    <a:pt x="169" y="1524"/>
                  </a:cubicBezTo>
                  <a:cubicBezTo>
                    <a:pt x="169" y="1643"/>
                    <a:pt x="179" y="1743"/>
                    <a:pt x="186" y="1747"/>
                  </a:cubicBezTo>
                  <a:cubicBezTo>
                    <a:pt x="162" y="1924"/>
                    <a:pt x="147" y="1986"/>
                    <a:pt x="139" y="1986"/>
                  </a:cubicBezTo>
                  <a:cubicBezTo>
                    <a:pt x="119" y="1986"/>
                    <a:pt x="130" y="1664"/>
                    <a:pt x="124" y="1664"/>
                  </a:cubicBezTo>
                  <a:lnTo>
                    <a:pt x="124" y="1664"/>
                  </a:lnTo>
                  <a:cubicBezTo>
                    <a:pt x="123" y="1664"/>
                    <a:pt x="122" y="1673"/>
                    <a:pt x="120" y="1693"/>
                  </a:cubicBezTo>
                  <a:lnTo>
                    <a:pt x="97" y="1965"/>
                  </a:lnTo>
                  <a:lnTo>
                    <a:pt x="110" y="1901"/>
                  </a:lnTo>
                  <a:lnTo>
                    <a:pt x="110" y="1901"/>
                  </a:lnTo>
                  <a:cubicBezTo>
                    <a:pt x="114" y="2120"/>
                    <a:pt x="137" y="2143"/>
                    <a:pt x="97" y="2540"/>
                  </a:cubicBezTo>
                  <a:cubicBezTo>
                    <a:pt x="70" y="2794"/>
                    <a:pt x="50" y="2669"/>
                    <a:pt x="44" y="2768"/>
                  </a:cubicBezTo>
                  <a:cubicBezTo>
                    <a:pt x="41" y="2768"/>
                    <a:pt x="41" y="2778"/>
                    <a:pt x="37" y="2801"/>
                  </a:cubicBezTo>
                  <a:cubicBezTo>
                    <a:pt x="37" y="2824"/>
                    <a:pt x="37" y="2861"/>
                    <a:pt x="34" y="2924"/>
                  </a:cubicBezTo>
                  <a:lnTo>
                    <a:pt x="1" y="3508"/>
                  </a:lnTo>
                  <a:lnTo>
                    <a:pt x="60" y="3274"/>
                  </a:lnTo>
                  <a:lnTo>
                    <a:pt x="60" y="3274"/>
                  </a:lnTo>
                  <a:cubicBezTo>
                    <a:pt x="64" y="3406"/>
                    <a:pt x="57" y="3545"/>
                    <a:pt x="57" y="3615"/>
                  </a:cubicBezTo>
                  <a:cubicBezTo>
                    <a:pt x="59" y="3647"/>
                    <a:pt x="60" y="3665"/>
                    <a:pt x="64" y="3665"/>
                  </a:cubicBezTo>
                  <a:cubicBezTo>
                    <a:pt x="69" y="3665"/>
                    <a:pt x="77" y="3639"/>
                    <a:pt x="94" y="3578"/>
                  </a:cubicBezTo>
                  <a:lnTo>
                    <a:pt x="94" y="3578"/>
                  </a:lnTo>
                  <a:cubicBezTo>
                    <a:pt x="70" y="3681"/>
                    <a:pt x="64" y="3856"/>
                    <a:pt x="54" y="4071"/>
                  </a:cubicBezTo>
                  <a:cubicBezTo>
                    <a:pt x="54" y="4187"/>
                    <a:pt x="50" y="4309"/>
                    <a:pt x="47" y="4438"/>
                  </a:cubicBezTo>
                  <a:cubicBezTo>
                    <a:pt x="47" y="4567"/>
                    <a:pt x="44" y="4699"/>
                    <a:pt x="54" y="4831"/>
                  </a:cubicBezTo>
                  <a:cubicBezTo>
                    <a:pt x="80" y="5361"/>
                    <a:pt x="106" y="5870"/>
                    <a:pt x="114" y="5996"/>
                  </a:cubicBezTo>
                  <a:cubicBezTo>
                    <a:pt x="140" y="6161"/>
                    <a:pt x="169" y="6323"/>
                    <a:pt x="199" y="6495"/>
                  </a:cubicBezTo>
                  <a:lnTo>
                    <a:pt x="2306" y="6495"/>
                  </a:lnTo>
                  <a:cubicBezTo>
                    <a:pt x="2296" y="6409"/>
                    <a:pt x="2283" y="6323"/>
                    <a:pt x="2272" y="6240"/>
                  </a:cubicBezTo>
                  <a:cubicBezTo>
                    <a:pt x="2252" y="6062"/>
                    <a:pt x="2240" y="5883"/>
                    <a:pt x="2226" y="5704"/>
                  </a:cubicBezTo>
                  <a:cubicBezTo>
                    <a:pt x="2206" y="5477"/>
                    <a:pt x="2197" y="5245"/>
                    <a:pt x="2186" y="5013"/>
                  </a:cubicBezTo>
                  <a:lnTo>
                    <a:pt x="2186" y="5013"/>
                  </a:lnTo>
                  <a:cubicBezTo>
                    <a:pt x="2190" y="5033"/>
                    <a:pt x="2193" y="5043"/>
                    <a:pt x="2197" y="5043"/>
                  </a:cubicBezTo>
                  <a:cubicBezTo>
                    <a:pt x="2200" y="5043"/>
                    <a:pt x="2203" y="5035"/>
                    <a:pt x="2206" y="5016"/>
                  </a:cubicBezTo>
                  <a:lnTo>
                    <a:pt x="2186" y="4782"/>
                  </a:lnTo>
                  <a:cubicBezTo>
                    <a:pt x="2190" y="4751"/>
                    <a:pt x="2195" y="4738"/>
                    <a:pt x="2199" y="4738"/>
                  </a:cubicBezTo>
                  <a:cubicBezTo>
                    <a:pt x="2220" y="4738"/>
                    <a:pt x="2245" y="5003"/>
                    <a:pt x="2257" y="5003"/>
                  </a:cubicBezTo>
                  <a:cubicBezTo>
                    <a:pt x="2260" y="5003"/>
                    <a:pt x="2262" y="4981"/>
                    <a:pt x="2263" y="4924"/>
                  </a:cubicBezTo>
                  <a:cubicBezTo>
                    <a:pt x="2283" y="5083"/>
                    <a:pt x="2306" y="5248"/>
                    <a:pt x="2325" y="5430"/>
                  </a:cubicBezTo>
                  <a:cubicBezTo>
                    <a:pt x="2336" y="5520"/>
                    <a:pt x="2345" y="5616"/>
                    <a:pt x="2352" y="5715"/>
                  </a:cubicBezTo>
                  <a:cubicBezTo>
                    <a:pt x="2362" y="5814"/>
                    <a:pt x="2368" y="5916"/>
                    <a:pt x="2375" y="6025"/>
                  </a:cubicBezTo>
                  <a:lnTo>
                    <a:pt x="2332" y="6104"/>
                  </a:lnTo>
                  <a:cubicBezTo>
                    <a:pt x="2341" y="6074"/>
                    <a:pt x="2333" y="5851"/>
                    <a:pt x="2313" y="5725"/>
                  </a:cubicBezTo>
                  <a:lnTo>
                    <a:pt x="2313" y="5725"/>
                  </a:lnTo>
                  <a:cubicBezTo>
                    <a:pt x="2327" y="5816"/>
                    <a:pt x="2326" y="5962"/>
                    <a:pt x="2329" y="6111"/>
                  </a:cubicBezTo>
                  <a:lnTo>
                    <a:pt x="2329" y="6111"/>
                  </a:lnTo>
                  <a:lnTo>
                    <a:pt x="2332" y="6104"/>
                  </a:lnTo>
                  <a:lnTo>
                    <a:pt x="2332" y="6104"/>
                  </a:lnTo>
                  <a:cubicBezTo>
                    <a:pt x="2332" y="6108"/>
                    <a:pt x="2332" y="6108"/>
                    <a:pt x="2329" y="6111"/>
                  </a:cubicBezTo>
                  <a:lnTo>
                    <a:pt x="2329" y="6111"/>
                  </a:lnTo>
                  <a:cubicBezTo>
                    <a:pt x="2329" y="6111"/>
                    <a:pt x="2329" y="6111"/>
                    <a:pt x="2329" y="6111"/>
                  </a:cubicBezTo>
                  <a:lnTo>
                    <a:pt x="2329" y="6111"/>
                  </a:lnTo>
                  <a:lnTo>
                    <a:pt x="2329" y="6112"/>
                  </a:lnTo>
                  <a:cubicBezTo>
                    <a:pt x="2329" y="6112"/>
                    <a:pt x="2329" y="6112"/>
                    <a:pt x="2329" y="6111"/>
                  </a:cubicBezTo>
                  <a:lnTo>
                    <a:pt x="2329" y="6111"/>
                  </a:lnTo>
                  <a:cubicBezTo>
                    <a:pt x="2331" y="6249"/>
                    <a:pt x="2338" y="6390"/>
                    <a:pt x="2362" y="6495"/>
                  </a:cubicBezTo>
                  <a:lnTo>
                    <a:pt x="2388" y="6495"/>
                  </a:lnTo>
                  <a:lnTo>
                    <a:pt x="2391" y="6263"/>
                  </a:lnTo>
                  <a:cubicBezTo>
                    <a:pt x="2405" y="6336"/>
                    <a:pt x="2418" y="6416"/>
                    <a:pt x="2435" y="6495"/>
                  </a:cubicBezTo>
                  <a:lnTo>
                    <a:pt x="2494" y="6495"/>
                  </a:lnTo>
                  <a:cubicBezTo>
                    <a:pt x="2485" y="6383"/>
                    <a:pt x="2473" y="6300"/>
                    <a:pt x="2462" y="6300"/>
                  </a:cubicBezTo>
                  <a:cubicBezTo>
                    <a:pt x="2458" y="6300"/>
                    <a:pt x="2454" y="6311"/>
                    <a:pt x="2451" y="6336"/>
                  </a:cubicBezTo>
                  <a:cubicBezTo>
                    <a:pt x="2464" y="6211"/>
                    <a:pt x="2461" y="6098"/>
                    <a:pt x="2458" y="5976"/>
                  </a:cubicBezTo>
                  <a:cubicBezTo>
                    <a:pt x="2451" y="5843"/>
                    <a:pt x="2441" y="5701"/>
                    <a:pt x="2464" y="5512"/>
                  </a:cubicBezTo>
                  <a:lnTo>
                    <a:pt x="2464" y="5512"/>
                  </a:lnTo>
                  <a:cubicBezTo>
                    <a:pt x="2457" y="5518"/>
                    <a:pt x="2451" y="5545"/>
                    <a:pt x="2446" y="5545"/>
                  </a:cubicBezTo>
                  <a:cubicBezTo>
                    <a:pt x="2439" y="5545"/>
                    <a:pt x="2434" y="5502"/>
                    <a:pt x="2428" y="5318"/>
                  </a:cubicBezTo>
                  <a:cubicBezTo>
                    <a:pt x="2425" y="5304"/>
                    <a:pt x="2415" y="5268"/>
                    <a:pt x="2411" y="5248"/>
                  </a:cubicBezTo>
                  <a:lnTo>
                    <a:pt x="2411" y="5245"/>
                  </a:lnTo>
                  <a:cubicBezTo>
                    <a:pt x="2410" y="5237"/>
                    <a:pt x="2408" y="5233"/>
                    <a:pt x="2407" y="5233"/>
                  </a:cubicBezTo>
                  <a:lnTo>
                    <a:pt x="2407" y="5233"/>
                  </a:lnTo>
                  <a:cubicBezTo>
                    <a:pt x="2406" y="5233"/>
                    <a:pt x="2406" y="5239"/>
                    <a:pt x="2408" y="5251"/>
                  </a:cubicBezTo>
                  <a:cubicBezTo>
                    <a:pt x="2405" y="5327"/>
                    <a:pt x="2402" y="5390"/>
                    <a:pt x="2391" y="5417"/>
                  </a:cubicBezTo>
                  <a:cubicBezTo>
                    <a:pt x="2348" y="5254"/>
                    <a:pt x="2316" y="4735"/>
                    <a:pt x="2296" y="4560"/>
                  </a:cubicBezTo>
                  <a:cubicBezTo>
                    <a:pt x="2298" y="4506"/>
                    <a:pt x="2300" y="4488"/>
                    <a:pt x="2303" y="4488"/>
                  </a:cubicBezTo>
                  <a:cubicBezTo>
                    <a:pt x="2308" y="4488"/>
                    <a:pt x="2316" y="4559"/>
                    <a:pt x="2324" y="4559"/>
                  </a:cubicBezTo>
                  <a:cubicBezTo>
                    <a:pt x="2326" y="4559"/>
                    <a:pt x="2329" y="4552"/>
                    <a:pt x="2332" y="4534"/>
                  </a:cubicBezTo>
                  <a:lnTo>
                    <a:pt x="2302" y="4273"/>
                  </a:lnTo>
                  <a:cubicBezTo>
                    <a:pt x="2327" y="4255"/>
                    <a:pt x="2348" y="4020"/>
                    <a:pt x="2365" y="4020"/>
                  </a:cubicBezTo>
                  <a:cubicBezTo>
                    <a:pt x="2373" y="4020"/>
                    <a:pt x="2381" y="4069"/>
                    <a:pt x="2388" y="4213"/>
                  </a:cubicBezTo>
                  <a:lnTo>
                    <a:pt x="2388" y="3803"/>
                  </a:lnTo>
                  <a:cubicBezTo>
                    <a:pt x="2402" y="3562"/>
                    <a:pt x="2438" y="3228"/>
                    <a:pt x="2428" y="3023"/>
                  </a:cubicBezTo>
                  <a:cubicBezTo>
                    <a:pt x="2441" y="2868"/>
                    <a:pt x="2423" y="2652"/>
                    <a:pt x="2425" y="2652"/>
                  </a:cubicBezTo>
                  <a:lnTo>
                    <a:pt x="2425" y="2652"/>
                  </a:lnTo>
                  <a:cubicBezTo>
                    <a:pt x="2425" y="2652"/>
                    <a:pt x="2427" y="2667"/>
                    <a:pt x="2431" y="2702"/>
                  </a:cubicBezTo>
                  <a:cubicBezTo>
                    <a:pt x="2431" y="2702"/>
                    <a:pt x="2431" y="2663"/>
                    <a:pt x="2435" y="2603"/>
                  </a:cubicBezTo>
                  <a:cubicBezTo>
                    <a:pt x="2431" y="2540"/>
                    <a:pt x="2438" y="2461"/>
                    <a:pt x="2441" y="2378"/>
                  </a:cubicBezTo>
                  <a:cubicBezTo>
                    <a:pt x="2451" y="2219"/>
                    <a:pt x="2461" y="2057"/>
                    <a:pt x="2461" y="2057"/>
                  </a:cubicBezTo>
                  <a:lnTo>
                    <a:pt x="2471" y="2051"/>
                  </a:lnTo>
                  <a:cubicBezTo>
                    <a:pt x="2487" y="1892"/>
                    <a:pt x="2501" y="1730"/>
                    <a:pt x="2510" y="1564"/>
                  </a:cubicBezTo>
                  <a:cubicBezTo>
                    <a:pt x="2514" y="1524"/>
                    <a:pt x="2517" y="1482"/>
                    <a:pt x="2521" y="1442"/>
                  </a:cubicBezTo>
                  <a:lnTo>
                    <a:pt x="2521" y="1317"/>
                  </a:lnTo>
                  <a:cubicBezTo>
                    <a:pt x="2517" y="1234"/>
                    <a:pt x="2517" y="1147"/>
                    <a:pt x="2514" y="1062"/>
                  </a:cubicBezTo>
                  <a:cubicBezTo>
                    <a:pt x="2507" y="721"/>
                    <a:pt x="2507" y="371"/>
                    <a:pt x="2540" y="7"/>
                  </a:cubicBezTo>
                  <a:lnTo>
                    <a:pt x="2540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0" name="Google Shape;310;p20"/>
            <p:cNvSpPr/>
            <p:nvPr/>
          </p:nvSpPr>
          <p:spPr>
            <a:xfrm rot="1233980">
              <a:off x="7283457" y="1404371"/>
              <a:ext cx="156554" cy="349302"/>
            </a:xfrm>
            <a:custGeom>
              <a:avLst/>
              <a:gdLst/>
              <a:ahLst/>
              <a:cxnLst/>
              <a:rect l="l" t="t" r="r" b="b"/>
              <a:pathLst>
                <a:path w="2911" h="6495" extrusionOk="0">
                  <a:moveTo>
                    <a:pt x="286" y="1697"/>
                  </a:moveTo>
                  <a:lnTo>
                    <a:pt x="286" y="1697"/>
                  </a:lnTo>
                  <a:cubicBezTo>
                    <a:pt x="283" y="1866"/>
                    <a:pt x="283" y="2034"/>
                    <a:pt x="286" y="2203"/>
                  </a:cubicBezTo>
                  <a:lnTo>
                    <a:pt x="223" y="2213"/>
                  </a:lnTo>
                  <a:lnTo>
                    <a:pt x="286" y="2272"/>
                  </a:lnTo>
                  <a:cubicBezTo>
                    <a:pt x="286" y="2441"/>
                    <a:pt x="292" y="2606"/>
                    <a:pt x="295" y="2771"/>
                  </a:cubicBezTo>
                  <a:cubicBezTo>
                    <a:pt x="293" y="2771"/>
                    <a:pt x="291" y="2771"/>
                    <a:pt x="289" y="2771"/>
                  </a:cubicBezTo>
                  <a:cubicBezTo>
                    <a:pt x="245" y="2771"/>
                    <a:pt x="205" y="2742"/>
                    <a:pt x="187" y="2682"/>
                  </a:cubicBezTo>
                  <a:cubicBezTo>
                    <a:pt x="187" y="2655"/>
                    <a:pt x="196" y="2464"/>
                    <a:pt x="210" y="2259"/>
                  </a:cubicBezTo>
                  <a:cubicBezTo>
                    <a:pt x="229" y="2051"/>
                    <a:pt x="252" y="1832"/>
                    <a:pt x="266" y="1747"/>
                  </a:cubicBezTo>
                  <a:cubicBezTo>
                    <a:pt x="272" y="1720"/>
                    <a:pt x="279" y="1703"/>
                    <a:pt x="286" y="1697"/>
                  </a:cubicBezTo>
                  <a:close/>
                  <a:moveTo>
                    <a:pt x="338" y="4663"/>
                  </a:moveTo>
                  <a:lnTo>
                    <a:pt x="338" y="4663"/>
                  </a:lnTo>
                  <a:cubicBezTo>
                    <a:pt x="388" y="4778"/>
                    <a:pt x="467" y="4987"/>
                    <a:pt x="553" y="5219"/>
                  </a:cubicBezTo>
                  <a:cubicBezTo>
                    <a:pt x="567" y="5291"/>
                    <a:pt x="580" y="5364"/>
                    <a:pt x="596" y="5440"/>
                  </a:cubicBezTo>
                  <a:cubicBezTo>
                    <a:pt x="623" y="5625"/>
                    <a:pt x="643" y="5807"/>
                    <a:pt x="663" y="5993"/>
                  </a:cubicBezTo>
                  <a:lnTo>
                    <a:pt x="663" y="6002"/>
                  </a:lnTo>
                  <a:cubicBezTo>
                    <a:pt x="629" y="5900"/>
                    <a:pt x="590" y="5787"/>
                    <a:pt x="556" y="5668"/>
                  </a:cubicBezTo>
                  <a:cubicBezTo>
                    <a:pt x="536" y="5599"/>
                    <a:pt x="517" y="5529"/>
                    <a:pt x="501" y="5457"/>
                  </a:cubicBezTo>
                  <a:cubicBezTo>
                    <a:pt x="481" y="5384"/>
                    <a:pt x="461" y="5311"/>
                    <a:pt x="441" y="5235"/>
                  </a:cubicBezTo>
                  <a:lnTo>
                    <a:pt x="451" y="5120"/>
                  </a:lnTo>
                  <a:lnTo>
                    <a:pt x="338" y="4663"/>
                  </a:lnTo>
                  <a:close/>
                  <a:moveTo>
                    <a:pt x="94" y="1"/>
                  </a:moveTo>
                  <a:cubicBezTo>
                    <a:pt x="94" y="50"/>
                    <a:pt x="97" y="90"/>
                    <a:pt x="100" y="113"/>
                  </a:cubicBezTo>
                  <a:cubicBezTo>
                    <a:pt x="1" y="417"/>
                    <a:pt x="25" y="1475"/>
                    <a:pt x="21" y="1971"/>
                  </a:cubicBezTo>
                  <a:lnTo>
                    <a:pt x="60" y="1988"/>
                  </a:lnTo>
                  <a:cubicBezTo>
                    <a:pt x="54" y="2328"/>
                    <a:pt x="84" y="2655"/>
                    <a:pt x="113" y="3076"/>
                  </a:cubicBezTo>
                  <a:lnTo>
                    <a:pt x="147" y="3049"/>
                  </a:lnTo>
                  <a:cubicBezTo>
                    <a:pt x="176" y="3231"/>
                    <a:pt x="187" y="3466"/>
                    <a:pt x="193" y="3727"/>
                  </a:cubicBezTo>
                  <a:cubicBezTo>
                    <a:pt x="203" y="3989"/>
                    <a:pt x="233" y="4273"/>
                    <a:pt x="266" y="4560"/>
                  </a:cubicBezTo>
                  <a:cubicBezTo>
                    <a:pt x="246" y="4524"/>
                    <a:pt x="233" y="4375"/>
                    <a:pt x="229" y="4273"/>
                  </a:cubicBezTo>
                  <a:lnTo>
                    <a:pt x="229" y="4273"/>
                  </a:lnTo>
                  <a:cubicBezTo>
                    <a:pt x="219" y="4620"/>
                    <a:pt x="306" y="4981"/>
                    <a:pt x="385" y="5331"/>
                  </a:cubicBezTo>
                  <a:cubicBezTo>
                    <a:pt x="454" y="5685"/>
                    <a:pt x="517" y="6025"/>
                    <a:pt x="497" y="6336"/>
                  </a:cubicBezTo>
                  <a:cubicBezTo>
                    <a:pt x="504" y="6396"/>
                    <a:pt x="510" y="6445"/>
                    <a:pt x="513" y="6495"/>
                  </a:cubicBezTo>
                  <a:lnTo>
                    <a:pt x="2908" y="6495"/>
                  </a:lnTo>
                  <a:cubicBezTo>
                    <a:pt x="2911" y="6141"/>
                    <a:pt x="2878" y="5718"/>
                    <a:pt x="2792" y="5341"/>
                  </a:cubicBezTo>
                  <a:lnTo>
                    <a:pt x="2792" y="5341"/>
                  </a:lnTo>
                  <a:cubicBezTo>
                    <a:pt x="2798" y="5347"/>
                    <a:pt x="2809" y="5364"/>
                    <a:pt x="2825" y="5427"/>
                  </a:cubicBezTo>
                  <a:cubicBezTo>
                    <a:pt x="2815" y="5370"/>
                    <a:pt x="2805" y="5314"/>
                    <a:pt x="2792" y="5258"/>
                  </a:cubicBezTo>
                  <a:cubicBezTo>
                    <a:pt x="2778" y="5202"/>
                    <a:pt x="2766" y="5146"/>
                    <a:pt x="2749" y="5089"/>
                  </a:cubicBezTo>
                  <a:cubicBezTo>
                    <a:pt x="2726" y="4974"/>
                    <a:pt x="2699" y="4854"/>
                    <a:pt x="2673" y="4735"/>
                  </a:cubicBezTo>
                  <a:cubicBezTo>
                    <a:pt x="2613" y="4497"/>
                    <a:pt x="2597" y="4259"/>
                    <a:pt x="2567" y="4035"/>
                  </a:cubicBezTo>
                  <a:cubicBezTo>
                    <a:pt x="2554" y="3925"/>
                    <a:pt x="2540" y="3816"/>
                    <a:pt x="2528" y="3717"/>
                  </a:cubicBezTo>
                  <a:cubicBezTo>
                    <a:pt x="2521" y="3615"/>
                    <a:pt x="2511" y="3522"/>
                    <a:pt x="2501" y="3436"/>
                  </a:cubicBezTo>
                  <a:cubicBezTo>
                    <a:pt x="2481" y="3267"/>
                    <a:pt x="2451" y="3132"/>
                    <a:pt x="2409" y="3056"/>
                  </a:cubicBezTo>
                  <a:cubicBezTo>
                    <a:pt x="2409" y="3056"/>
                    <a:pt x="2386" y="2913"/>
                    <a:pt x="2375" y="2771"/>
                  </a:cubicBezTo>
                  <a:cubicBezTo>
                    <a:pt x="2362" y="2629"/>
                    <a:pt x="2349" y="2487"/>
                    <a:pt x="2349" y="2487"/>
                  </a:cubicBezTo>
                  <a:lnTo>
                    <a:pt x="2349" y="2487"/>
                  </a:lnTo>
                  <a:cubicBezTo>
                    <a:pt x="2352" y="2725"/>
                    <a:pt x="2346" y="2798"/>
                    <a:pt x="2336" y="2798"/>
                  </a:cubicBezTo>
                  <a:cubicBezTo>
                    <a:pt x="2320" y="2798"/>
                    <a:pt x="2294" y="2611"/>
                    <a:pt x="2276" y="2611"/>
                  </a:cubicBezTo>
                  <a:cubicBezTo>
                    <a:pt x="2271" y="2611"/>
                    <a:pt x="2266" y="2630"/>
                    <a:pt x="2263" y="2679"/>
                  </a:cubicBezTo>
                  <a:cubicBezTo>
                    <a:pt x="2251" y="2466"/>
                    <a:pt x="2271" y="2158"/>
                    <a:pt x="2289" y="2158"/>
                  </a:cubicBezTo>
                  <a:cubicBezTo>
                    <a:pt x="2296" y="2158"/>
                    <a:pt x="2302" y="2196"/>
                    <a:pt x="2306" y="2289"/>
                  </a:cubicBezTo>
                  <a:lnTo>
                    <a:pt x="2299" y="2342"/>
                  </a:lnTo>
                  <a:cubicBezTo>
                    <a:pt x="2304" y="2350"/>
                    <a:pt x="2309" y="2353"/>
                    <a:pt x="2313" y="2353"/>
                  </a:cubicBezTo>
                  <a:cubicBezTo>
                    <a:pt x="2341" y="2353"/>
                    <a:pt x="2340" y="2151"/>
                    <a:pt x="2349" y="1938"/>
                  </a:cubicBezTo>
                  <a:cubicBezTo>
                    <a:pt x="2355" y="1698"/>
                    <a:pt x="2362" y="1449"/>
                    <a:pt x="2387" y="1449"/>
                  </a:cubicBezTo>
                  <a:cubicBezTo>
                    <a:pt x="2388" y="1449"/>
                    <a:pt x="2388" y="1449"/>
                    <a:pt x="2389" y="1449"/>
                  </a:cubicBezTo>
                  <a:cubicBezTo>
                    <a:pt x="2395" y="1128"/>
                    <a:pt x="2412" y="810"/>
                    <a:pt x="2432" y="497"/>
                  </a:cubicBezTo>
                  <a:cubicBezTo>
                    <a:pt x="2247" y="228"/>
                    <a:pt x="2111" y="1"/>
                    <a:pt x="2111" y="1"/>
                  </a:cubicBezTo>
                  <a:lnTo>
                    <a:pt x="338" y="1"/>
                  </a:lnTo>
                  <a:cubicBezTo>
                    <a:pt x="335" y="76"/>
                    <a:pt x="332" y="152"/>
                    <a:pt x="329" y="225"/>
                  </a:cubicBezTo>
                  <a:cubicBezTo>
                    <a:pt x="318" y="152"/>
                    <a:pt x="315" y="76"/>
                    <a:pt x="309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1" name="Google Shape;311;p20"/>
            <p:cNvSpPr/>
            <p:nvPr/>
          </p:nvSpPr>
          <p:spPr>
            <a:xfrm rot="1233980">
              <a:off x="6616301" y="1150288"/>
              <a:ext cx="136655" cy="349302"/>
            </a:xfrm>
            <a:custGeom>
              <a:avLst/>
              <a:gdLst/>
              <a:ahLst/>
              <a:cxnLst/>
              <a:rect l="l" t="t" r="r" b="b"/>
              <a:pathLst>
                <a:path w="2541" h="6495" extrusionOk="0">
                  <a:moveTo>
                    <a:pt x="70" y="2732"/>
                  </a:moveTo>
                  <a:cubicBezTo>
                    <a:pt x="70" y="2842"/>
                    <a:pt x="68" y="2877"/>
                    <a:pt x="65" y="2877"/>
                  </a:cubicBezTo>
                  <a:cubicBezTo>
                    <a:pt x="62" y="2877"/>
                    <a:pt x="59" y="2849"/>
                    <a:pt x="54" y="2821"/>
                  </a:cubicBezTo>
                  <a:lnTo>
                    <a:pt x="70" y="2732"/>
                  </a:lnTo>
                  <a:close/>
                  <a:moveTo>
                    <a:pt x="2384" y="3334"/>
                  </a:moveTo>
                  <a:cubicBezTo>
                    <a:pt x="2385" y="3334"/>
                    <a:pt x="2377" y="3397"/>
                    <a:pt x="2368" y="3485"/>
                  </a:cubicBezTo>
                  <a:cubicBezTo>
                    <a:pt x="2368" y="3479"/>
                    <a:pt x="2368" y="3479"/>
                    <a:pt x="2365" y="3476"/>
                  </a:cubicBezTo>
                  <a:cubicBezTo>
                    <a:pt x="2378" y="3374"/>
                    <a:pt x="2384" y="3334"/>
                    <a:pt x="2384" y="3334"/>
                  </a:cubicBezTo>
                  <a:close/>
                  <a:moveTo>
                    <a:pt x="2332" y="599"/>
                  </a:moveTo>
                  <a:cubicBezTo>
                    <a:pt x="2342" y="642"/>
                    <a:pt x="2352" y="695"/>
                    <a:pt x="2362" y="755"/>
                  </a:cubicBezTo>
                  <a:cubicBezTo>
                    <a:pt x="2375" y="854"/>
                    <a:pt x="2391" y="973"/>
                    <a:pt x="2402" y="1108"/>
                  </a:cubicBezTo>
                  <a:cubicBezTo>
                    <a:pt x="2408" y="1174"/>
                    <a:pt x="2411" y="1244"/>
                    <a:pt x="2418" y="1320"/>
                  </a:cubicBezTo>
                  <a:cubicBezTo>
                    <a:pt x="2418" y="1356"/>
                    <a:pt x="2421" y="1396"/>
                    <a:pt x="2425" y="1432"/>
                  </a:cubicBezTo>
                  <a:cubicBezTo>
                    <a:pt x="2421" y="1472"/>
                    <a:pt x="2421" y="1512"/>
                    <a:pt x="2418" y="1551"/>
                  </a:cubicBezTo>
                  <a:cubicBezTo>
                    <a:pt x="2403" y="1810"/>
                    <a:pt x="2386" y="1861"/>
                    <a:pt x="2373" y="1861"/>
                  </a:cubicBezTo>
                  <a:cubicBezTo>
                    <a:pt x="2365" y="1861"/>
                    <a:pt x="2359" y="1840"/>
                    <a:pt x="2356" y="1840"/>
                  </a:cubicBezTo>
                  <a:cubicBezTo>
                    <a:pt x="2355" y="1840"/>
                    <a:pt x="2355" y="1845"/>
                    <a:pt x="2356" y="1859"/>
                  </a:cubicBezTo>
                  <a:cubicBezTo>
                    <a:pt x="2302" y="2335"/>
                    <a:pt x="2309" y="2540"/>
                    <a:pt x="2329" y="2722"/>
                  </a:cubicBezTo>
                  <a:cubicBezTo>
                    <a:pt x="2348" y="2904"/>
                    <a:pt x="2362" y="3069"/>
                    <a:pt x="2316" y="3462"/>
                  </a:cubicBezTo>
                  <a:cubicBezTo>
                    <a:pt x="2296" y="3575"/>
                    <a:pt x="2278" y="3609"/>
                    <a:pt x="2263" y="3609"/>
                  </a:cubicBezTo>
                  <a:cubicBezTo>
                    <a:pt x="2240" y="3609"/>
                    <a:pt x="2221" y="3534"/>
                    <a:pt x="2202" y="3534"/>
                  </a:cubicBezTo>
                  <a:cubicBezTo>
                    <a:pt x="2198" y="3534"/>
                    <a:pt x="2194" y="3537"/>
                    <a:pt x="2190" y="3545"/>
                  </a:cubicBezTo>
                  <a:cubicBezTo>
                    <a:pt x="2193" y="3132"/>
                    <a:pt x="2249" y="2910"/>
                    <a:pt x="2263" y="2632"/>
                  </a:cubicBezTo>
                  <a:lnTo>
                    <a:pt x="2263" y="2632"/>
                  </a:lnTo>
                  <a:lnTo>
                    <a:pt x="2223" y="2977"/>
                  </a:lnTo>
                  <a:cubicBezTo>
                    <a:pt x="2217" y="2844"/>
                    <a:pt x="2213" y="2566"/>
                    <a:pt x="2243" y="2417"/>
                  </a:cubicBezTo>
                  <a:lnTo>
                    <a:pt x="2243" y="2417"/>
                  </a:lnTo>
                  <a:cubicBezTo>
                    <a:pt x="2233" y="2454"/>
                    <a:pt x="2223" y="2510"/>
                    <a:pt x="2217" y="2580"/>
                  </a:cubicBezTo>
                  <a:cubicBezTo>
                    <a:pt x="2243" y="2199"/>
                    <a:pt x="2279" y="1819"/>
                    <a:pt x="2325" y="1436"/>
                  </a:cubicBezTo>
                  <a:cubicBezTo>
                    <a:pt x="2329" y="1280"/>
                    <a:pt x="2329" y="1128"/>
                    <a:pt x="2332" y="973"/>
                  </a:cubicBezTo>
                  <a:lnTo>
                    <a:pt x="2332" y="599"/>
                  </a:lnTo>
                  <a:close/>
                  <a:moveTo>
                    <a:pt x="2309" y="5698"/>
                  </a:moveTo>
                  <a:cubicBezTo>
                    <a:pt x="2310" y="5706"/>
                    <a:pt x="2312" y="5715"/>
                    <a:pt x="2313" y="5725"/>
                  </a:cubicBezTo>
                  <a:lnTo>
                    <a:pt x="2313" y="5725"/>
                  </a:lnTo>
                  <a:cubicBezTo>
                    <a:pt x="2312" y="5715"/>
                    <a:pt x="2310" y="5706"/>
                    <a:pt x="2309" y="5698"/>
                  </a:cubicBezTo>
                  <a:close/>
                  <a:moveTo>
                    <a:pt x="2332" y="6104"/>
                  </a:moveTo>
                  <a:lnTo>
                    <a:pt x="2332" y="6104"/>
                  </a:lnTo>
                  <a:cubicBezTo>
                    <a:pt x="2332" y="6106"/>
                    <a:pt x="2331" y="6107"/>
                    <a:pt x="2330" y="6107"/>
                  </a:cubicBezTo>
                  <a:lnTo>
                    <a:pt x="2330" y="6107"/>
                  </a:lnTo>
                  <a:lnTo>
                    <a:pt x="2332" y="6104"/>
                  </a:lnTo>
                  <a:close/>
                  <a:moveTo>
                    <a:pt x="2448" y="6339"/>
                  </a:moveTo>
                  <a:cubicBezTo>
                    <a:pt x="2448" y="6353"/>
                    <a:pt x="2448" y="6362"/>
                    <a:pt x="2444" y="6376"/>
                  </a:cubicBezTo>
                  <a:cubicBezTo>
                    <a:pt x="2444" y="6362"/>
                    <a:pt x="2448" y="6350"/>
                    <a:pt x="2448" y="6339"/>
                  </a:cubicBezTo>
                  <a:close/>
                  <a:moveTo>
                    <a:pt x="169" y="1"/>
                  </a:moveTo>
                  <a:lnTo>
                    <a:pt x="169" y="27"/>
                  </a:lnTo>
                  <a:cubicBezTo>
                    <a:pt x="166" y="367"/>
                    <a:pt x="163" y="705"/>
                    <a:pt x="160" y="1039"/>
                  </a:cubicBezTo>
                  <a:lnTo>
                    <a:pt x="219" y="886"/>
                  </a:lnTo>
                  <a:lnTo>
                    <a:pt x="216" y="1350"/>
                  </a:lnTo>
                  <a:cubicBezTo>
                    <a:pt x="209" y="1402"/>
                    <a:pt x="199" y="1439"/>
                    <a:pt x="190" y="1439"/>
                  </a:cubicBezTo>
                  <a:cubicBezTo>
                    <a:pt x="178" y="1439"/>
                    <a:pt x="167" y="1371"/>
                    <a:pt x="169" y="1181"/>
                  </a:cubicBezTo>
                  <a:lnTo>
                    <a:pt x="169" y="1181"/>
                  </a:lnTo>
                  <a:cubicBezTo>
                    <a:pt x="153" y="1270"/>
                    <a:pt x="163" y="1405"/>
                    <a:pt x="166" y="1524"/>
                  </a:cubicBezTo>
                  <a:cubicBezTo>
                    <a:pt x="169" y="1643"/>
                    <a:pt x="179" y="1743"/>
                    <a:pt x="186" y="1747"/>
                  </a:cubicBezTo>
                  <a:cubicBezTo>
                    <a:pt x="162" y="1924"/>
                    <a:pt x="147" y="1986"/>
                    <a:pt x="138" y="1986"/>
                  </a:cubicBezTo>
                  <a:cubicBezTo>
                    <a:pt x="119" y="1986"/>
                    <a:pt x="129" y="1664"/>
                    <a:pt x="122" y="1664"/>
                  </a:cubicBezTo>
                  <a:lnTo>
                    <a:pt x="122" y="1664"/>
                  </a:lnTo>
                  <a:cubicBezTo>
                    <a:pt x="121" y="1664"/>
                    <a:pt x="119" y="1673"/>
                    <a:pt x="117" y="1693"/>
                  </a:cubicBezTo>
                  <a:lnTo>
                    <a:pt x="97" y="1965"/>
                  </a:lnTo>
                  <a:lnTo>
                    <a:pt x="110" y="1901"/>
                  </a:lnTo>
                  <a:lnTo>
                    <a:pt x="110" y="1901"/>
                  </a:lnTo>
                  <a:cubicBezTo>
                    <a:pt x="114" y="2120"/>
                    <a:pt x="137" y="2143"/>
                    <a:pt x="94" y="2540"/>
                  </a:cubicBezTo>
                  <a:cubicBezTo>
                    <a:pt x="70" y="2794"/>
                    <a:pt x="50" y="2669"/>
                    <a:pt x="44" y="2768"/>
                  </a:cubicBezTo>
                  <a:cubicBezTo>
                    <a:pt x="41" y="2768"/>
                    <a:pt x="41" y="2778"/>
                    <a:pt x="37" y="2801"/>
                  </a:cubicBezTo>
                  <a:cubicBezTo>
                    <a:pt x="37" y="2824"/>
                    <a:pt x="37" y="2861"/>
                    <a:pt x="34" y="2924"/>
                  </a:cubicBezTo>
                  <a:lnTo>
                    <a:pt x="1" y="3508"/>
                  </a:lnTo>
                  <a:lnTo>
                    <a:pt x="1" y="3508"/>
                  </a:lnTo>
                  <a:lnTo>
                    <a:pt x="60" y="3274"/>
                  </a:lnTo>
                  <a:lnTo>
                    <a:pt x="60" y="3274"/>
                  </a:lnTo>
                  <a:cubicBezTo>
                    <a:pt x="64" y="3406"/>
                    <a:pt x="57" y="3545"/>
                    <a:pt x="57" y="3615"/>
                  </a:cubicBezTo>
                  <a:cubicBezTo>
                    <a:pt x="59" y="3647"/>
                    <a:pt x="60" y="3665"/>
                    <a:pt x="64" y="3665"/>
                  </a:cubicBezTo>
                  <a:cubicBezTo>
                    <a:pt x="69" y="3665"/>
                    <a:pt x="77" y="3639"/>
                    <a:pt x="94" y="3578"/>
                  </a:cubicBezTo>
                  <a:lnTo>
                    <a:pt x="94" y="3578"/>
                  </a:lnTo>
                  <a:cubicBezTo>
                    <a:pt x="70" y="3681"/>
                    <a:pt x="60" y="3856"/>
                    <a:pt x="54" y="4071"/>
                  </a:cubicBezTo>
                  <a:cubicBezTo>
                    <a:pt x="50" y="4187"/>
                    <a:pt x="50" y="4309"/>
                    <a:pt x="47" y="4438"/>
                  </a:cubicBezTo>
                  <a:cubicBezTo>
                    <a:pt x="47" y="4567"/>
                    <a:pt x="44" y="4699"/>
                    <a:pt x="54" y="4831"/>
                  </a:cubicBezTo>
                  <a:cubicBezTo>
                    <a:pt x="80" y="5361"/>
                    <a:pt x="106" y="5870"/>
                    <a:pt x="114" y="5996"/>
                  </a:cubicBezTo>
                  <a:cubicBezTo>
                    <a:pt x="137" y="6161"/>
                    <a:pt x="169" y="6323"/>
                    <a:pt x="199" y="6495"/>
                  </a:cubicBezTo>
                  <a:lnTo>
                    <a:pt x="2302" y="6495"/>
                  </a:lnTo>
                  <a:cubicBezTo>
                    <a:pt x="2292" y="6409"/>
                    <a:pt x="2283" y="6323"/>
                    <a:pt x="2272" y="6240"/>
                  </a:cubicBezTo>
                  <a:cubicBezTo>
                    <a:pt x="2252" y="6062"/>
                    <a:pt x="2236" y="5883"/>
                    <a:pt x="2223" y="5704"/>
                  </a:cubicBezTo>
                  <a:cubicBezTo>
                    <a:pt x="2206" y="5477"/>
                    <a:pt x="2197" y="5245"/>
                    <a:pt x="2186" y="5013"/>
                  </a:cubicBezTo>
                  <a:lnTo>
                    <a:pt x="2186" y="5013"/>
                  </a:lnTo>
                  <a:cubicBezTo>
                    <a:pt x="2190" y="5033"/>
                    <a:pt x="2193" y="5043"/>
                    <a:pt x="2197" y="5043"/>
                  </a:cubicBezTo>
                  <a:cubicBezTo>
                    <a:pt x="2200" y="5043"/>
                    <a:pt x="2203" y="5035"/>
                    <a:pt x="2206" y="5016"/>
                  </a:cubicBezTo>
                  <a:lnTo>
                    <a:pt x="2186" y="4782"/>
                  </a:lnTo>
                  <a:cubicBezTo>
                    <a:pt x="2190" y="4751"/>
                    <a:pt x="2195" y="4738"/>
                    <a:pt x="2199" y="4738"/>
                  </a:cubicBezTo>
                  <a:cubicBezTo>
                    <a:pt x="2219" y="4738"/>
                    <a:pt x="2245" y="5003"/>
                    <a:pt x="2255" y="5003"/>
                  </a:cubicBezTo>
                  <a:cubicBezTo>
                    <a:pt x="2258" y="5003"/>
                    <a:pt x="2260" y="4981"/>
                    <a:pt x="2260" y="4924"/>
                  </a:cubicBezTo>
                  <a:cubicBezTo>
                    <a:pt x="2283" y="5083"/>
                    <a:pt x="2306" y="5248"/>
                    <a:pt x="2325" y="5430"/>
                  </a:cubicBezTo>
                  <a:cubicBezTo>
                    <a:pt x="2336" y="5520"/>
                    <a:pt x="2345" y="5616"/>
                    <a:pt x="2352" y="5715"/>
                  </a:cubicBezTo>
                  <a:cubicBezTo>
                    <a:pt x="2362" y="5814"/>
                    <a:pt x="2368" y="5916"/>
                    <a:pt x="2371" y="6025"/>
                  </a:cubicBezTo>
                  <a:lnTo>
                    <a:pt x="2332" y="6104"/>
                  </a:lnTo>
                  <a:cubicBezTo>
                    <a:pt x="2341" y="6074"/>
                    <a:pt x="2333" y="5851"/>
                    <a:pt x="2313" y="5725"/>
                  </a:cubicBezTo>
                  <a:lnTo>
                    <a:pt x="2313" y="5725"/>
                  </a:lnTo>
                  <a:cubicBezTo>
                    <a:pt x="2339" y="5900"/>
                    <a:pt x="2311" y="6275"/>
                    <a:pt x="2359" y="6495"/>
                  </a:cubicBezTo>
                  <a:lnTo>
                    <a:pt x="2385" y="6495"/>
                  </a:lnTo>
                  <a:lnTo>
                    <a:pt x="2391" y="6263"/>
                  </a:lnTo>
                  <a:cubicBezTo>
                    <a:pt x="2405" y="6336"/>
                    <a:pt x="2418" y="6416"/>
                    <a:pt x="2435" y="6495"/>
                  </a:cubicBezTo>
                  <a:lnTo>
                    <a:pt x="2494" y="6495"/>
                  </a:lnTo>
                  <a:cubicBezTo>
                    <a:pt x="2482" y="6384"/>
                    <a:pt x="2472" y="6301"/>
                    <a:pt x="2461" y="6301"/>
                  </a:cubicBezTo>
                  <a:cubicBezTo>
                    <a:pt x="2456" y="6301"/>
                    <a:pt x="2452" y="6313"/>
                    <a:pt x="2448" y="6339"/>
                  </a:cubicBezTo>
                  <a:cubicBezTo>
                    <a:pt x="2464" y="6211"/>
                    <a:pt x="2461" y="6098"/>
                    <a:pt x="2455" y="5976"/>
                  </a:cubicBezTo>
                  <a:cubicBezTo>
                    <a:pt x="2451" y="5843"/>
                    <a:pt x="2441" y="5701"/>
                    <a:pt x="2461" y="5512"/>
                  </a:cubicBezTo>
                  <a:lnTo>
                    <a:pt x="2461" y="5512"/>
                  </a:lnTo>
                  <a:cubicBezTo>
                    <a:pt x="2454" y="5518"/>
                    <a:pt x="2448" y="5545"/>
                    <a:pt x="2444" y="5545"/>
                  </a:cubicBezTo>
                  <a:cubicBezTo>
                    <a:pt x="2438" y="5545"/>
                    <a:pt x="2434" y="5502"/>
                    <a:pt x="2428" y="5318"/>
                  </a:cubicBezTo>
                  <a:cubicBezTo>
                    <a:pt x="2421" y="5304"/>
                    <a:pt x="2415" y="5268"/>
                    <a:pt x="2411" y="5248"/>
                  </a:cubicBezTo>
                  <a:lnTo>
                    <a:pt x="2411" y="5225"/>
                  </a:lnTo>
                  <a:cubicBezTo>
                    <a:pt x="2408" y="5231"/>
                    <a:pt x="2408" y="5235"/>
                    <a:pt x="2408" y="5245"/>
                  </a:cubicBezTo>
                  <a:cubicBezTo>
                    <a:pt x="2406" y="5237"/>
                    <a:pt x="2406" y="5233"/>
                    <a:pt x="2406" y="5233"/>
                  </a:cubicBezTo>
                  <a:lnTo>
                    <a:pt x="2406" y="5233"/>
                  </a:lnTo>
                  <a:cubicBezTo>
                    <a:pt x="2405" y="5233"/>
                    <a:pt x="2406" y="5239"/>
                    <a:pt x="2408" y="5251"/>
                  </a:cubicBezTo>
                  <a:cubicBezTo>
                    <a:pt x="2405" y="5327"/>
                    <a:pt x="2398" y="5390"/>
                    <a:pt x="2391" y="5417"/>
                  </a:cubicBezTo>
                  <a:cubicBezTo>
                    <a:pt x="2345" y="5254"/>
                    <a:pt x="2316" y="4735"/>
                    <a:pt x="2296" y="4560"/>
                  </a:cubicBezTo>
                  <a:cubicBezTo>
                    <a:pt x="2298" y="4506"/>
                    <a:pt x="2300" y="4488"/>
                    <a:pt x="2303" y="4488"/>
                  </a:cubicBezTo>
                  <a:cubicBezTo>
                    <a:pt x="2308" y="4488"/>
                    <a:pt x="2316" y="4559"/>
                    <a:pt x="2324" y="4559"/>
                  </a:cubicBezTo>
                  <a:cubicBezTo>
                    <a:pt x="2326" y="4559"/>
                    <a:pt x="2329" y="4552"/>
                    <a:pt x="2332" y="4534"/>
                  </a:cubicBezTo>
                  <a:lnTo>
                    <a:pt x="2302" y="4273"/>
                  </a:lnTo>
                  <a:cubicBezTo>
                    <a:pt x="2327" y="4255"/>
                    <a:pt x="2348" y="4020"/>
                    <a:pt x="2364" y="4020"/>
                  </a:cubicBezTo>
                  <a:cubicBezTo>
                    <a:pt x="2372" y="4020"/>
                    <a:pt x="2379" y="4069"/>
                    <a:pt x="2385" y="4213"/>
                  </a:cubicBezTo>
                  <a:lnTo>
                    <a:pt x="2388" y="3803"/>
                  </a:lnTo>
                  <a:cubicBezTo>
                    <a:pt x="2402" y="3562"/>
                    <a:pt x="2435" y="3228"/>
                    <a:pt x="2428" y="3023"/>
                  </a:cubicBezTo>
                  <a:cubicBezTo>
                    <a:pt x="2441" y="2868"/>
                    <a:pt x="2423" y="2652"/>
                    <a:pt x="2425" y="2652"/>
                  </a:cubicBezTo>
                  <a:lnTo>
                    <a:pt x="2425" y="2652"/>
                  </a:lnTo>
                  <a:cubicBezTo>
                    <a:pt x="2425" y="2652"/>
                    <a:pt x="2427" y="2667"/>
                    <a:pt x="2431" y="2702"/>
                  </a:cubicBezTo>
                  <a:lnTo>
                    <a:pt x="2431" y="2603"/>
                  </a:lnTo>
                  <a:cubicBezTo>
                    <a:pt x="2431" y="2540"/>
                    <a:pt x="2435" y="2461"/>
                    <a:pt x="2441" y="2378"/>
                  </a:cubicBezTo>
                  <a:cubicBezTo>
                    <a:pt x="2451" y="2219"/>
                    <a:pt x="2461" y="2057"/>
                    <a:pt x="2461" y="2057"/>
                  </a:cubicBezTo>
                  <a:lnTo>
                    <a:pt x="2471" y="2051"/>
                  </a:lnTo>
                  <a:cubicBezTo>
                    <a:pt x="2487" y="1892"/>
                    <a:pt x="2501" y="1730"/>
                    <a:pt x="2510" y="1564"/>
                  </a:cubicBezTo>
                  <a:cubicBezTo>
                    <a:pt x="2514" y="1524"/>
                    <a:pt x="2517" y="1482"/>
                    <a:pt x="2521" y="1442"/>
                  </a:cubicBezTo>
                  <a:cubicBezTo>
                    <a:pt x="2521" y="1399"/>
                    <a:pt x="2521" y="1359"/>
                    <a:pt x="2517" y="1317"/>
                  </a:cubicBezTo>
                  <a:cubicBezTo>
                    <a:pt x="2517" y="1234"/>
                    <a:pt x="2514" y="1147"/>
                    <a:pt x="2514" y="1062"/>
                  </a:cubicBezTo>
                  <a:cubicBezTo>
                    <a:pt x="2507" y="721"/>
                    <a:pt x="2507" y="371"/>
                    <a:pt x="2540" y="7"/>
                  </a:cubicBezTo>
                  <a:lnTo>
                    <a:pt x="2540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2" name="Google Shape;312;p20"/>
            <p:cNvSpPr/>
            <p:nvPr/>
          </p:nvSpPr>
          <p:spPr>
            <a:xfrm rot="1233980">
              <a:off x="6838918" y="1237558"/>
              <a:ext cx="156554" cy="349302"/>
            </a:xfrm>
            <a:custGeom>
              <a:avLst/>
              <a:gdLst/>
              <a:ahLst/>
              <a:cxnLst/>
              <a:rect l="l" t="t" r="r" b="b"/>
              <a:pathLst>
                <a:path w="2911" h="6495" extrusionOk="0">
                  <a:moveTo>
                    <a:pt x="283" y="1697"/>
                  </a:moveTo>
                  <a:lnTo>
                    <a:pt x="283" y="2203"/>
                  </a:lnTo>
                  <a:lnTo>
                    <a:pt x="219" y="2213"/>
                  </a:lnTo>
                  <a:lnTo>
                    <a:pt x="283" y="2272"/>
                  </a:lnTo>
                  <a:cubicBezTo>
                    <a:pt x="286" y="2441"/>
                    <a:pt x="289" y="2606"/>
                    <a:pt x="295" y="2771"/>
                  </a:cubicBezTo>
                  <a:cubicBezTo>
                    <a:pt x="293" y="2771"/>
                    <a:pt x="291" y="2771"/>
                    <a:pt x="289" y="2771"/>
                  </a:cubicBezTo>
                  <a:cubicBezTo>
                    <a:pt x="245" y="2771"/>
                    <a:pt x="205" y="2742"/>
                    <a:pt x="183" y="2682"/>
                  </a:cubicBezTo>
                  <a:cubicBezTo>
                    <a:pt x="187" y="2655"/>
                    <a:pt x="196" y="2464"/>
                    <a:pt x="210" y="2259"/>
                  </a:cubicBezTo>
                  <a:cubicBezTo>
                    <a:pt x="226" y="2051"/>
                    <a:pt x="249" y="1832"/>
                    <a:pt x="266" y="1747"/>
                  </a:cubicBezTo>
                  <a:cubicBezTo>
                    <a:pt x="272" y="1720"/>
                    <a:pt x="279" y="1703"/>
                    <a:pt x="283" y="1697"/>
                  </a:cubicBezTo>
                  <a:close/>
                  <a:moveTo>
                    <a:pt x="338" y="4663"/>
                  </a:moveTo>
                  <a:lnTo>
                    <a:pt x="338" y="4663"/>
                  </a:lnTo>
                  <a:cubicBezTo>
                    <a:pt x="388" y="4778"/>
                    <a:pt x="467" y="4987"/>
                    <a:pt x="553" y="5219"/>
                  </a:cubicBezTo>
                  <a:cubicBezTo>
                    <a:pt x="567" y="5291"/>
                    <a:pt x="580" y="5364"/>
                    <a:pt x="593" y="5440"/>
                  </a:cubicBezTo>
                  <a:cubicBezTo>
                    <a:pt x="620" y="5625"/>
                    <a:pt x="643" y="5807"/>
                    <a:pt x="663" y="5993"/>
                  </a:cubicBezTo>
                  <a:lnTo>
                    <a:pt x="663" y="6002"/>
                  </a:lnTo>
                  <a:cubicBezTo>
                    <a:pt x="629" y="5900"/>
                    <a:pt x="586" y="5787"/>
                    <a:pt x="553" y="5668"/>
                  </a:cubicBezTo>
                  <a:cubicBezTo>
                    <a:pt x="533" y="5599"/>
                    <a:pt x="517" y="5529"/>
                    <a:pt x="501" y="5457"/>
                  </a:cubicBezTo>
                  <a:cubicBezTo>
                    <a:pt x="481" y="5384"/>
                    <a:pt x="457" y="5311"/>
                    <a:pt x="441" y="5235"/>
                  </a:cubicBezTo>
                  <a:lnTo>
                    <a:pt x="448" y="5120"/>
                  </a:lnTo>
                  <a:lnTo>
                    <a:pt x="338" y="4663"/>
                  </a:lnTo>
                  <a:close/>
                  <a:moveTo>
                    <a:pt x="94" y="1"/>
                  </a:moveTo>
                  <a:cubicBezTo>
                    <a:pt x="94" y="50"/>
                    <a:pt x="97" y="90"/>
                    <a:pt x="100" y="113"/>
                  </a:cubicBezTo>
                  <a:cubicBezTo>
                    <a:pt x="1" y="417"/>
                    <a:pt x="25" y="1475"/>
                    <a:pt x="17" y="1971"/>
                  </a:cubicBezTo>
                  <a:lnTo>
                    <a:pt x="60" y="1988"/>
                  </a:lnTo>
                  <a:cubicBezTo>
                    <a:pt x="54" y="2328"/>
                    <a:pt x="84" y="2655"/>
                    <a:pt x="114" y="3076"/>
                  </a:cubicBezTo>
                  <a:lnTo>
                    <a:pt x="147" y="3049"/>
                  </a:lnTo>
                  <a:cubicBezTo>
                    <a:pt x="176" y="3231"/>
                    <a:pt x="187" y="3466"/>
                    <a:pt x="193" y="3727"/>
                  </a:cubicBezTo>
                  <a:cubicBezTo>
                    <a:pt x="203" y="3989"/>
                    <a:pt x="233" y="4273"/>
                    <a:pt x="266" y="4560"/>
                  </a:cubicBezTo>
                  <a:cubicBezTo>
                    <a:pt x="246" y="4524"/>
                    <a:pt x="233" y="4375"/>
                    <a:pt x="229" y="4273"/>
                  </a:cubicBezTo>
                  <a:lnTo>
                    <a:pt x="229" y="4273"/>
                  </a:lnTo>
                  <a:cubicBezTo>
                    <a:pt x="219" y="4620"/>
                    <a:pt x="306" y="4981"/>
                    <a:pt x="382" y="5331"/>
                  </a:cubicBezTo>
                  <a:cubicBezTo>
                    <a:pt x="454" y="5685"/>
                    <a:pt x="517" y="6025"/>
                    <a:pt x="497" y="6336"/>
                  </a:cubicBezTo>
                  <a:cubicBezTo>
                    <a:pt x="504" y="6396"/>
                    <a:pt x="510" y="6445"/>
                    <a:pt x="513" y="6495"/>
                  </a:cubicBezTo>
                  <a:lnTo>
                    <a:pt x="2905" y="6495"/>
                  </a:lnTo>
                  <a:cubicBezTo>
                    <a:pt x="2911" y="6141"/>
                    <a:pt x="2878" y="5718"/>
                    <a:pt x="2792" y="5341"/>
                  </a:cubicBezTo>
                  <a:lnTo>
                    <a:pt x="2792" y="5341"/>
                  </a:lnTo>
                  <a:cubicBezTo>
                    <a:pt x="2798" y="5347"/>
                    <a:pt x="2809" y="5364"/>
                    <a:pt x="2825" y="5427"/>
                  </a:cubicBezTo>
                  <a:cubicBezTo>
                    <a:pt x="2815" y="5370"/>
                    <a:pt x="2802" y="5314"/>
                    <a:pt x="2792" y="5258"/>
                  </a:cubicBezTo>
                  <a:cubicBezTo>
                    <a:pt x="2778" y="5202"/>
                    <a:pt x="2763" y="5146"/>
                    <a:pt x="2749" y="5089"/>
                  </a:cubicBezTo>
                  <a:cubicBezTo>
                    <a:pt x="2723" y="4974"/>
                    <a:pt x="2696" y="4854"/>
                    <a:pt x="2670" y="4735"/>
                  </a:cubicBezTo>
                  <a:cubicBezTo>
                    <a:pt x="2613" y="4497"/>
                    <a:pt x="2594" y="4259"/>
                    <a:pt x="2567" y="4035"/>
                  </a:cubicBezTo>
                  <a:cubicBezTo>
                    <a:pt x="2554" y="3925"/>
                    <a:pt x="2540" y="3816"/>
                    <a:pt x="2528" y="3717"/>
                  </a:cubicBezTo>
                  <a:cubicBezTo>
                    <a:pt x="2521" y="3615"/>
                    <a:pt x="2511" y="3522"/>
                    <a:pt x="2501" y="3436"/>
                  </a:cubicBezTo>
                  <a:cubicBezTo>
                    <a:pt x="2481" y="3267"/>
                    <a:pt x="2451" y="3132"/>
                    <a:pt x="2409" y="3056"/>
                  </a:cubicBezTo>
                  <a:cubicBezTo>
                    <a:pt x="2409" y="3056"/>
                    <a:pt x="2386" y="2913"/>
                    <a:pt x="2375" y="2771"/>
                  </a:cubicBezTo>
                  <a:cubicBezTo>
                    <a:pt x="2362" y="2629"/>
                    <a:pt x="2349" y="2487"/>
                    <a:pt x="2349" y="2487"/>
                  </a:cubicBezTo>
                  <a:lnTo>
                    <a:pt x="2349" y="2487"/>
                  </a:lnTo>
                  <a:cubicBezTo>
                    <a:pt x="2351" y="2725"/>
                    <a:pt x="2345" y="2798"/>
                    <a:pt x="2334" y="2798"/>
                  </a:cubicBezTo>
                  <a:cubicBezTo>
                    <a:pt x="2318" y="2798"/>
                    <a:pt x="2292" y="2611"/>
                    <a:pt x="2275" y="2611"/>
                  </a:cubicBezTo>
                  <a:cubicBezTo>
                    <a:pt x="2270" y="2611"/>
                    <a:pt x="2265" y="2630"/>
                    <a:pt x="2263" y="2679"/>
                  </a:cubicBezTo>
                  <a:cubicBezTo>
                    <a:pt x="2251" y="2466"/>
                    <a:pt x="2271" y="2158"/>
                    <a:pt x="2289" y="2158"/>
                  </a:cubicBezTo>
                  <a:cubicBezTo>
                    <a:pt x="2296" y="2158"/>
                    <a:pt x="2302" y="2196"/>
                    <a:pt x="2306" y="2289"/>
                  </a:cubicBezTo>
                  <a:lnTo>
                    <a:pt x="2299" y="2342"/>
                  </a:lnTo>
                  <a:cubicBezTo>
                    <a:pt x="2304" y="2350"/>
                    <a:pt x="2309" y="2353"/>
                    <a:pt x="2312" y="2353"/>
                  </a:cubicBezTo>
                  <a:cubicBezTo>
                    <a:pt x="2341" y="2353"/>
                    <a:pt x="2337" y="2151"/>
                    <a:pt x="2349" y="1938"/>
                  </a:cubicBezTo>
                  <a:cubicBezTo>
                    <a:pt x="2355" y="1698"/>
                    <a:pt x="2359" y="1449"/>
                    <a:pt x="2384" y="1449"/>
                  </a:cubicBezTo>
                  <a:cubicBezTo>
                    <a:pt x="2385" y="1449"/>
                    <a:pt x="2385" y="1449"/>
                    <a:pt x="2386" y="1449"/>
                  </a:cubicBezTo>
                  <a:cubicBezTo>
                    <a:pt x="2402" y="959"/>
                    <a:pt x="2432" y="480"/>
                    <a:pt x="2465" y="1"/>
                  </a:cubicBezTo>
                  <a:lnTo>
                    <a:pt x="338" y="1"/>
                  </a:lnTo>
                  <a:cubicBezTo>
                    <a:pt x="335" y="76"/>
                    <a:pt x="332" y="152"/>
                    <a:pt x="325" y="225"/>
                  </a:cubicBezTo>
                  <a:cubicBezTo>
                    <a:pt x="318" y="152"/>
                    <a:pt x="312" y="76"/>
                    <a:pt x="309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3" name="Google Shape;313;p20"/>
            <p:cNvSpPr/>
            <p:nvPr/>
          </p:nvSpPr>
          <p:spPr>
            <a:xfrm rot="1233980">
              <a:off x="6171762" y="983475"/>
              <a:ext cx="136655" cy="349302"/>
            </a:xfrm>
            <a:custGeom>
              <a:avLst/>
              <a:gdLst/>
              <a:ahLst/>
              <a:cxnLst/>
              <a:rect l="l" t="t" r="r" b="b"/>
              <a:pathLst>
                <a:path w="2541" h="6495" extrusionOk="0">
                  <a:moveTo>
                    <a:pt x="70" y="2732"/>
                  </a:moveTo>
                  <a:cubicBezTo>
                    <a:pt x="70" y="2842"/>
                    <a:pt x="68" y="2877"/>
                    <a:pt x="65" y="2877"/>
                  </a:cubicBezTo>
                  <a:cubicBezTo>
                    <a:pt x="62" y="2877"/>
                    <a:pt x="59" y="2849"/>
                    <a:pt x="54" y="2821"/>
                  </a:cubicBezTo>
                  <a:lnTo>
                    <a:pt x="70" y="2732"/>
                  </a:lnTo>
                  <a:close/>
                  <a:moveTo>
                    <a:pt x="2382" y="3334"/>
                  </a:moveTo>
                  <a:lnTo>
                    <a:pt x="2382" y="3334"/>
                  </a:lnTo>
                  <a:cubicBezTo>
                    <a:pt x="2382" y="3334"/>
                    <a:pt x="2376" y="3397"/>
                    <a:pt x="2368" y="3485"/>
                  </a:cubicBezTo>
                  <a:cubicBezTo>
                    <a:pt x="2365" y="3479"/>
                    <a:pt x="2365" y="3479"/>
                    <a:pt x="2365" y="3476"/>
                  </a:cubicBezTo>
                  <a:cubicBezTo>
                    <a:pt x="2377" y="3374"/>
                    <a:pt x="2381" y="3334"/>
                    <a:pt x="2382" y="3334"/>
                  </a:cubicBezTo>
                  <a:close/>
                  <a:moveTo>
                    <a:pt x="2329" y="599"/>
                  </a:moveTo>
                  <a:cubicBezTo>
                    <a:pt x="2339" y="642"/>
                    <a:pt x="2352" y="695"/>
                    <a:pt x="2359" y="755"/>
                  </a:cubicBezTo>
                  <a:cubicBezTo>
                    <a:pt x="2375" y="854"/>
                    <a:pt x="2391" y="973"/>
                    <a:pt x="2402" y="1108"/>
                  </a:cubicBezTo>
                  <a:cubicBezTo>
                    <a:pt x="2405" y="1174"/>
                    <a:pt x="2411" y="1244"/>
                    <a:pt x="2418" y="1320"/>
                  </a:cubicBezTo>
                  <a:cubicBezTo>
                    <a:pt x="2418" y="1356"/>
                    <a:pt x="2421" y="1396"/>
                    <a:pt x="2421" y="1432"/>
                  </a:cubicBezTo>
                  <a:cubicBezTo>
                    <a:pt x="2421" y="1472"/>
                    <a:pt x="2421" y="1512"/>
                    <a:pt x="2418" y="1551"/>
                  </a:cubicBezTo>
                  <a:cubicBezTo>
                    <a:pt x="2401" y="1810"/>
                    <a:pt x="2384" y="1861"/>
                    <a:pt x="2371" y="1861"/>
                  </a:cubicBezTo>
                  <a:cubicBezTo>
                    <a:pt x="2363" y="1861"/>
                    <a:pt x="2357" y="1840"/>
                    <a:pt x="2354" y="1840"/>
                  </a:cubicBezTo>
                  <a:cubicBezTo>
                    <a:pt x="2352" y="1840"/>
                    <a:pt x="2352" y="1845"/>
                    <a:pt x="2352" y="1859"/>
                  </a:cubicBezTo>
                  <a:cubicBezTo>
                    <a:pt x="2299" y="2335"/>
                    <a:pt x="2309" y="2540"/>
                    <a:pt x="2329" y="2722"/>
                  </a:cubicBezTo>
                  <a:cubicBezTo>
                    <a:pt x="2345" y="2904"/>
                    <a:pt x="2359" y="3069"/>
                    <a:pt x="2316" y="3462"/>
                  </a:cubicBezTo>
                  <a:cubicBezTo>
                    <a:pt x="2296" y="3575"/>
                    <a:pt x="2278" y="3609"/>
                    <a:pt x="2262" y="3609"/>
                  </a:cubicBezTo>
                  <a:cubicBezTo>
                    <a:pt x="2239" y="3609"/>
                    <a:pt x="2219" y="3534"/>
                    <a:pt x="2201" y="3534"/>
                  </a:cubicBezTo>
                  <a:cubicBezTo>
                    <a:pt x="2197" y="3534"/>
                    <a:pt x="2193" y="3537"/>
                    <a:pt x="2190" y="3545"/>
                  </a:cubicBezTo>
                  <a:cubicBezTo>
                    <a:pt x="2193" y="3132"/>
                    <a:pt x="2249" y="2910"/>
                    <a:pt x="2263" y="2632"/>
                  </a:cubicBezTo>
                  <a:lnTo>
                    <a:pt x="2263" y="2632"/>
                  </a:lnTo>
                  <a:lnTo>
                    <a:pt x="2223" y="2977"/>
                  </a:lnTo>
                  <a:cubicBezTo>
                    <a:pt x="2217" y="2844"/>
                    <a:pt x="2213" y="2566"/>
                    <a:pt x="2243" y="2417"/>
                  </a:cubicBezTo>
                  <a:lnTo>
                    <a:pt x="2243" y="2417"/>
                  </a:lnTo>
                  <a:cubicBezTo>
                    <a:pt x="2233" y="2454"/>
                    <a:pt x="2223" y="2510"/>
                    <a:pt x="2217" y="2580"/>
                  </a:cubicBezTo>
                  <a:cubicBezTo>
                    <a:pt x="2243" y="2199"/>
                    <a:pt x="2279" y="1819"/>
                    <a:pt x="2325" y="1436"/>
                  </a:cubicBezTo>
                  <a:cubicBezTo>
                    <a:pt x="2329" y="1280"/>
                    <a:pt x="2329" y="1128"/>
                    <a:pt x="2329" y="973"/>
                  </a:cubicBezTo>
                  <a:lnTo>
                    <a:pt x="2329" y="599"/>
                  </a:lnTo>
                  <a:close/>
                  <a:moveTo>
                    <a:pt x="2309" y="5698"/>
                  </a:moveTo>
                  <a:cubicBezTo>
                    <a:pt x="2310" y="5706"/>
                    <a:pt x="2312" y="5715"/>
                    <a:pt x="2313" y="5725"/>
                  </a:cubicBezTo>
                  <a:lnTo>
                    <a:pt x="2313" y="5725"/>
                  </a:lnTo>
                  <a:cubicBezTo>
                    <a:pt x="2312" y="5715"/>
                    <a:pt x="2310" y="5706"/>
                    <a:pt x="2309" y="5698"/>
                  </a:cubicBezTo>
                  <a:close/>
                  <a:moveTo>
                    <a:pt x="2448" y="6339"/>
                  </a:moveTo>
                  <a:cubicBezTo>
                    <a:pt x="2448" y="6353"/>
                    <a:pt x="2444" y="6362"/>
                    <a:pt x="2444" y="6376"/>
                  </a:cubicBezTo>
                  <a:cubicBezTo>
                    <a:pt x="2444" y="6362"/>
                    <a:pt x="2448" y="6350"/>
                    <a:pt x="2448" y="6339"/>
                  </a:cubicBezTo>
                  <a:close/>
                  <a:moveTo>
                    <a:pt x="169" y="1"/>
                  </a:moveTo>
                  <a:cubicBezTo>
                    <a:pt x="166" y="10"/>
                    <a:pt x="166" y="21"/>
                    <a:pt x="166" y="27"/>
                  </a:cubicBezTo>
                  <a:cubicBezTo>
                    <a:pt x="166" y="367"/>
                    <a:pt x="163" y="705"/>
                    <a:pt x="160" y="1039"/>
                  </a:cubicBezTo>
                  <a:lnTo>
                    <a:pt x="219" y="886"/>
                  </a:lnTo>
                  <a:lnTo>
                    <a:pt x="213" y="1350"/>
                  </a:lnTo>
                  <a:cubicBezTo>
                    <a:pt x="207" y="1402"/>
                    <a:pt x="198" y="1439"/>
                    <a:pt x="189" y="1439"/>
                  </a:cubicBezTo>
                  <a:cubicBezTo>
                    <a:pt x="178" y="1439"/>
                    <a:pt x="167" y="1371"/>
                    <a:pt x="169" y="1181"/>
                  </a:cubicBezTo>
                  <a:lnTo>
                    <a:pt x="169" y="1181"/>
                  </a:lnTo>
                  <a:cubicBezTo>
                    <a:pt x="149" y="1270"/>
                    <a:pt x="163" y="1405"/>
                    <a:pt x="166" y="1524"/>
                  </a:cubicBezTo>
                  <a:cubicBezTo>
                    <a:pt x="169" y="1643"/>
                    <a:pt x="179" y="1743"/>
                    <a:pt x="183" y="1747"/>
                  </a:cubicBezTo>
                  <a:cubicBezTo>
                    <a:pt x="159" y="1924"/>
                    <a:pt x="145" y="1986"/>
                    <a:pt x="137" y="1986"/>
                  </a:cubicBezTo>
                  <a:cubicBezTo>
                    <a:pt x="118" y="1986"/>
                    <a:pt x="129" y="1664"/>
                    <a:pt x="122" y="1664"/>
                  </a:cubicBezTo>
                  <a:lnTo>
                    <a:pt x="122" y="1664"/>
                  </a:lnTo>
                  <a:cubicBezTo>
                    <a:pt x="121" y="1664"/>
                    <a:pt x="119" y="1673"/>
                    <a:pt x="117" y="1693"/>
                  </a:cubicBezTo>
                  <a:lnTo>
                    <a:pt x="97" y="1965"/>
                  </a:lnTo>
                  <a:lnTo>
                    <a:pt x="110" y="1901"/>
                  </a:lnTo>
                  <a:lnTo>
                    <a:pt x="110" y="1901"/>
                  </a:lnTo>
                  <a:cubicBezTo>
                    <a:pt x="114" y="2120"/>
                    <a:pt x="137" y="2143"/>
                    <a:pt x="94" y="2540"/>
                  </a:cubicBezTo>
                  <a:cubicBezTo>
                    <a:pt x="67" y="2794"/>
                    <a:pt x="50" y="2669"/>
                    <a:pt x="44" y="2768"/>
                  </a:cubicBezTo>
                  <a:cubicBezTo>
                    <a:pt x="41" y="2768"/>
                    <a:pt x="37" y="2778"/>
                    <a:pt x="37" y="2801"/>
                  </a:cubicBezTo>
                  <a:cubicBezTo>
                    <a:pt x="37" y="2824"/>
                    <a:pt x="34" y="2861"/>
                    <a:pt x="34" y="2924"/>
                  </a:cubicBezTo>
                  <a:lnTo>
                    <a:pt x="1" y="3508"/>
                  </a:lnTo>
                  <a:lnTo>
                    <a:pt x="57" y="3274"/>
                  </a:lnTo>
                  <a:cubicBezTo>
                    <a:pt x="64" y="3406"/>
                    <a:pt x="57" y="3545"/>
                    <a:pt x="57" y="3615"/>
                  </a:cubicBezTo>
                  <a:cubicBezTo>
                    <a:pt x="59" y="3647"/>
                    <a:pt x="60" y="3665"/>
                    <a:pt x="64" y="3665"/>
                  </a:cubicBezTo>
                  <a:cubicBezTo>
                    <a:pt x="68" y="3665"/>
                    <a:pt x="76" y="3639"/>
                    <a:pt x="90" y="3578"/>
                  </a:cubicBezTo>
                  <a:lnTo>
                    <a:pt x="90" y="3578"/>
                  </a:lnTo>
                  <a:cubicBezTo>
                    <a:pt x="67" y="3681"/>
                    <a:pt x="60" y="3856"/>
                    <a:pt x="54" y="4071"/>
                  </a:cubicBezTo>
                  <a:cubicBezTo>
                    <a:pt x="50" y="4187"/>
                    <a:pt x="50" y="4309"/>
                    <a:pt x="47" y="4438"/>
                  </a:cubicBezTo>
                  <a:cubicBezTo>
                    <a:pt x="44" y="4567"/>
                    <a:pt x="44" y="4699"/>
                    <a:pt x="50" y="4831"/>
                  </a:cubicBezTo>
                  <a:cubicBezTo>
                    <a:pt x="80" y="5361"/>
                    <a:pt x="106" y="5870"/>
                    <a:pt x="114" y="5996"/>
                  </a:cubicBezTo>
                  <a:cubicBezTo>
                    <a:pt x="137" y="6161"/>
                    <a:pt x="169" y="6323"/>
                    <a:pt x="199" y="6495"/>
                  </a:cubicBezTo>
                  <a:lnTo>
                    <a:pt x="2302" y="6495"/>
                  </a:lnTo>
                  <a:cubicBezTo>
                    <a:pt x="2292" y="6409"/>
                    <a:pt x="2283" y="6323"/>
                    <a:pt x="2269" y="6240"/>
                  </a:cubicBezTo>
                  <a:cubicBezTo>
                    <a:pt x="2252" y="6062"/>
                    <a:pt x="2236" y="5883"/>
                    <a:pt x="2223" y="5704"/>
                  </a:cubicBezTo>
                  <a:cubicBezTo>
                    <a:pt x="2206" y="5477"/>
                    <a:pt x="2193" y="5245"/>
                    <a:pt x="2183" y="5013"/>
                  </a:cubicBezTo>
                  <a:lnTo>
                    <a:pt x="2183" y="5013"/>
                  </a:lnTo>
                  <a:cubicBezTo>
                    <a:pt x="2188" y="5033"/>
                    <a:pt x="2193" y="5043"/>
                    <a:pt x="2196" y="5043"/>
                  </a:cubicBezTo>
                  <a:cubicBezTo>
                    <a:pt x="2199" y="5043"/>
                    <a:pt x="2202" y="5035"/>
                    <a:pt x="2203" y="5016"/>
                  </a:cubicBezTo>
                  <a:lnTo>
                    <a:pt x="2186" y="4782"/>
                  </a:lnTo>
                  <a:cubicBezTo>
                    <a:pt x="2190" y="4751"/>
                    <a:pt x="2195" y="4738"/>
                    <a:pt x="2199" y="4738"/>
                  </a:cubicBezTo>
                  <a:cubicBezTo>
                    <a:pt x="2219" y="4738"/>
                    <a:pt x="2245" y="5003"/>
                    <a:pt x="2255" y="5003"/>
                  </a:cubicBezTo>
                  <a:cubicBezTo>
                    <a:pt x="2258" y="5003"/>
                    <a:pt x="2260" y="4981"/>
                    <a:pt x="2260" y="4924"/>
                  </a:cubicBezTo>
                  <a:cubicBezTo>
                    <a:pt x="2279" y="5083"/>
                    <a:pt x="2306" y="5248"/>
                    <a:pt x="2325" y="5430"/>
                  </a:cubicBezTo>
                  <a:cubicBezTo>
                    <a:pt x="2336" y="5520"/>
                    <a:pt x="2342" y="5616"/>
                    <a:pt x="2348" y="5715"/>
                  </a:cubicBezTo>
                  <a:cubicBezTo>
                    <a:pt x="2359" y="5814"/>
                    <a:pt x="2368" y="5916"/>
                    <a:pt x="2371" y="6025"/>
                  </a:cubicBezTo>
                  <a:lnTo>
                    <a:pt x="2332" y="6104"/>
                  </a:lnTo>
                  <a:cubicBezTo>
                    <a:pt x="2341" y="6074"/>
                    <a:pt x="2333" y="5851"/>
                    <a:pt x="2313" y="5725"/>
                  </a:cubicBezTo>
                  <a:lnTo>
                    <a:pt x="2313" y="5725"/>
                  </a:lnTo>
                  <a:cubicBezTo>
                    <a:pt x="2339" y="5900"/>
                    <a:pt x="2311" y="6275"/>
                    <a:pt x="2359" y="6495"/>
                  </a:cubicBezTo>
                  <a:lnTo>
                    <a:pt x="2385" y="6495"/>
                  </a:lnTo>
                  <a:lnTo>
                    <a:pt x="2391" y="6263"/>
                  </a:lnTo>
                  <a:cubicBezTo>
                    <a:pt x="2405" y="6336"/>
                    <a:pt x="2418" y="6416"/>
                    <a:pt x="2435" y="6495"/>
                  </a:cubicBezTo>
                  <a:lnTo>
                    <a:pt x="2494" y="6495"/>
                  </a:lnTo>
                  <a:cubicBezTo>
                    <a:pt x="2482" y="6384"/>
                    <a:pt x="2472" y="6301"/>
                    <a:pt x="2461" y="6301"/>
                  </a:cubicBezTo>
                  <a:cubicBezTo>
                    <a:pt x="2456" y="6301"/>
                    <a:pt x="2452" y="6313"/>
                    <a:pt x="2448" y="6339"/>
                  </a:cubicBezTo>
                  <a:cubicBezTo>
                    <a:pt x="2464" y="6211"/>
                    <a:pt x="2461" y="6098"/>
                    <a:pt x="2455" y="5976"/>
                  </a:cubicBezTo>
                  <a:cubicBezTo>
                    <a:pt x="2451" y="5843"/>
                    <a:pt x="2438" y="5701"/>
                    <a:pt x="2461" y="5512"/>
                  </a:cubicBezTo>
                  <a:lnTo>
                    <a:pt x="2461" y="5512"/>
                  </a:lnTo>
                  <a:cubicBezTo>
                    <a:pt x="2454" y="5518"/>
                    <a:pt x="2448" y="5545"/>
                    <a:pt x="2443" y="5545"/>
                  </a:cubicBezTo>
                  <a:cubicBezTo>
                    <a:pt x="2437" y="5545"/>
                    <a:pt x="2432" y="5502"/>
                    <a:pt x="2428" y="5318"/>
                  </a:cubicBezTo>
                  <a:cubicBezTo>
                    <a:pt x="2421" y="5304"/>
                    <a:pt x="2415" y="5268"/>
                    <a:pt x="2408" y="5248"/>
                  </a:cubicBezTo>
                  <a:lnTo>
                    <a:pt x="2408" y="5245"/>
                  </a:lnTo>
                  <a:cubicBezTo>
                    <a:pt x="2406" y="5237"/>
                    <a:pt x="2406" y="5233"/>
                    <a:pt x="2406" y="5233"/>
                  </a:cubicBezTo>
                  <a:lnTo>
                    <a:pt x="2406" y="5233"/>
                  </a:lnTo>
                  <a:cubicBezTo>
                    <a:pt x="2405" y="5233"/>
                    <a:pt x="2406" y="5239"/>
                    <a:pt x="2408" y="5251"/>
                  </a:cubicBezTo>
                  <a:cubicBezTo>
                    <a:pt x="2405" y="5327"/>
                    <a:pt x="2398" y="5390"/>
                    <a:pt x="2391" y="5417"/>
                  </a:cubicBezTo>
                  <a:cubicBezTo>
                    <a:pt x="2345" y="5254"/>
                    <a:pt x="2316" y="4735"/>
                    <a:pt x="2296" y="4560"/>
                  </a:cubicBezTo>
                  <a:cubicBezTo>
                    <a:pt x="2298" y="4506"/>
                    <a:pt x="2300" y="4488"/>
                    <a:pt x="2302" y="4488"/>
                  </a:cubicBezTo>
                  <a:cubicBezTo>
                    <a:pt x="2307" y="4488"/>
                    <a:pt x="2313" y="4559"/>
                    <a:pt x="2322" y="4559"/>
                  </a:cubicBezTo>
                  <a:cubicBezTo>
                    <a:pt x="2325" y="4559"/>
                    <a:pt x="2328" y="4552"/>
                    <a:pt x="2332" y="4534"/>
                  </a:cubicBezTo>
                  <a:lnTo>
                    <a:pt x="2302" y="4273"/>
                  </a:lnTo>
                  <a:cubicBezTo>
                    <a:pt x="2327" y="4255"/>
                    <a:pt x="2346" y="4020"/>
                    <a:pt x="2363" y="4020"/>
                  </a:cubicBezTo>
                  <a:cubicBezTo>
                    <a:pt x="2370" y="4020"/>
                    <a:pt x="2378" y="4069"/>
                    <a:pt x="2385" y="4213"/>
                  </a:cubicBezTo>
                  <a:lnTo>
                    <a:pt x="2388" y="3803"/>
                  </a:lnTo>
                  <a:cubicBezTo>
                    <a:pt x="2402" y="3562"/>
                    <a:pt x="2435" y="3228"/>
                    <a:pt x="2428" y="3023"/>
                  </a:cubicBezTo>
                  <a:cubicBezTo>
                    <a:pt x="2441" y="2868"/>
                    <a:pt x="2421" y="2652"/>
                    <a:pt x="2423" y="2652"/>
                  </a:cubicBezTo>
                  <a:lnTo>
                    <a:pt x="2423" y="2652"/>
                  </a:lnTo>
                  <a:cubicBezTo>
                    <a:pt x="2424" y="2652"/>
                    <a:pt x="2426" y="2667"/>
                    <a:pt x="2431" y="2702"/>
                  </a:cubicBezTo>
                  <a:lnTo>
                    <a:pt x="2431" y="2603"/>
                  </a:lnTo>
                  <a:cubicBezTo>
                    <a:pt x="2431" y="2540"/>
                    <a:pt x="2435" y="2461"/>
                    <a:pt x="2441" y="2378"/>
                  </a:cubicBezTo>
                  <a:cubicBezTo>
                    <a:pt x="2451" y="2219"/>
                    <a:pt x="2461" y="2057"/>
                    <a:pt x="2461" y="2057"/>
                  </a:cubicBezTo>
                  <a:lnTo>
                    <a:pt x="2471" y="2051"/>
                  </a:lnTo>
                  <a:cubicBezTo>
                    <a:pt x="2487" y="1892"/>
                    <a:pt x="2501" y="1730"/>
                    <a:pt x="2510" y="1564"/>
                  </a:cubicBezTo>
                  <a:cubicBezTo>
                    <a:pt x="2514" y="1524"/>
                    <a:pt x="2517" y="1482"/>
                    <a:pt x="2521" y="1442"/>
                  </a:cubicBezTo>
                  <a:cubicBezTo>
                    <a:pt x="2517" y="1399"/>
                    <a:pt x="2517" y="1359"/>
                    <a:pt x="2517" y="1317"/>
                  </a:cubicBezTo>
                  <a:cubicBezTo>
                    <a:pt x="2517" y="1234"/>
                    <a:pt x="2514" y="1147"/>
                    <a:pt x="2514" y="1062"/>
                  </a:cubicBezTo>
                  <a:cubicBezTo>
                    <a:pt x="2507" y="721"/>
                    <a:pt x="2507" y="371"/>
                    <a:pt x="2540" y="7"/>
                  </a:cubicBezTo>
                  <a:lnTo>
                    <a:pt x="2540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4" name="Google Shape;314;p20"/>
            <p:cNvSpPr/>
            <p:nvPr/>
          </p:nvSpPr>
          <p:spPr>
            <a:xfrm rot="1233980">
              <a:off x="6394228" y="1070688"/>
              <a:ext cx="156554" cy="349302"/>
            </a:xfrm>
            <a:custGeom>
              <a:avLst/>
              <a:gdLst/>
              <a:ahLst/>
              <a:cxnLst/>
              <a:rect l="l" t="t" r="r" b="b"/>
              <a:pathLst>
                <a:path w="2911" h="6495" extrusionOk="0">
                  <a:moveTo>
                    <a:pt x="286" y="1697"/>
                  </a:moveTo>
                  <a:lnTo>
                    <a:pt x="286" y="2203"/>
                  </a:lnTo>
                  <a:lnTo>
                    <a:pt x="222" y="2213"/>
                  </a:lnTo>
                  <a:lnTo>
                    <a:pt x="286" y="2272"/>
                  </a:lnTo>
                  <a:cubicBezTo>
                    <a:pt x="289" y="2441"/>
                    <a:pt x="292" y="2606"/>
                    <a:pt x="298" y="2771"/>
                  </a:cubicBezTo>
                  <a:cubicBezTo>
                    <a:pt x="296" y="2771"/>
                    <a:pt x="294" y="2771"/>
                    <a:pt x="292" y="2771"/>
                  </a:cubicBezTo>
                  <a:cubicBezTo>
                    <a:pt x="248" y="2771"/>
                    <a:pt x="208" y="2742"/>
                    <a:pt x="186" y="2682"/>
                  </a:cubicBezTo>
                  <a:cubicBezTo>
                    <a:pt x="190" y="2655"/>
                    <a:pt x="199" y="2464"/>
                    <a:pt x="209" y="2259"/>
                  </a:cubicBezTo>
                  <a:cubicBezTo>
                    <a:pt x="229" y="2051"/>
                    <a:pt x="252" y="1832"/>
                    <a:pt x="269" y="1747"/>
                  </a:cubicBezTo>
                  <a:cubicBezTo>
                    <a:pt x="275" y="1720"/>
                    <a:pt x="278" y="1703"/>
                    <a:pt x="286" y="1697"/>
                  </a:cubicBezTo>
                  <a:close/>
                  <a:moveTo>
                    <a:pt x="341" y="4663"/>
                  </a:moveTo>
                  <a:lnTo>
                    <a:pt x="341" y="4663"/>
                  </a:lnTo>
                  <a:cubicBezTo>
                    <a:pt x="391" y="4778"/>
                    <a:pt x="470" y="4987"/>
                    <a:pt x="556" y="5219"/>
                  </a:cubicBezTo>
                  <a:cubicBezTo>
                    <a:pt x="570" y="5291"/>
                    <a:pt x="583" y="5364"/>
                    <a:pt x="596" y="5440"/>
                  </a:cubicBezTo>
                  <a:cubicBezTo>
                    <a:pt x="623" y="5625"/>
                    <a:pt x="646" y="5807"/>
                    <a:pt x="662" y="5992"/>
                  </a:cubicBezTo>
                  <a:lnTo>
                    <a:pt x="662" y="5992"/>
                  </a:lnTo>
                  <a:cubicBezTo>
                    <a:pt x="630" y="5893"/>
                    <a:pt x="588" y="5783"/>
                    <a:pt x="556" y="5668"/>
                  </a:cubicBezTo>
                  <a:cubicBezTo>
                    <a:pt x="536" y="5599"/>
                    <a:pt x="516" y="5529"/>
                    <a:pt x="500" y="5457"/>
                  </a:cubicBezTo>
                  <a:cubicBezTo>
                    <a:pt x="480" y="5384"/>
                    <a:pt x="460" y="5311"/>
                    <a:pt x="444" y="5235"/>
                  </a:cubicBezTo>
                  <a:lnTo>
                    <a:pt x="451" y="5120"/>
                  </a:lnTo>
                  <a:lnTo>
                    <a:pt x="341" y="4663"/>
                  </a:lnTo>
                  <a:close/>
                  <a:moveTo>
                    <a:pt x="97" y="1"/>
                  </a:moveTo>
                  <a:cubicBezTo>
                    <a:pt x="97" y="50"/>
                    <a:pt x="97" y="90"/>
                    <a:pt x="103" y="113"/>
                  </a:cubicBezTo>
                  <a:cubicBezTo>
                    <a:pt x="1" y="417"/>
                    <a:pt x="28" y="1475"/>
                    <a:pt x="20" y="1971"/>
                  </a:cubicBezTo>
                  <a:lnTo>
                    <a:pt x="63" y="1988"/>
                  </a:lnTo>
                  <a:cubicBezTo>
                    <a:pt x="54" y="2328"/>
                    <a:pt x="87" y="2655"/>
                    <a:pt x="113" y="3076"/>
                  </a:cubicBezTo>
                  <a:lnTo>
                    <a:pt x="150" y="3049"/>
                  </a:lnTo>
                  <a:cubicBezTo>
                    <a:pt x="176" y="3231"/>
                    <a:pt x="186" y="3466"/>
                    <a:pt x="196" y="3727"/>
                  </a:cubicBezTo>
                  <a:cubicBezTo>
                    <a:pt x="206" y="3989"/>
                    <a:pt x="232" y="4273"/>
                    <a:pt x="266" y="4560"/>
                  </a:cubicBezTo>
                  <a:cubicBezTo>
                    <a:pt x="249" y="4524"/>
                    <a:pt x="236" y="4375"/>
                    <a:pt x="232" y="4273"/>
                  </a:cubicBezTo>
                  <a:lnTo>
                    <a:pt x="232" y="4273"/>
                  </a:lnTo>
                  <a:cubicBezTo>
                    <a:pt x="222" y="4620"/>
                    <a:pt x="305" y="4981"/>
                    <a:pt x="385" y="5331"/>
                  </a:cubicBezTo>
                  <a:cubicBezTo>
                    <a:pt x="457" y="5685"/>
                    <a:pt x="516" y="6025"/>
                    <a:pt x="497" y="6336"/>
                  </a:cubicBezTo>
                  <a:cubicBezTo>
                    <a:pt x="507" y="6396"/>
                    <a:pt x="510" y="6445"/>
                    <a:pt x="513" y="6495"/>
                  </a:cubicBezTo>
                  <a:lnTo>
                    <a:pt x="2908" y="6495"/>
                  </a:lnTo>
                  <a:cubicBezTo>
                    <a:pt x="2911" y="6141"/>
                    <a:pt x="2881" y="5718"/>
                    <a:pt x="2795" y="5341"/>
                  </a:cubicBezTo>
                  <a:lnTo>
                    <a:pt x="2795" y="5341"/>
                  </a:lnTo>
                  <a:cubicBezTo>
                    <a:pt x="2801" y="5347"/>
                    <a:pt x="2812" y="5364"/>
                    <a:pt x="2825" y="5427"/>
                  </a:cubicBezTo>
                  <a:cubicBezTo>
                    <a:pt x="2815" y="5370"/>
                    <a:pt x="2805" y="5314"/>
                    <a:pt x="2795" y="5258"/>
                  </a:cubicBezTo>
                  <a:cubicBezTo>
                    <a:pt x="2781" y="5202"/>
                    <a:pt x="2766" y="5146"/>
                    <a:pt x="2752" y="5089"/>
                  </a:cubicBezTo>
                  <a:cubicBezTo>
                    <a:pt x="2726" y="4974"/>
                    <a:pt x="2699" y="4854"/>
                    <a:pt x="2673" y="4735"/>
                  </a:cubicBezTo>
                  <a:cubicBezTo>
                    <a:pt x="2613" y="4497"/>
                    <a:pt x="2597" y="4259"/>
                    <a:pt x="2570" y="4035"/>
                  </a:cubicBezTo>
                  <a:cubicBezTo>
                    <a:pt x="2557" y="3925"/>
                    <a:pt x="2543" y="3816"/>
                    <a:pt x="2531" y="3717"/>
                  </a:cubicBezTo>
                  <a:cubicBezTo>
                    <a:pt x="2520" y="3615"/>
                    <a:pt x="2514" y="3522"/>
                    <a:pt x="2504" y="3436"/>
                  </a:cubicBezTo>
                  <a:cubicBezTo>
                    <a:pt x="2484" y="3267"/>
                    <a:pt x="2455" y="3132"/>
                    <a:pt x="2412" y="3056"/>
                  </a:cubicBezTo>
                  <a:cubicBezTo>
                    <a:pt x="2412" y="3056"/>
                    <a:pt x="2389" y="2913"/>
                    <a:pt x="2378" y="2771"/>
                  </a:cubicBezTo>
                  <a:cubicBezTo>
                    <a:pt x="2365" y="2629"/>
                    <a:pt x="2352" y="2487"/>
                    <a:pt x="2352" y="2487"/>
                  </a:cubicBezTo>
                  <a:lnTo>
                    <a:pt x="2352" y="2487"/>
                  </a:lnTo>
                  <a:cubicBezTo>
                    <a:pt x="2354" y="2725"/>
                    <a:pt x="2348" y="2798"/>
                    <a:pt x="2337" y="2798"/>
                  </a:cubicBezTo>
                  <a:cubicBezTo>
                    <a:pt x="2321" y="2798"/>
                    <a:pt x="2295" y="2611"/>
                    <a:pt x="2278" y="2611"/>
                  </a:cubicBezTo>
                  <a:cubicBezTo>
                    <a:pt x="2273" y="2611"/>
                    <a:pt x="2268" y="2630"/>
                    <a:pt x="2266" y="2679"/>
                  </a:cubicBezTo>
                  <a:cubicBezTo>
                    <a:pt x="2254" y="2466"/>
                    <a:pt x="2274" y="2158"/>
                    <a:pt x="2292" y="2158"/>
                  </a:cubicBezTo>
                  <a:cubicBezTo>
                    <a:pt x="2299" y="2158"/>
                    <a:pt x="2305" y="2196"/>
                    <a:pt x="2309" y="2289"/>
                  </a:cubicBezTo>
                  <a:lnTo>
                    <a:pt x="2302" y="2342"/>
                  </a:lnTo>
                  <a:cubicBezTo>
                    <a:pt x="2307" y="2350"/>
                    <a:pt x="2312" y="2353"/>
                    <a:pt x="2315" y="2353"/>
                  </a:cubicBezTo>
                  <a:cubicBezTo>
                    <a:pt x="2344" y="2353"/>
                    <a:pt x="2340" y="2151"/>
                    <a:pt x="2352" y="1938"/>
                  </a:cubicBezTo>
                  <a:cubicBezTo>
                    <a:pt x="2358" y="1698"/>
                    <a:pt x="2362" y="1449"/>
                    <a:pt x="2387" y="1449"/>
                  </a:cubicBezTo>
                  <a:cubicBezTo>
                    <a:pt x="2388" y="1449"/>
                    <a:pt x="2388" y="1449"/>
                    <a:pt x="2389" y="1449"/>
                  </a:cubicBezTo>
                  <a:cubicBezTo>
                    <a:pt x="2401" y="959"/>
                    <a:pt x="2435" y="480"/>
                    <a:pt x="2468" y="1"/>
                  </a:cubicBezTo>
                  <a:lnTo>
                    <a:pt x="338" y="1"/>
                  </a:lnTo>
                  <a:cubicBezTo>
                    <a:pt x="335" y="76"/>
                    <a:pt x="332" y="152"/>
                    <a:pt x="328" y="225"/>
                  </a:cubicBezTo>
                  <a:cubicBezTo>
                    <a:pt x="321" y="152"/>
                    <a:pt x="315" y="76"/>
                    <a:pt x="312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15" name="Google Shape;315;p20"/>
          <p:cNvGrpSpPr/>
          <p:nvPr/>
        </p:nvGrpSpPr>
        <p:grpSpPr>
          <a:xfrm>
            <a:off x="1446472" y="1020530"/>
            <a:ext cx="1320841" cy="1229757"/>
            <a:chOff x="1376172" y="452280"/>
            <a:chExt cx="1320841" cy="1229757"/>
          </a:xfrm>
        </p:grpSpPr>
        <p:sp>
          <p:nvSpPr>
            <p:cNvPr id="316" name="Google Shape;316;p20"/>
            <p:cNvSpPr/>
            <p:nvPr/>
          </p:nvSpPr>
          <p:spPr>
            <a:xfrm rot="-3998617">
              <a:off x="1623217" y="567436"/>
              <a:ext cx="830012" cy="950521"/>
            </a:xfrm>
            <a:custGeom>
              <a:avLst/>
              <a:gdLst/>
              <a:ahLst/>
              <a:cxnLst/>
              <a:rect l="l" t="t" r="r" b="b"/>
              <a:pathLst>
                <a:path w="12501" h="14316" extrusionOk="0">
                  <a:moveTo>
                    <a:pt x="7699" y="1"/>
                  </a:moveTo>
                  <a:cubicBezTo>
                    <a:pt x="6441" y="1"/>
                    <a:pt x="5583" y="887"/>
                    <a:pt x="5559" y="913"/>
                  </a:cubicBezTo>
                  <a:cubicBezTo>
                    <a:pt x="5364" y="858"/>
                    <a:pt x="5164" y="832"/>
                    <a:pt x="4965" y="832"/>
                  </a:cubicBezTo>
                  <a:cubicBezTo>
                    <a:pt x="4548" y="832"/>
                    <a:pt x="4138" y="949"/>
                    <a:pt x="3790" y="1178"/>
                  </a:cubicBezTo>
                  <a:cubicBezTo>
                    <a:pt x="3615" y="1293"/>
                    <a:pt x="3453" y="1442"/>
                    <a:pt x="3317" y="1614"/>
                  </a:cubicBezTo>
                  <a:cubicBezTo>
                    <a:pt x="3149" y="1833"/>
                    <a:pt x="3050" y="2051"/>
                    <a:pt x="2994" y="2259"/>
                  </a:cubicBezTo>
                  <a:cubicBezTo>
                    <a:pt x="2815" y="2900"/>
                    <a:pt x="3070" y="3426"/>
                    <a:pt x="3070" y="3426"/>
                  </a:cubicBezTo>
                  <a:cubicBezTo>
                    <a:pt x="3070" y="3426"/>
                    <a:pt x="2421" y="3919"/>
                    <a:pt x="1717" y="4871"/>
                  </a:cubicBezTo>
                  <a:cubicBezTo>
                    <a:pt x="1668" y="4862"/>
                    <a:pt x="1618" y="4857"/>
                    <a:pt x="1571" y="4857"/>
                  </a:cubicBezTo>
                  <a:cubicBezTo>
                    <a:pt x="1433" y="4857"/>
                    <a:pt x="1308" y="4898"/>
                    <a:pt x="1214" y="4983"/>
                  </a:cubicBezTo>
                  <a:cubicBezTo>
                    <a:pt x="1036" y="5152"/>
                    <a:pt x="1016" y="5447"/>
                    <a:pt x="1139" y="5748"/>
                  </a:cubicBezTo>
                  <a:cubicBezTo>
                    <a:pt x="613" y="6654"/>
                    <a:pt x="150" y="7817"/>
                    <a:pt x="1" y="9226"/>
                  </a:cubicBezTo>
                  <a:lnTo>
                    <a:pt x="87" y="12507"/>
                  </a:lnTo>
                  <a:lnTo>
                    <a:pt x="133" y="14315"/>
                  </a:lnTo>
                  <a:lnTo>
                    <a:pt x="1860" y="13763"/>
                  </a:lnTo>
                  <a:lnTo>
                    <a:pt x="4773" y="12827"/>
                  </a:lnTo>
                  <a:cubicBezTo>
                    <a:pt x="4773" y="12827"/>
                    <a:pt x="6009" y="12321"/>
                    <a:pt x="7438" y="10896"/>
                  </a:cubicBezTo>
                  <a:cubicBezTo>
                    <a:pt x="7573" y="10954"/>
                    <a:pt x="7708" y="10984"/>
                    <a:pt x="7831" y="10984"/>
                  </a:cubicBezTo>
                  <a:cubicBezTo>
                    <a:pt x="7988" y="10984"/>
                    <a:pt x="8127" y="10935"/>
                    <a:pt x="8225" y="10833"/>
                  </a:cubicBezTo>
                  <a:cubicBezTo>
                    <a:pt x="8404" y="10645"/>
                    <a:pt x="8393" y="10328"/>
                    <a:pt x="8231" y="10020"/>
                  </a:cubicBezTo>
                  <a:cubicBezTo>
                    <a:pt x="8532" y="9653"/>
                    <a:pt x="8833" y="9246"/>
                    <a:pt x="9124" y="8789"/>
                  </a:cubicBezTo>
                  <a:cubicBezTo>
                    <a:pt x="9227" y="8811"/>
                    <a:pt x="9325" y="8821"/>
                    <a:pt x="9419" y="8821"/>
                  </a:cubicBezTo>
                  <a:cubicBezTo>
                    <a:pt x="9632" y="8821"/>
                    <a:pt x="9822" y="8770"/>
                    <a:pt x="9994" y="8687"/>
                  </a:cubicBezTo>
                  <a:cubicBezTo>
                    <a:pt x="10295" y="8545"/>
                    <a:pt x="10533" y="8304"/>
                    <a:pt x="10708" y="8055"/>
                  </a:cubicBezTo>
                  <a:cubicBezTo>
                    <a:pt x="11042" y="7596"/>
                    <a:pt x="11128" y="7004"/>
                    <a:pt x="10960" y="6459"/>
                  </a:cubicBezTo>
                  <a:cubicBezTo>
                    <a:pt x="10896" y="6260"/>
                    <a:pt x="10831" y="6065"/>
                    <a:pt x="10754" y="5876"/>
                  </a:cubicBezTo>
                  <a:lnTo>
                    <a:pt x="10754" y="5876"/>
                  </a:lnTo>
                  <a:cubicBezTo>
                    <a:pt x="10801" y="5986"/>
                    <a:pt x="10821" y="6048"/>
                    <a:pt x="10821" y="6048"/>
                  </a:cubicBezTo>
                  <a:cubicBezTo>
                    <a:pt x="11258" y="5572"/>
                    <a:pt x="12500" y="3426"/>
                    <a:pt x="10057" y="1088"/>
                  </a:cubicBezTo>
                  <a:cubicBezTo>
                    <a:pt x="9199" y="267"/>
                    <a:pt x="8389" y="1"/>
                    <a:pt x="7699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7" name="Google Shape;317;p20"/>
            <p:cNvSpPr/>
            <p:nvPr/>
          </p:nvSpPr>
          <p:spPr>
            <a:xfrm rot="-3998617">
              <a:off x="1595160" y="538417"/>
              <a:ext cx="882863" cy="1057484"/>
            </a:xfrm>
            <a:custGeom>
              <a:avLst/>
              <a:gdLst/>
              <a:ahLst/>
              <a:cxnLst/>
              <a:rect l="l" t="t" r="r" b="b"/>
              <a:pathLst>
                <a:path w="13297" h="15927" extrusionOk="0">
                  <a:moveTo>
                    <a:pt x="8440" y="0"/>
                  </a:moveTo>
                  <a:cubicBezTo>
                    <a:pt x="7471" y="0"/>
                    <a:pt x="6643" y="416"/>
                    <a:pt x="6104" y="858"/>
                  </a:cubicBezTo>
                  <a:cubicBezTo>
                    <a:pt x="5972" y="840"/>
                    <a:pt x="5840" y="831"/>
                    <a:pt x="5708" y="831"/>
                  </a:cubicBezTo>
                  <a:cubicBezTo>
                    <a:pt x="5158" y="831"/>
                    <a:pt x="4619" y="987"/>
                    <a:pt x="4163" y="1291"/>
                  </a:cubicBezTo>
                  <a:cubicBezTo>
                    <a:pt x="3921" y="1450"/>
                    <a:pt x="3706" y="1648"/>
                    <a:pt x="3525" y="1880"/>
                  </a:cubicBezTo>
                  <a:cubicBezTo>
                    <a:pt x="3313" y="2150"/>
                    <a:pt x="3164" y="2448"/>
                    <a:pt x="3082" y="2759"/>
                  </a:cubicBezTo>
                  <a:cubicBezTo>
                    <a:pt x="2963" y="3192"/>
                    <a:pt x="2983" y="3586"/>
                    <a:pt x="3039" y="3880"/>
                  </a:cubicBezTo>
                  <a:cubicBezTo>
                    <a:pt x="2804" y="4098"/>
                    <a:pt x="2476" y="4432"/>
                    <a:pt x="2126" y="4872"/>
                  </a:cubicBezTo>
                  <a:cubicBezTo>
                    <a:pt x="1888" y="4905"/>
                    <a:pt x="1670" y="5007"/>
                    <a:pt x="1498" y="5166"/>
                  </a:cubicBezTo>
                  <a:cubicBezTo>
                    <a:pt x="1191" y="5454"/>
                    <a:pt x="1068" y="5887"/>
                    <a:pt x="1151" y="6344"/>
                  </a:cubicBezTo>
                  <a:cubicBezTo>
                    <a:pt x="651" y="7269"/>
                    <a:pt x="314" y="8252"/>
                    <a:pt x="145" y="9276"/>
                  </a:cubicBezTo>
                  <a:lnTo>
                    <a:pt x="49" y="9287"/>
                  </a:lnTo>
                  <a:lnTo>
                    <a:pt x="66" y="9882"/>
                  </a:lnTo>
                  <a:lnTo>
                    <a:pt x="0" y="10513"/>
                  </a:lnTo>
                  <a:lnTo>
                    <a:pt x="83" y="10520"/>
                  </a:lnTo>
                  <a:lnTo>
                    <a:pt x="222" y="15927"/>
                  </a:lnTo>
                  <a:lnTo>
                    <a:pt x="4936" y="14412"/>
                  </a:lnTo>
                  <a:lnTo>
                    <a:pt x="4947" y="14482"/>
                  </a:lnTo>
                  <a:lnTo>
                    <a:pt x="5777" y="14141"/>
                  </a:lnTo>
                  <a:cubicBezTo>
                    <a:pt x="5829" y="14121"/>
                    <a:pt x="6997" y="13635"/>
                    <a:pt x="8382" y="12336"/>
                  </a:cubicBezTo>
                  <a:cubicBezTo>
                    <a:pt x="8448" y="12344"/>
                    <a:pt x="8514" y="12349"/>
                    <a:pt x="8578" y="12349"/>
                  </a:cubicBezTo>
                  <a:cubicBezTo>
                    <a:pt x="8922" y="12349"/>
                    <a:pt x="9236" y="12224"/>
                    <a:pt x="9467" y="11985"/>
                  </a:cubicBezTo>
                  <a:cubicBezTo>
                    <a:pt x="9745" y="11690"/>
                    <a:pt x="9844" y="11267"/>
                    <a:pt x="9748" y="10831"/>
                  </a:cubicBezTo>
                  <a:cubicBezTo>
                    <a:pt x="9910" y="10619"/>
                    <a:pt x="10066" y="10404"/>
                    <a:pt x="10218" y="10186"/>
                  </a:cubicBezTo>
                  <a:cubicBezTo>
                    <a:pt x="10499" y="10179"/>
                    <a:pt x="10773" y="10114"/>
                    <a:pt x="11031" y="9987"/>
                  </a:cubicBezTo>
                  <a:cubicBezTo>
                    <a:pt x="11401" y="9812"/>
                    <a:pt x="11732" y="9525"/>
                    <a:pt x="12010" y="9137"/>
                  </a:cubicBezTo>
                  <a:cubicBezTo>
                    <a:pt x="12460" y="8510"/>
                    <a:pt x="12592" y="7689"/>
                    <a:pt x="12357" y="6939"/>
                  </a:cubicBezTo>
                  <a:cubicBezTo>
                    <a:pt x="12350" y="6912"/>
                    <a:pt x="12341" y="6883"/>
                    <a:pt x="12331" y="6853"/>
                  </a:cubicBezTo>
                  <a:cubicBezTo>
                    <a:pt x="12820" y="6106"/>
                    <a:pt x="13296" y="4710"/>
                    <a:pt x="12611" y="3130"/>
                  </a:cubicBezTo>
                  <a:cubicBezTo>
                    <a:pt x="12334" y="2484"/>
                    <a:pt x="11885" y="1860"/>
                    <a:pt x="11273" y="1277"/>
                  </a:cubicBezTo>
                  <a:cubicBezTo>
                    <a:pt x="10286" y="333"/>
                    <a:pt x="9306" y="0"/>
                    <a:pt x="8440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28575" dist="19050" dir="19320000" algn="bl" rotWithShape="0">
                <a:srgbClr val="000000">
                  <a:alpha val="22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8" name="Google Shape;318;p20"/>
            <p:cNvSpPr/>
            <p:nvPr/>
          </p:nvSpPr>
          <p:spPr>
            <a:xfrm rot="-3998617">
              <a:off x="2065778" y="867228"/>
              <a:ext cx="304955" cy="408068"/>
            </a:xfrm>
            <a:custGeom>
              <a:avLst/>
              <a:gdLst/>
              <a:ahLst/>
              <a:cxnLst/>
              <a:rect l="l" t="t" r="r" b="b"/>
              <a:pathLst>
                <a:path w="4593" h="6146" extrusionOk="0">
                  <a:moveTo>
                    <a:pt x="3637" y="1"/>
                  </a:moveTo>
                  <a:lnTo>
                    <a:pt x="0" y="4508"/>
                  </a:lnTo>
                  <a:lnTo>
                    <a:pt x="241" y="6145"/>
                  </a:lnTo>
                  <a:cubicBezTo>
                    <a:pt x="241" y="6145"/>
                    <a:pt x="2625" y="5173"/>
                    <a:pt x="4593" y="2111"/>
                  </a:cubicBezTo>
                  <a:cubicBezTo>
                    <a:pt x="4593" y="2111"/>
                    <a:pt x="4411" y="1139"/>
                    <a:pt x="3637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9" name="Google Shape;319;p20"/>
            <p:cNvSpPr/>
            <p:nvPr/>
          </p:nvSpPr>
          <p:spPr>
            <a:xfrm rot="-3998617">
              <a:off x="1720068" y="1032346"/>
              <a:ext cx="371816" cy="390672"/>
            </a:xfrm>
            <a:custGeom>
              <a:avLst/>
              <a:gdLst/>
              <a:ahLst/>
              <a:cxnLst/>
              <a:rect l="l" t="t" r="r" b="b"/>
              <a:pathLst>
                <a:path w="5600" h="5884" extrusionOk="0">
                  <a:moveTo>
                    <a:pt x="3069" y="0"/>
                  </a:moveTo>
                  <a:cubicBezTo>
                    <a:pt x="3069" y="0"/>
                    <a:pt x="397" y="2021"/>
                    <a:pt x="0" y="5797"/>
                  </a:cubicBezTo>
                  <a:lnTo>
                    <a:pt x="1991" y="5883"/>
                  </a:lnTo>
                  <a:lnTo>
                    <a:pt x="5599" y="933"/>
                  </a:lnTo>
                  <a:cubicBezTo>
                    <a:pt x="4898" y="546"/>
                    <a:pt x="4064" y="218"/>
                    <a:pt x="306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0" name="Google Shape;320;p20"/>
            <p:cNvSpPr/>
            <p:nvPr/>
          </p:nvSpPr>
          <p:spPr>
            <a:xfrm rot="-3998617">
              <a:off x="1779991" y="1257387"/>
              <a:ext cx="46344" cy="59358"/>
            </a:xfrm>
            <a:custGeom>
              <a:avLst/>
              <a:gdLst/>
              <a:ahLst/>
              <a:cxnLst/>
              <a:rect l="l" t="t" r="r" b="b"/>
              <a:pathLst>
                <a:path w="698" h="894" extrusionOk="0">
                  <a:moveTo>
                    <a:pt x="556" y="1"/>
                  </a:moveTo>
                  <a:cubicBezTo>
                    <a:pt x="417" y="1"/>
                    <a:pt x="294" y="40"/>
                    <a:pt x="198" y="127"/>
                  </a:cubicBezTo>
                  <a:cubicBezTo>
                    <a:pt x="20" y="295"/>
                    <a:pt x="0" y="593"/>
                    <a:pt x="122" y="893"/>
                  </a:cubicBezTo>
                  <a:cubicBezTo>
                    <a:pt x="310" y="566"/>
                    <a:pt x="506" y="272"/>
                    <a:pt x="698" y="14"/>
                  </a:cubicBezTo>
                  <a:cubicBezTo>
                    <a:pt x="651" y="4"/>
                    <a:pt x="602" y="1"/>
                    <a:pt x="556" y="1"/>
                  </a:cubicBezTo>
                  <a:close/>
                </a:path>
              </a:pathLst>
            </a:custGeom>
            <a:solidFill>
              <a:srgbClr val="E3A1C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1" name="Google Shape;321;p20"/>
            <p:cNvSpPr/>
            <p:nvPr/>
          </p:nvSpPr>
          <p:spPr>
            <a:xfrm rot="-3998617">
              <a:off x="1788881" y="1201489"/>
              <a:ext cx="115794" cy="115528"/>
            </a:xfrm>
            <a:custGeom>
              <a:avLst/>
              <a:gdLst/>
              <a:ahLst/>
              <a:cxnLst/>
              <a:rect l="l" t="t" r="r" b="b"/>
              <a:pathLst>
                <a:path w="1744" h="1740" extrusionOk="0">
                  <a:moveTo>
                    <a:pt x="576" y="0"/>
                  </a:moveTo>
                  <a:cubicBezTo>
                    <a:pt x="384" y="258"/>
                    <a:pt x="188" y="552"/>
                    <a:pt x="0" y="879"/>
                  </a:cubicBezTo>
                  <a:cubicBezTo>
                    <a:pt x="60" y="1029"/>
                    <a:pt x="156" y="1180"/>
                    <a:pt x="284" y="1319"/>
                  </a:cubicBezTo>
                  <a:cubicBezTo>
                    <a:pt x="536" y="1590"/>
                    <a:pt x="853" y="1740"/>
                    <a:pt x="1115" y="1740"/>
                  </a:cubicBezTo>
                  <a:cubicBezTo>
                    <a:pt x="1253" y="1740"/>
                    <a:pt x="1379" y="1700"/>
                    <a:pt x="1472" y="1610"/>
                  </a:cubicBezTo>
                  <a:cubicBezTo>
                    <a:pt x="1743" y="1359"/>
                    <a:pt x="1650" y="820"/>
                    <a:pt x="1267" y="406"/>
                  </a:cubicBezTo>
                  <a:cubicBezTo>
                    <a:pt x="1058" y="182"/>
                    <a:pt x="807" y="43"/>
                    <a:pt x="576" y="0"/>
                  </a:cubicBezTo>
                  <a:close/>
                </a:path>
              </a:pathLst>
            </a:custGeom>
            <a:solidFill>
              <a:schemeClr val="accent1">
                <a:alpha val="5956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2" name="Google Shape;322;p20"/>
            <p:cNvSpPr/>
            <p:nvPr/>
          </p:nvSpPr>
          <p:spPr>
            <a:xfrm rot="-3998617">
              <a:off x="2260484" y="992211"/>
              <a:ext cx="64205" cy="64205"/>
            </a:xfrm>
            <a:custGeom>
              <a:avLst/>
              <a:gdLst/>
              <a:ahLst/>
              <a:cxnLst/>
              <a:rect l="l" t="t" r="r" b="b"/>
              <a:pathLst>
                <a:path w="967" h="967" extrusionOk="0">
                  <a:moveTo>
                    <a:pt x="794" y="0"/>
                  </a:moveTo>
                  <a:cubicBezTo>
                    <a:pt x="526" y="325"/>
                    <a:pt x="261" y="615"/>
                    <a:pt x="0" y="877"/>
                  </a:cubicBezTo>
                  <a:cubicBezTo>
                    <a:pt x="136" y="937"/>
                    <a:pt x="268" y="966"/>
                    <a:pt x="394" y="966"/>
                  </a:cubicBezTo>
                  <a:cubicBezTo>
                    <a:pt x="549" y="966"/>
                    <a:pt x="688" y="917"/>
                    <a:pt x="788" y="814"/>
                  </a:cubicBezTo>
                  <a:cubicBezTo>
                    <a:pt x="966" y="626"/>
                    <a:pt x="956" y="308"/>
                    <a:pt x="794" y="0"/>
                  </a:cubicBezTo>
                  <a:close/>
                </a:path>
              </a:pathLst>
            </a:custGeom>
            <a:solidFill>
              <a:srgbClr val="E3A1C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3" name="Google Shape;323;p20"/>
            <p:cNvSpPr/>
            <p:nvPr/>
          </p:nvSpPr>
          <p:spPr>
            <a:xfrm rot="-3998617">
              <a:off x="2194153" y="993773"/>
              <a:ext cx="116192" cy="107893"/>
            </a:xfrm>
            <a:custGeom>
              <a:avLst/>
              <a:gdLst/>
              <a:ahLst/>
              <a:cxnLst/>
              <a:rect l="l" t="t" r="r" b="b"/>
              <a:pathLst>
                <a:path w="1750" h="1625" extrusionOk="0">
                  <a:moveTo>
                    <a:pt x="649" y="0"/>
                  </a:moveTo>
                  <a:cubicBezTo>
                    <a:pt x="494" y="0"/>
                    <a:pt x="355" y="50"/>
                    <a:pt x="259" y="152"/>
                  </a:cubicBezTo>
                  <a:cubicBezTo>
                    <a:pt x="1" y="420"/>
                    <a:pt x="126" y="953"/>
                    <a:pt x="540" y="1342"/>
                  </a:cubicBezTo>
                  <a:cubicBezTo>
                    <a:pt x="669" y="1469"/>
                    <a:pt x="811" y="1561"/>
                    <a:pt x="956" y="1624"/>
                  </a:cubicBezTo>
                  <a:cubicBezTo>
                    <a:pt x="1217" y="1362"/>
                    <a:pt x="1482" y="1072"/>
                    <a:pt x="1750" y="747"/>
                  </a:cubicBezTo>
                  <a:cubicBezTo>
                    <a:pt x="1681" y="616"/>
                    <a:pt x="1585" y="486"/>
                    <a:pt x="1463" y="370"/>
                  </a:cubicBezTo>
                  <a:cubicBezTo>
                    <a:pt x="1208" y="129"/>
                    <a:pt x="904" y="0"/>
                    <a:pt x="649" y="0"/>
                  </a:cubicBezTo>
                  <a:close/>
                </a:path>
              </a:pathLst>
            </a:custGeom>
            <a:solidFill>
              <a:schemeClr val="accent1">
                <a:alpha val="5956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4" name="Google Shape;324;p20"/>
            <p:cNvSpPr/>
            <p:nvPr/>
          </p:nvSpPr>
          <p:spPr>
            <a:xfrm rot="-3998617">
              <a:off x="1635655" y="559253"/>
              <a:ext cx="460653" cy="401495"/>
            </a:xfrm>
            <a:custGeom>
              <a:avLst/>
              <a:gdLst/>
              <a:ahLst/>
              <a:cxnLst/>
              <a:rect l="l" t="t" r="r" b="b"/>
              <a:pathLst>
                <a:path w="6938" h="6047" extrusionOk="0">
                  <a:moveTo>
                    <a:pt x="2141" y="0"/>
                  </a:moveTo>
                  <a:cubicBezTo>
                    <a:pt x="865" y="0"/>
                    <a:pt x="1" y="914"/>
                    <a:pt x="1" y="914"/>
                  </a:cubicBezTo>
                  <a:cubicBezTo>
                    <a:pt x="4140" y="2561"/>
                    <a:pt x="5258" y="6046"/>
                    <a:pt x="5258" y="6046"/>
                  </a:cubicBezTo>
                  <a:cubicBezTo>
                    <a:pt x="5698" y="5573"/>
                    <a:pt x="6938" y="3427"/>
                    <a:pt x="4494" y="1086"/>
                  </a:cubicBezTo>
                  <a:cubicBezTo>
                    <a:pt x="3638" y="267"/>
                    <a:pt x="2830" y="0"/>
                    <a:pt x="2141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5" name="Google Shape;325;p20"/>
            <p:cNvSpPr/>
            <p:nvPr/>
          </p:nvSpPr>
          <p:spPr>
            <a:xfrm rot="-3998617">
              <a:off x="1711368" y="767590"/>
              <a:ext cx="476721" cy="436684"/>
            </a:xfrm>
            <a:custGeom>
              <a:avLst/>
              <a:gdLst/>
              <a:ahLst/>
              <a:cxnLst/>
              <a:rect l="l" t="t" r="r" b="b"/>
              <a:pathLst>
                <a:path w="7180" h="6577" extrusionOk="0">
                  <a:moveTo>
                    <a:pt x="243" y="1"/>
                  </a:moveTo>
                  <a:cubicBezTo>
                    <a:pt x="204" y="1"/>
                    <a:pt x="182" y="6"/>
                    <a:pt x="179" y="14"/>
                  </a:cubicBezTo>
                  <a:cubicBezTo>
                    <a:pt x="0" y="657"/>
                    <a:pt x="255" y="1182"/>
                    <a:pt x="255" y="1182"/>
                  </a:cubicBezTo>
                  <a:cubicBezTo>
                    <a:pt x="5847" y="2839"/>
                    <a:pt x="6310" y="6545"/>
                    <a:pt x="6310" y="6545"/>
                  </a:cubicBezTo>
                  <a:cubicBezTo>
                    <a:pt x="6412" y="6567"/>
                    <a:pt x="6510" y="6576"/>
                    <a:pt x="6605" y="6576"/>
                  </a:cubicBezTo>
                  <a:cubicBezTo>
                    <a:pt x="6817" y="6576"/>
                    <a:pt x="7008" y="6526"/>
                    <a:pt x="7179" y="6446"/>
                  </a:cubicBezTo>
                  <a:cubicBezTo>
                    <a:pt x="5299" y="1079"/>
                    <a:pt x="832" y="1"/>
                    <a:pt x="243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6" name="Google Shape;326;p20"/>
            <p:cNvSpPr/>
            <p:nvPr/>
          </p:nvSpPr>
          <p:spPr>
            <a:xfrm rot="-3998617">
              <a:off x="1668802" y="693565"/>
              <a:ext cx="512309" cy="498831"/>
            </a:xfrm>
            <a:custGeom>
              <a:avLst/>
              <a:gdLst/>
              <a:ahLst/>
              <a:cxnLst/>
              <a:rect l="l" t="t" r="r" b="b"/>
              <a:pathLst>
                <a:path w="7716" h="7513" extrusionOk="0">
                  <a:moveTo>
                    <a:pt x="798" y="1"/>
                  </a:moveTo>
                  <a:cubicBezTo>
                    <a:pt x="623" y="116"/>
                    <a:pt x="461" y="265"/>
                    <a:pt x="326" y="440"/>
                  </a:cubicBezTo>
                  <a:cubicBezTo>
                    <a:pt x="157" y="655"/>
                    <a:pt x="54" y="874"/>
                    <a:pt x="1" y="1081"/>
                  </a:cubicBezTo>
                  <a:cubicBezTo>
                    <a:pt x="4" y="1073"/>
                    <a:pt x="26" y="1068"/>
                    <a:pt x="65" y="1068"/>
                  </a:cubicBezTo>
                  <a:cubicBezTo>
                    <a:pt x="654" y="1068"/>
                    <a:pt x="5121" y="2146"/>
                    <a:pt x="7001" y="7513"/>
                  </a:cubicBezTo>
                  <a:cubicBezTo>
                    <a:pt x="7302" y="7368"/>
                    <a:pt x="7537" y="7126"/>
                    <a:pt x="7716" y="6878"/>
                  </a:cubicBezTo>
                  <a:cubicBezTo>
                    <a:pt x="6241" y="953"/>
                    <a:pt x="1036" y="40"/>
                    <a:pt x="798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7" name="Google Shape;327;p20"/>
            <p:cNvSpPr/>
            <p:nvPr/>
          </p:nvSpPr>
          <p:spPr>
            <a:xfrm rot="-3998617">
              <a:off x="1667496" y="653184"/>
              <a:ext cx="487278" cy="479642"/>
            </a:xfrm>
            <a:custGeom>
              <a:avLst/>
              <a:gdLst/>
              <a:ahLst/>
              <a:cxnLst/>
              <a:rect l="l" t="t" r="r" b="b"/>
              <a:pathLst>
                <a:path w="7339" h="7224" extrusionOk="0">
                  <a:moveTo>
                    <a:pt x="1176" y="1"/>
                  </a:moveTo>
                  <a:cubicBezTo>
                    <a:pt x="759" y="1"/>
                    <a:pt x="348" y="118"/>
                    <a:pt x="1" y="346"/>
                  </a:cubicBezTo>
                  <a:cubicBezTo>
                    <a:pt x="239" y="385"/>
                    <a:pt x="5444" y="1298"/>
                    <a:pt x="6919" y="7223"/>
                  </a:cubicBezTo>
                  <a:cubicBezTo>
                    <a:pt x="7253" y="6764"/>
                    <a:pt x="7339" y="6172"/>
                    <a:pt x="7170" y="5629"/>
                  </a:cubicBezTo>
                  <a:cubicBezTo>
                    <a:pt x="6142" y="2307"/>
                    <a:pt x="3513" y="782"/>
                    <a:pt x="2025" y="167"/>
                  </a:cubicBezTo>
                  <a:cubicBezTo>
                    <a:pt x="1750" y="55"/>
                    <a:pt x="1462" y="1"/>
                    <a:pt x="1176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8" name="Google Shape;328;p20"/>
            <p:cNvSpPr/>
            <p:nvPr/>
          </p:nvSpPr>
          <p:spPr>
            <a:xfrm rot="-3998617">
              <a:off x="2228193" y="1464383"/>
              <a:ext cx="117520" cy="120176"/>
            </a:xfrm>
            <a:custGeom>
              <a:avLst/>
              <a:gdLst/>
              <a:ahLst/>
              <a:cxnLst/>
              <a:rect l="l" t="t" r="r" b="b"/>
              <a:pathLst>
                <a:path w="1770" h="1810" extrusionOk="0">
                  <a:moveTo>
                    <a:pt x="1" y="0"/>
                  </a:moveTo>
                  <a:lnTo>
                    <a:pt x="47" y="1809"/>
                  </a:lnTo>
                  <a:lnTo>
                    <a:pt x="1770" y="1257"/>
                  </a:lnTo>
                  <a:lnTo>
                    <a:pt x="1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9" name="Google Shape;329;p20"/>
            <p:cNvSpPr/>
            <p:nvPr/>
          </p:nvSpPr>
          <p:spPr>
            <a:xfrm rot="-3998617">
              <a:off x="1906081" y="1014169"/>
              <a:ext cx="377526" cy="297386"/>
            </a:xfrm>
            <a:custGeom>
              <a:avLst/>
              <a:gdLst/>
              <a:ahLst/>
              <a:cxnLst/>
              <a:rect l="l" t="t" r="r" b="b"/>
              <a:pathLst>
                <a:path w="5686" h="4479" extrusionOk="0">
                  <a:moveTo>
                    <a:pt x="782" y="0"/>
                  </a:moveTo>
                  <a:cubicBezTo>
                    <a:pt x="147" y="0"/>
                    <a:pt x="0" y="899"/>
                    <a:pt x="0" y="899"/>
                  </a:cubicBezTo>
                  <a:cubicBezTo>
                    <a:pt x="43" y="2916"/>
                    <a:pt x="2071" y="3945"/>
                    <a:pt x="3324" y="4391"/>
                  </a:cubicBezTo>
                  <a:cubicBezTo>
                    <a:pt x="3492" y="4451"/>
                    <a:pt x="3662" y="4478"/>
                    <a:pt x="3826" y="4478"/>
                  </a:cubicBezTo>
                  <a:cubicBezTo>
                    <a:pt x="4887" y="4478"/>
                    <a:pt x="5686" y="3339"/>
                    <a:pt x="3982" y="2628"/>
                  </a:cubicBezTo>
                  <a:cubicBezTo>
                    <a:pt x="2018" y="1812"/>
                    <a:pt x="2371" y="777"/>
                    <a:pt x="1297" y="162"/>
                  </a:cubicBezTo>
                  <a:cubicBezTo>
                    <a:pt x="1097" y="47"/>
                    <a:pt x="927" y="0"/>
                    <a:pt x="782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0" name="Google Shape;330;p20"/>
            <p:cNvSpPr/>
            <p:nvPr/>
          </p:nvSpPr>
          <p:spPr>
            <a:xfrm rot="-3998617">
              <a:off x="1929689" y="1224101"/>
              <a:ext cx="89634" cy="87178"/>
            </a:xfrm>
            <a:custGeom>
              <a:avLst/>
              <a:gdLst/>
              <a:ahLst/>
              <a:cxnLst/>
              <a:rect l="l" t="t" r="r" b="b"/>
              <a:pathLst>
                <a:path w="1350" h="1313" extrusionOk="0">
                  <a:moveTo>
                    <a:pt x="110" y="0"/>
                  </a:moveTo>
                  <a:lnTo>
                    <a:pt x="0" y="354"/>
                  </a:lnTo>
                  <a:cubicBezTo>
                    <a:pt x="317" y="706"/>
                    <a:pt x="846" y="1032"/>
                    <a:pt x="1138" y="1198"/>
                  </a:cubicBezTo>
                  <a:lnTo>
                    <a:pt x="1138" y="1198"/>
                  </a:lnTo>
                  <a:cubicBezTo>
                    <a:pt x="534" y="807"/>
                    <a:pt x="110" y="0"/>
                    <a:pt x="110" y="0"/>
                  </a:cubicBezTo>
                  <a:close/>
                  <a:moveTo>
                    <a:pt x="1138" y="1198"/>
                  </a:moveTo>
                  <a:cubicBezTo>
                    <a:pt x="1206" y="1242"/>
                    <a:pt x="1277" y="1281"/>
                    <a:pt x="1349" y="1313"/>
                  </a:cubicBezTo>
                  <a:cubicBezTo>
                    <a:pt x="1349" y="1313"/>
                    <a:pt x="1266" y="1271"/>
                    <a:pt x="1138" y="1198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1" name="Google Shape;331;p20"/>
            <p:cNvSpPr/>
            <p:nvPr/>
          </p:nvSpPr>
          <p:spPr>
            <a:xfrm rot="-3998617">
              <a:off x="2153868" y="1105507"/>
              <a:ext cx="126749" cy="74695"/>
            </a:xfrm>
            <a:custGeom>
              <a:avLst/>
              <a:gdLst/>
              <a:ahLst/>
              <a:cxnLst/>
              <a:rect l="l" t="t" r="r" b="b"/>
              <a:pathLst>
                <a:path w="1909" h="1125" extrusionOk="0">
                  <a:moveTo>
                    <a:pt x="1" y="1"/>
                  </a:moveTo>
                  <a:lnTo>
                    <a:pt x="1" y="1"/>
                  </a:lnTo>
                  <a:cubicBezTo>
                    <a:pt x="1" y="1"/>
                    <a:pt x="669" y="874"/>
                    <a:pt x="1363" y="1124"/>
                  </a:cubicBezTo>
                  <a:lnTo>
                    <a:pt x="1909" y="814"/>
                  </a:lnTo>
                  <a:cubicBezTo>
                    <a:pt x="1909" y="814"/>
                    <a:pt x="729" y="695"/>
                    <a:pt x="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32" name="Google Shape;332;p20"/>
          <p:cNvGrpSpPr/>
          <p:nvPr/>
        </p:nvGrpSpPr>
        <p:grpSpPr>
          <a:xfrm>
            <a:off x="6647805" y="2375254"/>
            <a:ext cx="1834071" cy="2711639"/>
            <a:chOff x="6557130" y="2325091"/>
            <a:chExt cx="1834071" cy="2711639"/>
          </a:xfrm>
        </p:grpSpPr>
        <p:sp>
          <p:nvSpPr>
            <p:cNvPr id="333" name="Google Shape;333;p20"/>
            <p:cNvSpPr/>
            <p:nvPr/>
          </p:nvSpPr>
          <p:spPr>
            <a:xfrm flipH="1">
              <a:off x="6557130" y="2325091"/>
              <a:ext cx="1834071" cy="2711639"/>
            </a:xfrm>
            <a:custGeom>
              <a:avLst/>
              <a:gdLst/>
              <a:ahLst/>
              <a:cxnLst/>
              <a:rect l="l" t="t" r="r" b="b"/>
              <a:pathLst>
                <a:path w="28486" h="42116" extrusionOk="0">
                  <a:moveTo>
                    <a:pt x="13013" y="0"/>
                  </a:moveTo>
                  <a:cubicBezTo>
                    <a:pt x="12831" y="0"/>
                    <a:pt x="12639" y="23"/>
                    <a:pt x="12444" y="69"/>
                  </a:cubicBezTo>
                  <a:cubicBezTo>
                    <a:pt x="12196" y="133"/>
                    <a:pt x="11733" y="281"/>
                    <a:pt x="11403" y="622"/>
                  </a:cubicBezTo>
                  <a:cubicBezTo>
                    <a:pt x="11270" y="761"/>
                    <a:pt x="11171" y="900"/>
                    <a:pt x="11105" y="1038"/>
                  </a:cubicBezTo>
                  <a:lnTo>
                    <a:pt x="11101" y="1038"/>
                  </a:lnTo>
                  <a:cubicBezTo>
                    <a:pt x="9799" y="1902"/>
                    <a:pt x="8995" y="3499"/>
                    <a:pt x="9058" y="5109"/>
                  </a:cubicBezTo>
                  <a:cubicBezTo>
                    <a:pt x="9062" y="5195"/>
                    <a:pt x="9068" y="5281"/>
                    <a:pt x="9078" y="5364"/>
                  </a:cubicBezTo>
                  <a:cubicBezTo>
                    <a:pt x="8827" y="5556"/>
                    <a:pt x="8589" y="5764"/>
                    <a:pt x="8357" y="5982"/>
                  </a:cubicBezTo>
                  <a:cubicBezTo>
                    <a:pt x="8337" y="5959"/>
                    <a:pt x="8320" y="5939"/>
                    <a:pt x="8301" y="5919"/>
                  </a:cubicBezTo>
                  <a:cubicBezTo>
                    <a:pt x="8212" y="5810"/>
                    <a:pt x="8136" y="5701"/>
                    <a:pt x="8073" y="5589"/>
                  </a:cubicBezTo>
                  <a:cubicBezTo>
                    <a:pt x="7963" y="5394"/>
                    <a:pt x="7887" y="5185"/>
                    <a:pt x="7851" y="4980"/>
                  </a:cubicBezTo>
                  <a:cubicBezTo>
                    <a:pt x="7821" y="4811"/>
                    <a:pt x="7808" y="4626"/>
                    <a:pt x="7792" y="4425"/>
                  </a:cubicBezTo>
                  <a:lnTo>
                    <a:pt x="7788" y="4385"/>
                  </a:lnTo>
                  <a:cubicBezTo>
                    <a:pt x="7772" y="4157"/>
                    <a:pt x="7748" y="3899"/>
                    <a:pt x="7699" y="3638"/>
                  </a:cubicBezTo>
                  <a:cubicBezTo>
                    <a:pt x="7653" y="3403"/>
                    <a:pt x="7586" y="3178"/>
                    <a:pt x="7497" y="2976"/>
                  </a:cubicBezTo>
                  <a:cubicBezTo>
                    <a:pt x="7276" y="2464"/>
                    <a:pt x="6935" y="2077"/>
                    <a:pt x="6505" y="1855"/>
                  </a:cubicBezTo>
                  <a:cubicBezTo>
                    <a:pt x="6244" y="1723"/>
                    <a:pt x="5967" y="1654"/>
                    <a:pt x="5675" y="1654"/>
                  </a:cubicBezTo>
                  <a:lnTo>
                    <a:pt x="5619" y="1654"/>
                  </a:lnTo>
                  <a:cubicBezTo>
                    <a:pt x="5375" y="1661"/>
                    <a:pt x="5126" y="1713"/>
                    <a:pt x="4891" y="1809"/>
                  </a:cubicBezTo>
                  <a:cubicBezTo>
                    <a:pt x="4300" y="2050"/>
                    <a:pt x="3740" y="2573"/>
                    <a:pt x="3394" y="3215"/>
                  </a:cubicBezTo>
                  <a:cubicBezTo>
                    <a:pt x="3090" y="3776"/>
                    <a:pt x="2887" y="4408"/>
                    <a:pt x="2795" y="5089"/>
                  </a:cubicBezTo>
                  <a:lnTo>
                    <a:pt x="2788" y="5176"/>
                  </a:lnTo>
                  <a:cubicBezTo>
                    <a:pt x="2752" y="5457"/>
                    <a:pt x="2739" y="5751"/>
                    <a:pt x="2742" y="6045"/>
                  </a:cubicBezTo>
                  <a:cubicBezTo>
                    <a:pt x="2752" y="6783"/>
                    <a:pt x="2878" y="7566"/>
                    <a:pt x="3116" y="8379"/>
                  </a:cubicBezTo>
                  <a:cubicBezTo>
                    <a:pt x="3221" y="8744"/>
                    <a:pt x="3351" y="9110"/>
                    <a:pt x="3493" y="9461"/>
                  </a:cubicBezTo>
                  <a:cubicBezTo>
                    <a:pt x="3519" y="9527"/>
                    <a:pt x="3549" y="9590"/>
                    <a:pt x="3575" y="9656"/>
                  </a:cubicBezTo>
                  <a:lnTo>
                    <a:pt x="3586" y="9679"/>
                  </a:lnTo>
                  <a:cubicBezTo>
                    <a:pt x="3754" y="10069"/>
                    <a:pt x="3989" y="10575"/>
                    <a:pt x="4303" y="11035"/>
                  </a:cubicBezTo>
                  <a:cubicBezTo>
                    <a:pt x="4363" y="11121"/>
                    <a:pt x="4425" y="11210"/>
                    <a:pt x="4494" y="11299"/>
                  </a:cubicBezTo>
                  <a:cubicBezTo>
                    <a:pt x="4571" y="11398"/>
                    <a:pt x="4647" y="11488"/>
                    <a:pt x="4723" y="11571"/>
                  </a:cubicBezTo>
                  <a:cubicBezTo>
                    <a:pt x="4792" y="11647"/>
                    <a:pt x="4859" y="11716"/>
                    <a:pt x="4921" y="11775"/>
                  </a:cubicBezTo>
                  <a:cubicBezTo>
                    <a:pt x="5037" y="11885"/>
                    <a:pt x="5159" y="11990"/>
                    <a:pt x="5285" y="12083"/>
                  </a:cubicBezTo>
                  <a:cubicBezTo>
                    <a:pt x="5129" y="13347"/>
                    <a:pt x="5140" y="14732"/>
                    <a:pt x="5321" y="16392"/>
                  </a:cubicBezTo>
                  <a:cubicBezTo>
                    <a:pt x="5282" y="16408"/>
                    <a:pt x="5242" y="16425"/>
                    <a:pt x="5205" y="16442"/>
                  </a:cubicBezTo>
                  <a:cubicBezTo>
                    <a:pt x="4594" y="16696"/>
                    <a:pt x="4018" y="17017"/>
                    <a:pt x="3490" y="17394"/>
                  </a:cubicBezTo>
                  <a:lnTo>
                    <a:pt x="3407" y="17454"/>
                  </a:lnTo>
                  <a:lnTo>
                    <a:pt x="3403" y="17457"/>
                  </a:lnTo>
                  <a:cubicBezTo>
                    <a:pt x="2752" y="17936"/>
                    <a:pt x="2193" y="18498"/>
                    <a:pt x="1737" y="19127"/>
                  </a:cubicBezTo>
                  <a:cubicBezTo>
                    <a:pt x="276" y="21147"/>
                    <a:pt x="1" y="23888"/>
                    <a:pt x="1052" y="25941"/>
                  </a:cubicBezTo>
                  <a:cubicBezTo>
                    <a:pt x="1439" y="26699"/>
                    <a:pt x="1939" y="26937"/>
                    <a:pt x="2316" y="26993"/>
                  </a:cubicBezTo>
                  <a:cubicBezTo>
                    <a:pt x="2371" y="27195"/>
                    <a:pt x="2425" y="27397"/>
                    <a:pt x="2475" y="27598"/>
                  </a:cubicBezTo>
                  <a:cubicBezTo>
                    <a:pt x="2564" y="27939"/>
                    <a:pt x="2653" y="28283"/>
                    <a:pt x="2745" y="28624"/>
                  </a:cubicBezTo>
                  <a:cubicBezTo>
                    <a:pt x="3003" y="29576"/>
                    <a:pt x="3288" y="30489"/>
                    <a:pt x="3963" y="31226"/>
                  </a:cubicBezTo>
                  <a:cubicBezTo>
                    <a:pt x="4720" y="32052"/>
                    <a:pt x="5834" y="32489"/>
                    <a:pt x="7183" y="32489"/>
                  </a:cubicBezTo>
                  <a:cubicBezTo>
                    <a:pt x="7458" y="32489"/>
                    <a:pt x="7739" y="32469"/>
                    <a:pt x="8020" y="32433"/>
                  </a:cubicBezTo>
                  <a:cubicBezTo>
                    <a:pt x="8082" y="32426"/>
                    <a:pt x="8142" y="32417"/>
                    <a:pt x="8201" y="32406"/>
                  </a:cubicBezTo>
                  <a:cubicBezTo>
                    <a:pt x="8255" y="32846"/>
                    <a:pt x="8301" y="33276"/>
                    <a:pt x="8343" y="33699"/>
                  </a:cubicBezTo>
                  <a:cubicBezTo>
                    <a:pt x="8357" y="33845"/>
                    <a:pt x="8374" y="33990"/>
                    <a:pt x="8390" y="34139"/>
                  </a:cubicBezTo>
                  <a:cubicBezTo>
                    <a:pt x="8479" y="34946"/>
                    <a:pt x="8566" y="35710"/>
                    <a:pt x="8410" y="36371"/>
                  </a:cubicBezTo>
                  <a:cubicBezTo>
                    <a:pt x="8370" y="36550"/>
                    <a:pt x="8152" y="36893"/>
                    <a:pt x="7977" y="37171"/>
                  </a:cubicBezTo>
                  <a:cubicBezTo>
                    <a:pt x="7534" y="37876"/>
                    <a:pt x="6978" y="38752"/>
                    <a:pt x="7302" y="39695"/>
                  </a:cubicBezTo>
                  <a:cubicBezTo>
                    <a:pt x="7478" y="40200"/>
                    <a:pt x="7871" y="40591"/>
                    <a:pt x="8463" y="40852"/>
                  </a:cubicBezTo>
                  <a:cubicBezTo>
                    <a:pt x="8615" y="41119"/>
                    <a:pt x="8708" y="41258"/>
                    <a:pt x="8820" y="41365"/>
                  </a:cubicBezTo>
                  <a:cubicBezTo>
                    <a:pt x="9055" y="41592"/>
                    <a:pt x="9680" y="42115"/>
                    <a:pt x="10440" y="42115"/>
                  </a:cubicBezTo>
                  <a:lnTo>
                    <a:pt x="10486" y="42115"/>
                  </a:lnTo>
                  <a:cubicBezTo>
                    <a:pt x="10635" y="42108"/>
                    <a:pt x="11058" y="41983"/>
                    <a:pt x="11455" y="41742"/>
                  </a:cubicBezTo>
                  <a:cubicBezTo>
                    <a:pt x="11710" y="41830"/>
                    <a:pt x="11968" y="41877"/>
                    <a:pt x="12229" y="41877"/>
                  </a:cubicBezTo>
                  <a:cubicBezTo>
                    <a:pt x="13132" y="41877"/>
                    <a:pt x="13949" y="41325"/>
                    <a:pt x="14411" y="40399"/>
                  </a:cubicBezTo>
                  <a:cubicBezTo>
                    <a:pt x="14875" y="39473"/>
                    <a:pt x="14918" y="38471"/>
                    <a:pt x="14957" y="37585"/>
                  </a:cubicBezTo>
                  <a:cubicBezTo>
                    <a:pt x="14964" y="37466"/>
                    <a:pt x="14967" y="37346"/>
                    <a:pt x="14974" y="37227"/>
                  </a:cubicBezTo>
                  <a:cubicBezTo>
                    <a:pt x="14987" y="36986"/>
                    <a:pt x="14987" y="36751"/>
                    <a:pt x="14987" y="36550"/>
                  </a:cubicBezTo>
                  <a:cubicBezTo>
                    <a:pt x="14987" y="35677"/>
                    <a:pt x="15017" y="35518"/>
                    <a:pt x="15414" y="35274"/>
                  </a:cubicBezTo>
                  <a:cubicBezTo>
                    <a:pt x="15569" y="35181"/>
                    <a:pt x="15695" y="35147"/>
                    <a:pt x="15919" y="35147"/>
                  </a:cubicBezTo>
                  <a:cubicBezTo>
                    <a:pt x="16022" y="35147"/>
                    <a:pt x="16141" y="35154"/>
                    <a:pt x="16267" y="35164"/>
                  </a:cubicBezTo>
                  <a:cubicBezTo>
                    <a:pt x="16396" y="35171"/>
                    <a:pt x="16528" y="35178"/>
                    <a:pt x="16664" y="35181"/>
                  </a:cubicBezTo>
                  <a:cubicBezTo>
                    <a:pt x="16696" y="35181"/>
                    <a:pt x="16733" y="35184"/>
                    <a:pt x="16766" y="35184"/>
                  </a:cubicBezTo>
                  <a:cubicBezTo>
                    <a:pt x="17120" y="35184"/>
                    <a:pt x="17450" y="35141"/>
                    <a:pt x="17765" y="35098"/>
                  </a:cubicBezTo>
                  <a:cubicBezTo>
                    <a:pt x="18036" y="35065"/>
                    <a:pt x="18294" y="35032"/>
                    <a:pt x="18532" y="35032"/>
                  </a:cubicBezTo>
                  <a:cubicBezTo>
                    <a:pt x="18611" y="35032"/>
                    <a:pt x="18687" y="35035"/>
                    <a:pt x="18757" y="35042"/>
                  </a:cubicBezTo>
                  <a:cubicBezTo>
                    <a:pt x="19303" y="35101"/>
                    <a:pt x="19768" y="35353"/>
                    <a:pt x="19970" y="35700"/>
                  </a:cubicBezTo>
                  <a:cubicBezTo>
                    <a:pt x="20156" y="36011"/>
                    <a:pt x="20165" y="36315"/>
                    <a:pt x="20168" y="36873"/>
                  </a:cubicBezTo>
                  <a:cubicBezTo>
                    <a:pt x="20172" y="37085"/>
                    <a:pt x="20172" y="37304"/>
                    <a:pt x="20188" y="37545"/>
                  </a:cubicBezTo>
                  <a:cubicBezTo>
                    <a:pt x="20278" y="38742"/>
                    <a:pt x="21207" y="39681"/>
                    <a:pt x="22090" y="40084"/>
                  </a:cubicBezTo>
                  <a:cubicBezTo>
                    <a:pt x="22483" y="40263"/>
                    <a:pt x="22871" y="40350"/>
                    <a:pt x="23271" y="40350"/>
                  </a:cubicBezTo>
                  <a:cubicBezTo>
                    <a:pt x="23783" y="40350"/>
                    <a:pt x="24223" y="40211"/>
                    <a:pt x="24646" y="40075"/>
                  </a:cubicBezTo>
                  <a:cubicBezTo>
                    <a:pt x="24742" y="40045"/>
                    <a:pt x="24841" y="40012"/>
                    <a:pt x="24944" y="39982"/>
                  </a:cubicBezTo>
                  <a:cubicBezTo>
                    <a:pt x="25059" y="39946"/>
                    <a:pt x="25205" y="39926"/>
                    <a:pt x="25357" y="39903"/>
                  </a:cubicBezTo>
                  <a:cubicBezTo>
                    <a:pt x="25807" y="39840"/>
                    <a:pt x="26514" y="39738"/>
                    <a:pt x="27037" y="39073"/>
                  </a:cubicBezTo>
                  <a:cubicBezTo>
                    <a:pt x="27262" y="39000"/>
                    <a:pt x="27483" y="38911"/>
                    <a:pt x="27662" y="38735"/>
                  </a:cubicBezTo>
                  <a:cubicBezTo>
                    <a:pt x="28045" y="38358"/>
                    <a:pt x="28155" y="37876"/>
                    <a:pt x="28217" y="37592"/>
                  </a:cubicBezTo>
                  <a:cubicBezTo>
                    <a:pt x="28396" y="36814"/>
                    <a:pt x="28485" y="35690"/>
                    <a:pt x="27225" y="34860"/>
                  </a:cubicBezTo>
                  <a:cubicBezTo>
                    <a:pt x="27070" y="34758"/>
                    <a:pt x="26918" y="34681"/>
                    <a:pt x="26782" y="34608"/>
                  </a:cubicBezTo>
                  <a:cubicBezTo>
                    <a:pt x="26693" y="34562"/>
                    <a:pt x="26607" y="34520"/>
                    <a:pt x="26544" y="34480"/>
                  </a:cubicBezTo>
                  <a:cubicBezTo>
                    <a:pt x="26521" y="34466"/>
                    <a:pt x="26501" y="34453"/>
                    <a:pt x="26485" y="34440"/>
                  </a:cubicBezTo>
                  <a:cubicBezTo>
                    <a:pt x="26494" y="34407"/>
                    <a:pt x="26505" y="34374"/>
                    <a:pt x="26514" y="34347"/>
                  </a:cubicBezTo>
                  <a:cubicBezTo>
                    <a:pt x="26544" y="34248"/>
                    <a:pt x="26581" y="34135"/>
                    <a:pt x="26610" y="34016"/>
                  </a:cubicBezTo>
                  <a:cubicBezTo>
                    <a:pt x="26839" y="33041"/>
                    <a:pt x="26795" y="32221"/>
                    <a:pt x="26752" y="31424"/>
                  </a:cubicBezTo>
                  <a:cubicBezTo>
                    <a:pt x="26743" y="31226"/>
                    <a:pt x="26732" y="31021"/>
                    <a:pt x="26726" y="30809"/>
                  </a:cubicBezTo>
                  <a:cubicBezTo>
                    <a:pt x="26706" y="30204"/>
                    <a:pt x="26713" y="29579"/>
                    <a:pt x="26716" y="28974"/>
                  </a:cubicBezTo>
                  <a:cubicBezTo>
                    <a:pt x="26723" y="28326"/>
                    <a:pt x="26726" y="27658"/>
                    <a:pt x="26706" y="26987"/>
                  </a:cubicBezTo>
                  <a:cubicBezTo>
                    <a:pt x="26700" y="26822"/>
                    <a:pt x="26693" y="26652"/>
                    <a:pt x="26686" y="26484"/>
                  </a:cubicBezTo>
                  <a:cubicBezTo>
                    <a:pt x="27347" y="25314"/>
                    <a:pt x="27705" y="23945"/>
                    <a:pt x="27695" y="22595"/>
                  </a:cubicBezTo>
                  <a:cubicBezTo>
                    <a:pt x="27692" y="21729"/>
                    <a:pt x="27543" y="20869"/>
                    <a:pt x="27248" y="20036"/>
                  </a:cubicBezTo>
                  <a:lnTo>
                    <a:pt x="27232" y="19989"/>
                  </a:lnTo>
                  <a:cubicBezTo>
                    <a:pt x="26819" y="18823"/>
                    <a:pt x="26405" y="17969"/>
                    <a:pt x="25767" y="17635"/>
                  </a:cubicBezTo>
                  <a:cubicBezTo>
                    <a:pt x="25559" y="16389"/>
                    <a:pt x="25317" y="15158"/>
                    <a:pt x="25053" y="13971"/>
                  </a:cubicBezTo>
                  <a:cubicBezTo>
                    <a:pt x="25493" y="13634"/>
                    <a:pt x="25757" y="13144"/>
                    <a:pt x="25760" y="12599"/>
                  </a:cubicBezTo>
                  <a:cubicBezTo>
                    <a:pt x="25760" y="12037"/>
                    <a:pt x="25482" y="11517"/>
                    <a:pt x="24990" y="11167"/>
                  </a:cubicBezTo>
                  <a:cubicBezTo>
                    <a:pt x="24782" y="11021"/>
                    <a:pt x="24544" y="10909"/>
                    <a:pt x="24286" y="10836"/>
                  </a:cubicBezTo>
                  <a:cubicBezTo>
                    <a:pt x="23965" y="9742"/>
                    <a:pt x="23614" y="8846"/>
                    <a:pt x="23191" y="8045"/>
                  </a:cubicBezTo>
                  <a:cubicBezTo>
                    <a:pt x="23141" y="7953"/>
                    <a:pt x="23089" y="7860"/>
                    <a:pt x="23033" y="7768"/>
                  </a:cubicBezTo>
                  <a:cubicBezTo>
                    <a:pt x="23042" y="7732"/>
                    <a:pt x="23052" y="7692"/>
                    <a:pt x="23062" y="7648"/>
                  </a:cubicBezTo>
                  <a:cubicBezTo>
                    <a:pt x="23217" y="7014"/>
                    <a:pt x="23307" y="6379"/>
                    <a:pt x="23323" y="5768"/>
                  </a:cubicBezTo>
                  <a:cubicBezTo>
                    <a:pt x="23343" y="5238"/>
                    <a:pt x="23307" y="4712"/>
                    <a:pt x="23217" y="4203"/>
                  </a:cubicBezTo>
                  <a:cubicBezTo>
                    <a:pt x="23132" y="3680"/>
                    <a:pt x="22986" y="3175"/>
                    <a:pt x="22791" y="2702"/>
                  </a:cubicBezTo>
                  <a:lnTo>
                    <a:pt x="22718" y="2523"/>
                  </a:lnTo>
                  <a:lnTo>
                    <a:pt x="22712" y="2520"/>
                  </a:lnTo>
                  <a:cubicBezTo>
                    <a:pt x="22602" y="2276"/>
                    <a:pt x="22480" y="2038"/>
                    <a:pt x="22344" y="1806"/>
                  </a:cubicBezTo>
                  <a:lnTo>
                    <a:pt x="22275" y="1696"/>
                  </a:lnTo>
                  <a:cubicBezTo>
                    <a:pt x="22186" y="1551"/>
                    <a:pt x="22083" y="1403"/>
                    <a:pt x="21964" y="1244"/>
                  </a:cubicBezTo>
                  <a:cubicBezTo>
                    <a:pt x="21733" y="933"/>
                    <a:pt x="21406" y="546"/>
                    <a:pt x="20922" y="311"/>
                  </a:cubicBezTo>
                  <a:cubicBezTo>
                    <a:pt x="20664" y="185"/>
                    <a:pt x="20377" y="119"/>
                    <a:pt x="20096" y="119"/>
                  </a:cubicBezTo>
                  <a:cubicBezTo>
                    <a:pt x="19980" y="119"/>
                    <a:pt x="19864" y="129"/>
                    <a:pt x="19745" y="156"/>
                  </a:cubicBezTo>
                  <a:cubicBezTo>
                    <a:pt x="19478" y="208"/>
                    <a:pt x="19240" y="324"/>
                    <a:pt x="19031" y="496"/>
                  </a:cubicBezTo>
                  <a:cubicBezTo>
                    <a:pt x="18724" y="754"/>
                    <a:pt x="18512" y="1115"/>
                    <a:pt x="18410" y="1577"/>
                  </a:cubicBezTo>
                  <a:cubicBezTo>
                    <a:pt x="18383" y="1687"/>
                    <a:pt x="18367" y="1800"/>
                    <a:pt x="18353" y="1905"/>
                  </a:cubicBezTo>
                  <a:cubicBezTo>
                    <a:pt x="18337" y="2038"/>
                    <a:pt x="18327" y="2169"/>
                    <a:pt x="18320" y="2299"/>
                  </a:cubicBezTo>
                  <a:cubicBezTo>
                    <a:pt x="18317" y="2358"/>
                    <a:pt x="18311" y="2415"/>
                    <a:pt x="18307" y="2467"/>
                  </a:cubicBezTo>
                  <a:cubicBezTo>
                    <a:pt x="18284" y="2708"/>
                    <a:pt x="18224" y="2946"/>
                    <a:pt x="18125" y="3175"/>
                  </a:cubicBezTo>
                  <a:lnTo>
                    <a:pt x="17880" y="3611"/>
                  </a:lnTo>
                  <a:cubicBezTo>
                    <a:pt x="17844" y="3661"/>
                    <a:pt x="17807" y="3711"/>
                    <a:pt x="17768" y="3760"/>
                  </a:cubicBezTo>
                  <a:cubicBezTo>
                    <a:pt x="17461" y="2583"/>
                    <a:pt x="16597" y="1449"/>
                    <a:pt x="15506" y="854"/>
                  </a:cubicBezTo>
                  <a:cubicBezTo>
                    <a:pt x="15046" y="602"/>
                    <a:pt x="14538" y="440"/>
                    <a:pt x="14015" y="374"/>
                  </a:cubicBezTo>
                  <a:cubicBezTo>
                    <a:pt x="13833" y="196"/>
                    <a:pt x="13519" y="0"/>
                    <a:pt x="13013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28575" dist="19050" dir="10260000" algn="bl" rotWithShape="0">
                <a:srgbClr val="000000">
                  <a:alpha val="22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4" name="Google Shape;334;p20"/>
            <p:cNvSpPr/>
            <p:nvPr/>
          </p:nvSpPr>
          <p:spPr>
            <a:xfrm flipH="1">
              <a:off x="7674078" y="3573846"/>
              <a:ext cx="582555" cy="771204"/>
            </a:xfrm>
            <a:custGeom>
              <a:avLst/>
              <a:gdLst/>
              <a:ahLst/>
              <a:cxnLst/>
              <a:rect l="l" t="t" r="r" b="b"/>
              <a:pathLst>
                <a:path w="9048" h="11978" extrusionOk="0">
                  <a:moveTo>
                    <a:pt x="4054" y="0"/>
                  </a:moveTo>
                  <a:cubicBezTo>
                    <a:pt x="3899" y="0"/>
                    <a:pt x="3745" y="10"/>
                    <a:pt x="3592" y="29"/>
                  </a:cubicBezTo>
                  <a:cubicBezTo>
                    <a:pt x="2709" y="138"/>
                    <a:pt x="1862" y="559"/>
                    <a:pt x="1244" y="1226"/>
                  </a:cubicBezTo>
                  <a:cubicBezTo>
                    <a:pt x="1009" y="1481"/>
                    <a:pt x="797" y="1789"/>
                    <a:pt x="623" y="2132"/>
                  </a:cubicBezTo>
                  <a:cubicBezTo>
                    <a:pt x="202" y="2949"/>
                    <a:pt x="1" y="3944"/>
                    <a:pt x="281" y="4774"/>
                  </a:cubicBezTo>
                  <a:cubicBezTo>
                    <a:pt x="447" y="5257"/>
                    <a:pt x="593" y="5746"/>
                    <a:pt x="731" y="6236"/>
                  </a:cubicBezTo>
                  <a:cubicBezTo>
                    <a:pt x="976" y="7099"/>
                    <a:pt x="1191" y="7972"/>
                    <a:pt x="1426" y="8842"/>
                  </a:cubicBezTo>
                  <a:cubicBezTo>
                    <a:pt x="1638" y="9626"/>
                    <a:pt x="1876" y="10435"/>
                    <a:pt x="2415" y="11024"/>
                  </a:cubicBezTo>
                  <a:cubicBezTo>
                    <a:pt x="3052" y="11722"/>
                    <a:pt x="4000" y="11977"/>
                    <a:pt x="4942" y="11977"/>
                  </a:cubicBezTo>
                  <a:cubicBezTo>
                    <a:pt x="5183" y="11977"/>
                    <a:pt x="5423" y="11960"/>
                    <a:pt x="5658" y="11930"/>
                  </a:cubicBezTo>
                  <a:cubicBezTo>
                    <a:pt x="6803" y="11781"/>
                    <a:pt x="7996" y="11292"/>
                    <a:pt x="8582" y="10257"/>
                  </a:cubicBezTo>
                  <a:cubicBezTo>
                    <a:pt x="9041" y="9450"/>
                    <a:pt x="9048" y="8455"/>
                    <a:pt x="9005" y="7515"/>
                  </a:cubicBezTo>
                  <a:cubicBezTo>
                    <a:pt x="8932" y="5981"/>
                    <a:pt x="8741" y="4417"/>
                    <a:pt x="8106" y="3028"/>
                  </a:cubicBezTo>
                  <a:cubicBezTo>
                    <a:pt x="7765" y="2285"/>
                    <a:pt x="7276" y="1593"/>
                    <a:pt x="6674" y="1064"/>
                  </a:cubicBezTo>
                  <a:cubicBezTo>
                    <a:pt x="6151" y="601"/>
                    <a:pt x="5546" y="254"/>
                    <a:pt x="4878" y="95"/>
                  </a:cubicBezTo>
                  <a:cubicBezTo>
                    <a:pt x="4609" y="31"/>
                    <a:pt x="4331" y="0"/>
                    <a:pt x="4054" y="0"/>
                  </a:cubicBezTo>
                  <a:close/>
                </a:path>
              </a:pathLst>
            </a:custGeom>
            <a:solidFill>
              <a:srgbClr val="D87BA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5" name="Google Shape;335;p20"/>
            <p:cNvSpPr/>
            <p:nvPr/>
          </p:nvSpPr>
          <p:spPr>
            <a:xfrm flipH="1">
              <a:off x="7803107" y="3401294"/>
              <a:ext cx="535104" cy="590990"/>
            </a:xfrm>
            <a:custGeom>
              <a:avLst/>
              <a:gdLst/>
              <a:ahLst/>
              <a:cxnLst/>
              <a:rect l="l" t="t" r="r" b="b"/>
              <a:pathLst>
                <a:path w="8311" h="9179" extrusionOk="0">
                  <a:moveTo>
                    <a:pt x="6606" y="1"/>
                  </a:moveTo>
                  <a:cubicBezTo>
                    <a:pt x="5966" y="1"/>
                    <a:pt x="5261" y="261"/>
                    <a:pt x="4710" y="481"/>
                  </a:cubicBezTo>
                  <a:cubicBezTo>
                    <a:pt x="4671" y="497"/>
                    <a:pt x="4634" y="513"/>
                    <a:pt x="4594" y="530"/>
                  </a:cubicBezTo>
                  <a:cubicBezTo>
                    <a:pt x="4056" y="755"/>
                    <a:pt x="3537" y="1039"/>
                    <a:pt x="3056" y="1383"/>
                  </a:cubicBezTo>
                  <a:lnTo>
                    <a:pt x="3053" y="1383"/>
                  </a:lnTo>
                  <a:cubicBezTo>
                    <a:pt x="2475" y="1800"/>
                    <a:pt x="1952" y="2302"/>
                    <a:pt x="1525" y="2894"/>
                  </a:cubicBezTo>
                  <a:cubicBezTo>
                    <a:pt x="352" y="4518"/>
                    <a:pt x="1" y="6842"/>
                    <a:pt x="924" y="8638"/>
                  </a:cubicBezTo>
                  <a:cubicBezTo>
                    <a:pt x="1049" y="8889"/>
                    <a:pt x="1241" y="9154"/>
                    <a:pt x="1513" y="9177"/>
                  </a:cubicBezTo>
                  <a:cubicBezTo>
                    <a:pt x="1524" y="9178"/>
                    <a:pt x="1534" y="9178"/>
                    <a:pt x="1545" y="9178"/>
                  </a:cubicBezTo>
                  <a:cubicBezTo>
                    <a:pt x="1729" y="9178"/>
                    <a:pt x="1880" y="9069"/>
                    <a:pt x="1998" y="8916"/>
                  </a:cubicBezTo>
                  <a:cubicBezTo>
                    <a:pt x="2121" y="8757"/>
                    <a:pt x="2214" y="8552"/>
                    <a:pt x="2287" y="8367"/>
                  </a:cubicBezTo>
                  <a:cubicBezTo>
                    <a:pt x="2551" y="7686"/>
                    <a:pt x="2882" y="7024"/>
                    <a:pt x="3348" y="6473"/>
                  </a:cubicBezTo>
                  <a:cubicBezTo>
                    <a:pt x="3622" y="6148"/>
                    <a:pt x="3953" y="5861"/>
                    <a:pt x="4320" y="5655"/>
                  </a:cubicBezTo>
                  <a:cubicBezTo>
                    <a:pt x="4320" y="5652"/>
                    <a:pt x="4323" y="5652"/>
                    <a:pt x="4326" y="5652"/>
                  </a:cubicBezTo>
                  <a:cubicBezTo>
                    <a:pt x="4575" y="5510"/>
                    <a:pt x="4842" y="5404"/>
                    <a:pt x="5120" y="5348"/>
                  </a:cubicBezTo>
                  <a:cubicBezTo>
                    <a:pt x="5150" y="5342"/>
                    <a:pt x="5186" y="5334"/>
                    <a:pt x="5216" y="5331"/>
                  </a:cubicBezTo>
                  <a:cubicBezTo>
                    <a:pt x="5765" y="5238"/>
                    <a:pt x="6347" y="5302"/>
                    <a:pt x="6856" y="5070"/>
                  </a:cubicBezTo>
                  <a:cubicBezTo>
                    <a:pt x="7389" y="4829"/>
                    <a:pt x="7729" y="4319"/>
                    <a:pt x="7941" y="3744"/>
                  </a:cubicBezTo>
                  <a:cubicBezTo>
                    <a:pt x="8050" y="3450"/>
                    <a:pt x="8126" y="3135"/>
                    <a:pt x="8175" y="2831"/>
                  </a:cubicBezTo>
                  <a:cubicBezTo>
                    <a:pt x="8285" y="2163"/>
                    <a:pt x="8311" y="1446"/>
                    <a:pt x="8013" y="844"/>
                  </a:cubicBezTo>
                  <a:cubicBezTo>
                    <a:pt x="7701" y="210"/>
                    <a:pt x="7179" y="1"/>
                    <a:pt x="6606" y="1"/>
                  </a:cubicBezTo>
                  <a:close/>
                </a:path>
              </a:pathLst>
            </a:custGeom>
            <a:solidFill>
              <a:srgbClr val="8F358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6" name="Google Shape;336;p20"/>
            <p:cNvSpPr/>
            <p:nvPr/>
          </p:nvSpPr>
          <p:spPr>
            <a:xfrm flipH="1">
              <a:off x="7820488" y="3741570"/>
              <a:ext cx="389079" cy="603416"/>
            </a:xfrm>
            <a:custGeom>
              <a:avLst/>
              <a:gdLst/>
              <a:ahLst/>
              <a:cxnLst/>
              <a:rect l="l" t="t" r="r" b="b"/>
              <a:pathLst>
                <a:path w="6043" h="9372" extrusionOk="0">
                  <a:moveTo>
                    <a:pt x="3622" y="0"/>
                  </a:moveTo>
                  <a:cubicBezTo>
                    <a:pt x="3486" y="10"/>
                    <a:pt x="3350" y="23"/>
                    <a:pt x="3218" y="46"/>
                  </a:cubicBezTo>
                  <a:cubicBezTo>
                    <a:pt x="3234" y="370"/>
                    <a:pt x="3218" y="642"/>
                    <a:pt x="3161" y="834"/>
                  </a:cubicBezTo>
                  <a:cubicBezTo>
                    <a:pt x="2795" y="2027"/>
                    <a:pt x="3866" y="4517"/>
                    <a:pt x="4597" y="5291"/>
                  </a:cubicBezTo>
                  <a:cubicBezTo>
                    <a:pt x="5328" y="6064"/>
                    <a:pt x="5384" y="6687"/>
                    <a:pt x="5530" y="7116"/>
                  </a:cubicBezTo>
                  <a:cubicBezTo>
                    <a:pt x="5668" y="7536"/>
                    <a:pt x="5172" y="8082"/>
                    <a:pt x="3681" y="8082"/>
                  </a:cubicBezTo>
                  <a:lnTo>
                    <a:pt x="3625" y="8082"/>
                  </a:lnTo>
                  <a:cubicBezTo>
                    <a:pt x="2090" y="8065"/>
                    <a:pt x="992" y="4576"/>
                    <a:pt x="1058" y="3108"/>
                  </a:cubicBezTo>
                  <a:cubicBezTo>
                    <a:pt x="1122" y="1640"/>
                    <a:pt x="2328" y="367"/>
                    <a:pt x="2328" y="367"/>
                  </a:cubicBezTo>
                  <a:cubicBezTo>
                    <a:pt x="2325" y="367"/>
                    <a:pt x="2322" y="367"/>
                    <a:pt x="2322" y="370"/>
                  </a:cubicBezTo>
                  <a:cubicBezTo>
                    <a:pt x="1955" y="576"/>
                    <a:pt x="1624" y="863"/>
                    <a:pt x="1350" y="1188"/>
                  </a:cubicBezTo>
                  <a:cubicBezTo>
                    <a:pt x="884" y="1739"/>
                    <a:pt x="553" y="2401"/>
                    <a:pt x="289" y="3082"/>
                  </a:cubicBezTo>
                  <a:cubicBezTo>
                    <a:pt x="216" y="3267"/>
                    <a:pt x="123" y="3472"/>
                    <a:pt x="0" y="3631"/>
                  </a:cubicBezTo>
                  <a:cubicBezTo>
                    <a:pt x="245" y="4494"/>
                    <a:pt x="460" y="5367"/>
                    <a:pt x="695" y="6237"/>
                  </a:cubicBezTo>
                  <a:cubicBezTo>
                    <a:pt x="907" y="7021"/>
                    <a:pt x="1145" y="7830"/>
                    <a:pt x="1684" y="8419"/>
                  </a:cubicBezTo>
                  <a:cubicBezTo>
                    <a:pt x="2322" y="9117"/>
                    <a:pt x="3268" y="9371"/>
                    <a:pt x="4210" y="9371"/>
                  </a:cubicBezTo>
                  <a:cubicBezTo>
                    <a:pt x="4451" y="9371"/>
                    <a:pt x="4693" y="9355"/>
                    <a:pt x="4927" y="9325"/>
                  </a:cubicBezTo>
                  <a:cubicBezTo>
                    <a:pt x="5301" y="9275"/>
                    <a:pt x="5681" y="9190"/>
                    <a:pt x="6042" y="9060"/>
                  </a:cubicBezTo>
                  <a:cubicBezTo>
                    <a:pt x="5946" y="8320"/>
                    <a:pt x="5840" y="7579"/>
                    <a:pt x="5725" y="6838"/>
                  </a:cubicBezTo>
                  <a:cubicBezTo>
                    <a:pt x="5672" y="6511"/>
                    <a:pt x="5622" y="6183"/>
                    <a:pt x="5572" y="5853"/>
                  </a:cubicBezTo>
                  <a:cubicBezTo>
                    <a:pt x="5165" y="5390"/>
                    <a:pt x="4815" y="4874"/>
                    <a:pt x="4534" y="4322"/>
                  </a:cubicBezTo>
                  <a:cubicBezTo>
                    <a:pt x="3979" y="3231"/>
                    <a:pt x="3701" y="1997"/>
                    <a:pt x="3704" y="764"/>
                  </a:cubicBezTo>
                  <a:cubicBezTo>
                    <a:pt x="3704" y="599"/>
                    <a:pt x="3707" y="434"/>
                    <a:pt x="3717" y="268"/>
                  </a:cubicBezTo>
                  <a:cubicBezTo>
                    <a:pt x="3681" y="182"/>
                    <a:pt x="3648" y="89"/>
                    <a:pt x="3622" y="0"/>
                  </a:cubicBezTo>
                  <a:close/>
                </a:path>
              </a:pathLst>
            </a:custGeom>
            <a:solidFill>
              <a:srgbClr val="A164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7" name="Google Shape;337;p20"/>
            <p:cNvSpPr/>
            <p:nvPr/>
          </p:nvSpPr>
          <p:spPr>
            <a:xfrm flipH="1">
              <a:off x="7966773" y="3416038"/>
              <a:ext cx="345876" cy="576181"/>
            </a:xfrm>
            <a:custGeom>
              <a:avLst/>
              <a:gdLst/>
              <a:ahLst/>
              <a:cxnLst/>
              <a:rect l="l" t="t" r="r" b="b"/>
              <a:pathLst>
                <a:path w="5372" h="8949" extrusionOk="0">
                  <a:moveTo>
                    <a:pt x="4994" y="0"/>
                  </a:moveTo>
                  <a:cubicBezTo>
                    <a:pt x="4753" y="79"/>
                    <a:pt x="4521" y="168"/>
                    <a:pt x="4313" y="252"/>
                  </a:cubicBezTo>
                  <a:cubicBezTo>
                    <a:pt x="4274" y="268"/>
                    <a:pt x="4237" y="284"/>
                    <a:pt x="4197" y="301"/>
                  </a:cubicBezTo>
                  <a:cubicBezTo>
                    <a:pt x="4207" y="890"/>
                    <a:pt x="4326" y="1673"/>
                    <a:pt x="4462" y="2480"/>
                  </a:cubicBezTo>
                  <a:cubicBezTo>
                    <a:pt x="4617" y="3419"/>
                    <a:pt x="4789" y="4388"/>
                    <a:pt x="4819" y="5102"/>
                  </a:cubicBezTo>
                  <a:cubicBezTo>
                    <a:pt x="4951" y="5079"/>
                    <a:pt x="5087" y="5066"/>
                    <a:pt x="5223" y="5056"/>
                  </a:cubicBezTo>
                  <a:cubicBezTo>
                    <a:pt x="4948" y="4193"/>
                    <a:pt x="5014" y="3184"/>
                    <a:pt x="5371" y="2375"/>
                  </a:cubicBezTo>
                  <a:cubicBezTo>
                    <a:pt x="5354" y="2288"/>
                    <a:pt x="5338" y="2202"/>
                    <a:pt x="5325" y="2113"/>
                  </a:cubicBezTo>
                  <a:cubicBezTo>
                    <a:pt x="5206" y="1425"/>
                    <a:pt x="5090" y="718"/>
                    <a:pt x="4994" y="0"/>
                  </a:cubicBezTo>
                  <a:close/>
                  <a:moveTo>
                    <a:pt x="2656" y="1154"/>
                  </a:moveTo>
                  <a:lnTo>
                    <a:pt x="2656" y="1154"/>
                  </a:lnTo>
                  <a:cubicBezTo>
                    <a:pt x="2078" y="1571"/>
                    <a:pt x="1555" y="2073"/>
                    <a:pt x="1128" y="2665"/>
                  </a:cubicBezTo>
                  <a:cubicBezTo>
                    <a:pt x="411" y="3657"/>
                    <a:pt x="1" y="4914"/>
                    <a:pt x="1" y="6147"/>
                  </a:cubicBezTo>
                  <a:cubicBezTo>
                    <a:pt x="1" y="6934"/>
                    <a:pt x="167" y="7712"/>
                    <a:pt x="527" y="8409"/>
                  </a:cubicBezTo>
                  <a:cubicBezTo>
                    <a:pt x="652" y="8660"/>
                    <a:pt x="844" y="8925"/>
                    <a:pt x="1116" y="8948"/>
                  </a:cubicBezTo>
                  <a:lnTo>
                    <a:pt x="1151" y="8948"/>
                  </a:lnTo>
                  <a:cubicBezTo>
                    <a:pt x="1334" y="8948"/>
                    <a:pt x="1482" y="8839"/>
                    <a:pt x="1601" y="8687"/>
                  </a:cubicBezTo>
                  <a:cubicBezTo>
                    <a:pt x="1724" y="8528"/>
                    <a:pt x="1817" y="8323"/>
                    <a:pt x="1890" y="8138"/>
                  </a:cubicBezTo>
                  <a:cubicBezTo>
                    <a:pt x="2154" y="7457"/>
                    <a:pt x="2485" y="6795"/>
                    <a:pt x="2951" y="6244"/>
                  </a:cubicBezTo>
                  <a:cubicBezTo>
                    <a:pt x="3225" y="5919"/>
                    <a:pt x="3556" y="5632"/>
                    <a:pt x="3923" y="5426"/>
                  </a:cubicBezTo>
                  <a:lnTo>
                    <a:pt x="3923" y="5426"/>
                  </a:lnTo>
                  <a:cubicBezTo>
                    <a:pt x="3149" y="5728"/>
                    <a:pt x="2673" y="6094"/>
                    <a:pt x="2322" y="6094"/>
                  </a:cubicBezTo>
                  <a:cubicBezTo>
                    <a:pt x="2024" y="6094"/>
                    <a:pt x="1813" y="5833"/>
                    <a:pt x="1582" y="5059"/>
                  </a:cubicBezTo>
                  <a:cubicBezTo>
                    <a:pt x="1536" y="4904"/>
                    <a:pt x="1505" y="4745"/>
                    <a:pt x="1493" y="4583"/>
                  </a:cubicBezTo>
                  <a:cubicBezTo>
                    <a:pt x="1354" y="3010"/>
                    <a:pt x="2604" y="1230"/>
                    <a:pt x="2656" y="1154"/>
                  </a:cubicBezTo>
                  <a:close/>
                </a:path>
              </a:pathLst>
            </a:custGeom>
            <a:solidFill>
              <a:srgbClr val="6F34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8" name="Google Shape;338;p20"/>
            <p:cNvSpPr/>
            <p:nvPr/>
          </p:nvSpPr>
          <p:spPr>
            <a:xfrm flipH="1">
              <a:off x="6975930" y="2617594"/>
              <a:ext cx="288316" cy="230691"/>
            </a:xfrm>
            <a:custGeom>
              <a:avLst/>
              <a:gdLst/>
              <a:ahLst/>
              <a:cxnLst/>
              <a:rect l="l" t="t" r="r" b="b"/>
              <a:pathLst>
                <a:path w="4478" h="3583" extrusionOk="0">
                  <a:moveTo>
                    <a:pt x="602" y="1"/>
                  </a:moveTo>
                  <a:cubicBezTo>
                    <a:pt x="414" y="183"/>
                    <a:pt x="192" y="355"/>
                    <a:pt x="110" y="606"/>
                  </a:cubicBezTo>
                  <a:cubicBezTo>
                    <a:pt x="0" y="943"/>
                    <a:pt x="169" y="1307"/>
                    <a:pt x="377" y="1585"/>
                  </a:cubicBezTo>
                  <a:cubicBezTo>
                    <a:pt x="979" y="2411"/>
                    <a:pt x="1892" y="2887"/>
                    <a:pt x="2792" y="3271"/>
                  </a:cubicBezTo>
                  <a:cubicBezTo>
                    <a:pt x="3046" y="3377"/>
                    <a:pt x="3261" y="3470"/>
                    <a:pt x="3453" y="3522"/>
                  </a:cubicBezTo>
                  <a:cubicBezTo>
                    <a:pt x="3579" y="3560"/>
                    <a:pt x="3692" y="3583"/>
                    <a:pt x="3794" y="3583"/>
                  </a:cubicBezTo>
                  <a:cubicBezTo>
                    <a:pt x="4115" y="3583"/>
                    <a:pt x="4325" y="3364"/>
                    <a:pt x="4478" y="2742"/>
                  </a:cubicBezTo>
                  <a:cubicBezTo>
                    <a:pt x="4368" y="2405"/>
                    <a:pt x="4203" y="2107"/>
                    <a:pt x="3999" y="1843"/>
                  </a:cubicBezTo>
                  <a:cubicBezTo>
                    <a:pt x="2868" y="384"/>
                    <a:pt x="602" y="1"/>
                    <a:pt x="602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9" name="Google Shape;339;p20"/>
            <p:cNvSpPr/>
            <p:nvPr/>
          </p:nvSpPr>
          <p:spPr>
            <a:xfrm flipH="1">
              <a:off x="6959961" y="2536919"/>
              <a:ext cx="238096" cy="152721"/>
            </a:xfrm>
            <a:custGeom>
              <a:avLst/>
              <a:gdLst/>
              <a:ahLst/>
              <a:cxnLst/>
              <a:rect l="l" t="t" r="r" b="b"/>
              <a:pathLst>
                <a:path w="3698" h="2372" extrusionOk="0">
                  <a:moveTo>
                    <a:pt x="1436" y="0"/>
                  </a:moveTo>
                  <a:cubicBezTo>
                    <a:pt x="1083" y="0"/>
                    <a:pt x="698" y="69"/>
                    <a:pt x="285" y="242"/>
                  </a:cubicBezTo>
                  <a:lnTo>
                    <a:pt x="1" y="744"/>
                  </a:lnTo>
                  <a:lnTo>
                    <a:pt x="4" y="744"/>
                  </a:lnTo>
                  <a:cubicBezTo>
                    <a:pt x="4" y="744"/>
                    <a:pt x="68" y="739"/>
                    <a:pt x="182" y="739"/>
                  </a:cubicBezTo>
                  <a:cubicBezTo>
                    <a:pt x="449" y="739"/>
                    <a:pt x="988" y="770"/>
                    <a:pt x="1605" y="976"/>
                  </a:cubicBezTo>
                  <a:cubicBezTo>
                    <a:pt x="2074" y="1132"/>
                    <a:pt x="2590" y="1390"/>
                    <a:pt x="3063" y="1809"/>
                  </a:cubicBezTo>
                  <a:cubicBezTo>
                    <a:pt x="3244" y="1971"/>
                    <a:pt x="3423" y="2156"/>
                    <a:pt x="3589" y="2371"/>
                  </a:cubicBezTo>
                  <a:lnTo>
                    <a:pt x="3685" y="2322"/>
                  </a:lnTo>
                  <a:cubicBezTo>
                    <a:pt x="3698" y="1869"/>
                    <a:pt x="3668" y="1413"/>
                    <a:pt x="3592" y="970"/>
                  </a:cubicBezTo>
                  <a:cubicBezTo>
                    <a:pt x="3453" y="824"/>
                    <a:pt x="3189" y="586"/>
                    <a:pt x="2821" y="378"/>
                  </a:cubicBezTo>
                  <a:cubicBezTo>
                    <a:pt x="2467" y="179"/>
                    <a:pt x="2014" y="13"/>
                    <a:pt x="1489" y="1"/>
                  </a:cubicBezTo>
                  <a:cubicBezTo>
                    <a:pt x="1471" y="0"/>
                    <a:pt x="1454" y="0"/>
                    <a:pt x="1436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0" name="Google Shape;340;p20"/>
            <p:cNvSpPr/>
            <p:nvPr/>
          </p:nvSpPr>
          <p:spPr>
            <a:xfrm flipH="1">
              <a:off x="6990415" y="2436478"/>
              <a:ext cx="170556" cy="80288"/>
            </a:xfrm>
            <a:custGeom>
              <a:avLst/>
              <a:gdLst/>
              <a:ahLst/>
              <a:cxnLst/>
              <a:rect l="l" t="t" r="r" b="b"/>
              <a:pathLst>
                <a:path w="2649" h="1247" extrusionOk="0">
                  <a:moveTo>
                    <a:pt x="981" y="0"/>
                  </a:moveTo>
                  <a:cubicBezTo>
                    <a:pt x="776" y="0"/>
                    <a:pt x="549" y="30"/>
                    <a:pt x="298" y="102"/>
                  </a:cubicBezTo>
                  <a:cubicBezTo>
                    <a:pt x="215" y="125"/>
                    <a:pt x="133" y="152"/>
                    <a:pt x="43" y="185"/>
                  </a:cubicBezTo>
                  <a:cubicBezTo>
                    <a:pt x="23" y="360"/>
                    <a:pt x="17" y="542"/>
                    <a:pt x="0" y="714"/>
                  </a:cubicBezTo>
                  <a:cubicBezTo>
                    <a:pt x="0" y="714"/>
                    <a:pt x="222" y="592"/>
                    <a:pt x="565" y="526"/>
                  </a:cubicBezTo>
                  <a:cubicBezTo>
                    <a:pt x="690" y="502"/>
                    <a:pt x="831" y="486"/>
                    <a:pt x="985" y="486"/>
                  </a:cubicBezTo>
                  <a:cubicBezTo>
                    <a:pt x="1195" y="486"/>
                    <a:pt x="1428" y="516"/>
                    <a:pt x="1670" y="598"/>
                  </a:cubicBezTo>
                  <a:cubicBezTo>
                    <a:pt x="1988" y="708"/>
                    <a:pt x="2325" y="906"/>
                    <a:pt x="2649" y="1246"/>
                  </a:cubicBezTo>
                  <a:cubicBezTo>
                    <a:pt x="2543" y="985"/>
                    <a:pt x="2418" y="731"/>
                    <a:pt x="2268" y="486"/>
                  </a:cubicBezTo>
                  <a:cubicBezTo>
                    <a:pt x="2268" y="486"/>
                    <a:pt x="2268" y="482"/>
                    <a:pt x="2265" y="479"/>
                  </a:cubicBezTo>
                  <a:cubicBezTo>
                    <a:pt x="2222" y="433"/>
                    <a:pt x="1885" y="119"/>
                    <a:pt x="1303" y="26"/>
                  </a:cubicBezTo>
                  <a:cubicBezTo>
                    <a:pt x="1203" y="9"/>
                    <a:pt x="1096" y="0"/>
                    <a:pt x="981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1" name="Google Shape;341;p20"/>
            <p:cNvSpPr/>
            <p:nvPr/>
          </p:nvSpPr>
          <p:spPr>
            <a:xfrm flipH="1">
              <a:off x="7094720" y="2433452"/>
              <a:ext cx="130830" cy="218330"/>
            </a:xfrm>
            <a:custGeom>
              <a:avLst/>
              <a:gdLst/>
              <a:ahLst/>
              <a:cxnLst/>
              <a:rect l="l" t="t" r="r" b="b"/>
              <a:pathLst>
                <a:path w="2032" h="3391" extrusionOk="0">
                  <a:moveTo>
                    <a:pt x="1083" y="1"/>
                  </a:moveTo>
                  <a:cubicBezTo>
                    <a:pt x="1066" y="77"/>
                    <a:pt x="1056" y="156"/>
                    <a:pt x="1046" y="232"/>
                  </a:cubicBezTo>
                  <a:cubicBezTo>
                    <a:pt x="1136" y="199"/>
                    <a:pt x="1218" y="172"/>
                    <a:pt x="1301" y="149"/>
                  </a:cubicBezTo>
                  <a:cubicBezTo>
                    <a:pt x="1228" y="70"/>
                    <a:pt x="1156" y="24"/>
                    <a:pt x="1083" y="1"/>
                  </a:cubicBezTo>
                  <a:close/>
                  <a:moveTo>
                    <a:pt x="1568" y="573"/>
                  </a:moveTo>
                  <a:cubicBezTo>
                    <a:pt x="1225" y="639"/>
                    <a:pt x="1003" y="761"/>
                    <a:pt x="1003" y="761"/>
                  </a:cubicBezTo>
                  <a:cubicBezTo>
                    <a:pt x="967" y="1138"/>
                    <a:pt x="868" y="1509"/>
                    <a:pt x="712" y="1849"/>
                  </a:cubicBezTo>
                  <a:cubicBezTo>
                    <a:pt x="1119" y="1677"/>
                    <a:pt x="1502" y="1608"/>
                    <a:pt x="1853" y="1608"/>
                  </a:cubicBezTo>
                  <a:lnTo>
                    <a:pt x="1916" y="1608"/>
                  </a:lnTo>
                  <a:cubicBezTo>
                    <a:pt x="1856" y="1393"/>
                    <a:pt x="1780" y="1144"/>
                    <a:pt x="1678" y="847"/>
                  </a:cubicBezTo>
                  <a:cubicBezTo>
                    <a:pt x="1641" y="747"/>
                    <a:pt x="1605" y="655"/>
                    <a:pt x="1568" y="573"/>
                  </a:cubicBezTo>
                  <a:close/>
                  <a:moveTo>
                    <a:pt x="613" y="2345"/>
                  </a:moveTo>
                  <a:cubicBezTo>
                    <a:pt x="497" y="2345"/>
                    <a:pt x="431" y="2351"/>
                    <a:pt x="431" y="2351"/>
                  </a:cubicBezTo>
                  <a:lnTo>
                    <a:pt x="428" y="2351"/>
                  </a:lnTo>
                  <a:cubicBezTo>
                    <a:pt x="303" y="2537"/>
                    <a:pt x="160" y="2708"/>
                    <a:pt x="1" y="2861"/>
                  </a:cubicBezTo>
                  <a:cubicBezTo>
                    <a:pt x="1" y="2861"/>
                    <a:pt x="772" y="2993"/>
                    <a:pt x="1641" y="3390"/>
                  </a:cubicBezTo>
                  <a:cubicBezTo>
                    <a:pt x="1648" y="3360"/>
                    <a:pt x="1661" y="3334"/>
                    <a:pt x="1678" y="3307"/>
                  </a:cubicBezTo>
                  <a:cubicBezTo>
                    <a:pt x="1833" y="3049"/>
                    <a:pt x="1992" y="2894"/>
                    <a:pt x="2032" y="2583"/>
                  </a:cubicBezTo>
                  <a:cubicBezTo>
                    <a:pt x="1420" y="2378"/>
                    <a:pt x="881" y="2345"/>
                    <a:pt x="613" y="2345"/>
                  </a:cubicBezTo>
                  <a:close/>
                </a:path>
              </a:pathLst>
            </a:custGeom>
            <a:solidFill>
              <a:srgbClr val="DCDEE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2" name="Google Shape;342;p20"/>
            <p:cNvSpPr/>
            <p:nvPr/>
          </p:nvSpPr>
          <p:spPr>
            <a:xfrm flipH="1">
              <a:off x="7060017" y="2617594"/>
              <a:ext cx="193799" cy="140617"/>
            </a:xfrm>
            <a:custGeom>
              <a:avLst/>
              <a:gdLst/>
              <a:ahLst/>
              <a:cxnLst/>
              <a:rect l="l" t="t" r="r" b="b"/>
              <a:pathLst>
                <a:path w="3010" h="2184" extrusionOk="0">
                  <a:moveTo>
                    <a:pt x="440" y="1"/>
                  </a:moveTo>
                  <a:cubicBezTo>
                    <a:pt x="281" y="153"/>
                    <a:pt x="103" y="295"/>
                    <a:pt x="0" y="487"/>
                  </a:cubicBezTo>
                  <a:cubicBezTo>
                    <a:pt x="384" y="636"/>
                    <a:pt x="761" y="808"/>
                    <a:pt x="1128" y="1002"/>
                  </a:cubicBezTo>
                  <a:cubicBezTo>
                    <a:pt x="1723" y="1320"/>
                    <a:pt x="2398" y="1713"/>
                    <a:pt x="3010" y="2183"/>
                  </a:cubicBezTo>
                  <a:cubicBezTo>
                    <a:pt x="2947" y="2124"/>
                    <a:pt x="1922" y="1072"/>
                    <a:pt x="2080" y="530"/>
                  </a:cubicBezTo>
                  <a:cubicBezTo>
                    <a:pt x="1211" y="133"/>
                    <a:pt x="440" y="1"/>
                    <a:pt x="440" y="1"/>
                  </a:cubicBezTo>
                  <a:close/>
                </a:path>
              </a:pathLst>
            </a:custGeom>
            <a:solidFill>
              <a:schemeClr val="dk1">
                <a:alpha val="15109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3" name="Google Shape;343;p20"/>
            <p:cNvSpPr/>
            <p:nvPr/>
          </p:nvSpPr>
          <p:spPr>
            <a:xfrm flipH="1">
              <a:off x="7092594" y="2536919"/>
              <a:ext cx="105463" cy="62904"/>
            </a:xfrm>
            <a:custGeom>
              <a:avLst/>
              <a:gdLst/>
              <a:ahLst/>
              <a:cxnLst/>
              <a:rect l="l" t="t" r="r" b="b"/>
              <a:pathLst>
                <a:path w="1638" h="977" extrusionOk="0">
                  <a:moveTo>
                    <a:pt x="1426" y="1"/>
                  </a:moveTo>
                  <a:cubicBezTo>
                    <a:pt x="1075" y="1"/>
                    <a:pt x="692" y="70"/>
                    <a:pt x="285" y="242"/>
                  </a:cubicBezTo>
                  <a:lnTo>
                    <a:pt x="1" y="744"/>
                  </a:lnTo>
                  <a:lnTo>
                    <a:pt x="4" y="744"/>
                  </a:lnTo>
                  <a:cubicBezTo>
                    <a:pt x="4" y="744"/>
                    <a:pt x="70" y="738"/>
                    <a:pt x="186" y="738"/>
                  </a:cubicBezTo>
                  <a:cubicBezTo>
                    <a:pt x="454" y="738"/>
                    <a:pt x="993" y="771"/>
                    <a:pt x="1605" y="976"/>
                  </a:cubicBezTo>
                  <a:cubicBezTo>
                    <a:pt x="1637" y="758"/>
                    <a:pt x="1611" y="463"/>
                    <a:pt x="1489" y="1"/>
                  </a:cubicBezTo>
                  <a:close/>
                </a:path>
              </a:pathLst>
            </a:custGeom>
            <a:solidFill>
              <a:schemeClr val="dk1">
                <a:alpha val="15109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4" name="Google Shape;344;p20"/>
            <p:cNvSpPr/>
            <p:nvPr/>
          </p:nvSpPr>
          <p:spPr>
            <a:xfrm flipH="1">
              <a:off x="7124529" y="2443045"/>
              <a:ext cx="36442" cy="39404"/>
            </a:xfrm>
            <a:custGeom>
              <a:avLst/>
              <a:gdLst/>
              <a:ahLst/>
              <a:cxnLst/>
              <a:rect l="l" t="t" r="r" b="b"/>
              <a:pathLst>
                <a:path w="566" h="612" extrusionOk="0">
                  <a:moveTo>
                    <a:pt x="298" y="0"/>
                  </a:moveTo>
                  <a:cubicBezTo>
                    <a:pt x="215" y="23"/>
                    <a:pt x="133" y="50"/>
                    <a:pt x="43" y="83"/>
                  </a:cubicBezTo>
                  <a:cubicBezTo>
                    <a:pt x="23" y="258"/>
                    <a:pt x="17" y="440"/>
                    <a:pt x="0" y="612"/>
                  </a:cubicBezTo>
                  <a:cubicBezTo>
                    <a:pt x="0" y="612"/>
                    <a:pt x="222" y="490"/>
                    <a:pt x="565" y="424"/>
                  </a:cubicBezTo>
                  <a:cubicBezTo>
                    <a:pt x="476" y="229"/>
                    <a:pt x="387" y="90"/>
                    <a:pt x="298" y="0"/>
                  </a:cubicBezTo>
                  <a:close/>
                </a:path>
              </a:pathLst>
            </a:custGeom>
            <a:solidFill>
              <a:schemeClr val="dk1">
                <a:alpha val="15109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5" name="Google Shape;345;p20"/>
            <p:cNvSpPr/>
            <p:nvPr/>
          </p:nvSpPr>
          <p:spPr>
            <a:xfrm flipH="1">
              <a:off x="6633160" y="2607936"/>
              <a:ext cx="1385372" cy="2356813"/>
            </a:xfrm>
            <a:custGeom>
              <a:avLst/>
              <a:gdLst/>
              <a:ahLst/>
              <a:cxnLst/>
              <a:rect l="l" t="t" r="r" b="b"/>
              <a:pathLst>
                <a:path w="21517" h="36605" extrusionOk="0">
                  <a:moveTo>
                    <a:pt x="8576" y="0"/>
                  </a:moveTo>
                  <a:cubicBezTo>
                    <a:pt x="8348" y="0"/>
                    <a:pt x="8120" y="10"/>
                    <a:pt x="7893" y="29"/>
                  </a:cubicBezTo>
                  <a:cubicBezTo>
                    <a:pt x="6682" y="125"/>
                    <a:pt x="5492" y="494"/>
                    <a:pt x="4394" y="1176"/>
                  </a:cubicBezTo>
                  <a:cubicBezTo>
                    <a:pt x="2212" y="2525"/>
                    <a:pt x="667" y="4942"/>
                    <a:pt x="313" y="7561"/>
                  </a:cubicBezTo>
                  <a:cubicBezTo>
                    <a:pt x="0" y="9889"/>
                    <a:pt x="360" y="12369"/>
                    <a:pt x="757" y="14664"/>
                  </a:cubicBezTo>
                  <a:cubicBezTo>
                    <a:pt x="1002" y="16099"/>
                    <a:pt x="1524" y="17521"/>
                    <a:pt x="1845" y="18963"/>
                  </a:cubicBezTo>
                  <a:cubicBezTo>
                    <a:pt x="2235" y="20739"/>
                    <a:pt x="2473" y="22630"/>
                    <a:pt x="2758" y="24445"/>
                  </a:cubicBezTo>
                  <a:cubicBezTo>
                    <a:pt x="2999" y="25986"/>
                    <a:pt x="3201" y="27531"/>
                    <a:pt x="3356" y="29081"/>
                  </a:cubicBezTo>
                  <a:cubicBezTo>
                    <a:pt x="3455" y="30064"/>
                    <a:pt x="3627" y="31119"/>
                    <a:pt x="3399" y="32097"/>
                  </a:cubicBezTo>
                  <a:cubicBezTo>
                    <a:pt x="3131" y="33251"/>
                    <a:pt x="1041" y="34841"/>
                    <a:pt x="3171" y="35523"/>
                  </a:cubicBezTo>
                  <a:cubicBezTo>
                    <a:pt x="3181" y="35526"/>
                    <a:pt x="3459" y="36052"/>
                    <a:pt x="3532" y="36122"/>
                  </a:cubicBezTo>
                  <a:cubicBezTo>
                    <a:pt x="3774" y="36358"/>
                    <a:pt x="4151" y="36604"/>
                    <a:pt x="4499" y="36604"/>
                  </a:cubicBezTo>
                  <a:cubicBezTo>
                    <a:pt x="4506" y="36604"/>
                    <a:pt x="4513" y="36604"/>
                    <a:pt x="4520" y="36604"/>
                  </a:cubicBezTo>
                  <a:cubicBezTo>
                    <a:pt x="4629" y="36601"/>
                    <a:pt x="5516" y="36163"/>
                    <a:pt x="5318" y="36013"/>
                  </a:cubicBezTo>
                  <a:lnTo>
                    <a:pt x="5318" y="36013"/>
                  </a:lnTo>
                  <a:cubicBezTo>
                    <a:pt x="5639" y="36253"/>
                    <a:pt x="5972" y="36368"/>
                    <a:pt x="6288" y="36368"/>
                  </a:cubicBezTo>
                  <a:cubicBezTo>
                    <a:pt x="6825" y="36368"/>
                    <a:pt x="7314" y="36037"/>
                    <a:pt x="7622" y="35424"/>
                  </a:cubicBezTo>
                  <a:cubicBezTo>
                    <a:pt x="8042" y="34588"/>
                    <a:pt x="8028" y="33602"/>
                    <a:pt x="8078" y="32659"/>
                  </a:cubicBezTo>
                  <a:cubicBezTo>
                    <a:pt x="8138" y="31522"/>
                    <a:pt x="7880" y="30583"/>
                    <a:pt x="8988" y="29901"/>
                  </a:cubicBezTo>
                  <a:cubicBezTo>
                    <a:pt x="9337" y="29688"/>
                    <a:pt x="9650" y="29639"/>
                    <a:pt x="9975" y="29639"/>
                  </a:cubicBezTo>
                  <a:cubicBezTo>
                    <a:pt x="10219" y="29639"/>
                    <a:pt x="10469" y="29666"/>
                    <a:pt x="10746" y="29673"/>
                  </a:cubicBezTo>
                  <a:cubicBezTo>
                    <a:pt x="10769" y="29674"/>
                    <a:pt x="10792" y="29674"/>
                    <a:pt x="10815" y="29674"/>
                  </a:cubicBezTo>
                  <a:cubicBezTo>
                    <a:pt x="11113" y="29674"/>
                    <a:pt x="11411" y="29637"/>
                    <a:pt x="11709" y="29597"/>
                  </a:cubicBezTo>
                  <a:cubicBezTo>
                    <a:pt x="12002" y="29558"/>
                    <a:pt x="12296" y="29521"/>
                    <a:pt x="12593" y="29521"/>
                  </a:cubicBezTo>
                  <a:cubicBezTo>
                    <a:pt x="12701" y="29521"/>
                    <a:pt x="12810" y="29526"/>
                    <a:pt x="12919" y="29538"/>
                  </a:cubicBezTo>
                  <a:cubicBezTo>
                    <a:pt x="13676" y="29623"/>
                    <a:pt x="14447" y="29988"/>
                    <a:pt x="14847" y="30665"/>
                  </a:cubicBezTo>
                  <a:cubicBezTo>
                    <a:pt x="15290" y="31419"/>
                    <a:pt x="15148" y="32150"/>
                    <a:pt x="15204" y="32957"/>
                  </a:cubicBezTo>
                  <a:cubicBezTo>
                    <a:pt x="15257" y="33701"/>
                    <a:pt x="15905" y="34372"/>
                    <a:pt x="16533" y="34657"/>
                  </a:cubicBezTo>
                  <a:cubicBezTo>
                    <a:pt x="16823" y="34788"/>
                    <a:pt x="17083" y="34839"/>
                    <a:pt x="17332" y="34839"/>
                  </a:cubicBezTo>
                  <a:cubicBezTo>
                    <a:pt x="17796" y="34839"/>
                    <a:pt x="18224" y="34664"/>
                    <a:pt x="18736" y="34511"/>
                  </a:cubicBezTo>
                  <a:cubicBezTo>
                    <a:pt x="19400" y="34313"/>
                    <a:pt x="20088" y="34484"/>
                    <a:pt x="20495" y="33715"/>
                  </a:cubicBezTo>
                  <a:lnTo>
                    <a:pt x="20498" y="33711"/>
                  </a:lnTo>
                  <a:cubicBezTo>
                    <a:pt x="20541" y="33678"/>
                    <a:pt x="20981" y="33579"/>
                    <a:pt x="21063" y="33496"/>
                  </a:cubicBezTo>
                  <a:cubicBezTo>
                    <a:pt x="21232" y="33330"/>
                    <a:pt x="21295" y="33080"/>
                    <a:pt x="21344" y="32848"/>
                  </a:cubicBezTo>
                  <a:cubicBezTo>
                    <a:pt x="21517" y="32100"/>
                    <a:pt x="21424" y="31621"/>
                    <a:pt x="20776" y="31195"/>
                  </a:cubicBezTo>
                  <a:cubicBezTo>
                    <a:pt x="20561" y="31056"/>
                    <a:pt x="20326" y="30957"/>
                    <a:pt x="20111" y="30824"/>
                  </a:cubicBezTo>
                  <a:cubicBezTo>
                    <a:pt x="19896" y="30692"/>
                    <a:pt x="19691" y="30513"/>
                    <a:pt x="19595" y="30272"/>
                  </a:cubicBezTo>
                  <a:cubicBezTo>
                    <a:pt x="19467" y="29948"/>
                    <a:pt x="19665" y="29584"/>
                    <a:pt x="19737" y="29266"/>
                  </a:cubicBezTo>
                  <a:cubicBezTo>
                    <a:pt x="19986" y="28212"/>
                    <a:pt x="19860" y="27362"/>
                    <a:pt x="19827" y="26327"/>
                  </a:cubicBezTo>
                  <a:cubicBezTo>
                    <a:pt x="19790" y="25057"/>
                    <a:pt x="19850" y="23784"/>
                    <a:pt x="19807" y="22511"/>
                  </a:cubicBezTo>
                  <a:cubicBezTo>
                    <a:pt x="19725" y="20051"/>
                    <a:pt x="19513" y="17594"/>
                    <a:pt x="19172" y="15157"/>
                  </a:cubicBezTo>
                  <a:cubicBezTo>
                    <a:pt x="18911" y="13295"/>
                    <a:pt x="18574" y="11443"/>
                    <a:pt x="18164" y="9608"/>
                  </a:cubicBezTo>
                  <a:cubicBezTo>
                    <a:pt x="18147" y="9542"/>
                    <a:pt x="18134" y="9470"/>
                    <a:pt x="18114" y="9400"/>
                  </a:cubicBezTo>
                  <a:cubicBezTo>
                    <a:pt x="17698" y="7555"/>
                    <a:pt x="17297" y="5690"/>
                    <a:pt x="16411" y="4017"/>
                  </a:cubicBezTo>
                  <a:cubicBezTo>
                    <a:pt x="15746" y="2759"/>
                    <a:pt x="14212" y="1794"/>
                    <a:pt x="13005" y="1152"/>
                  </a:cubicBezTo>
                  <a:cubicBezTo>
                    <a:pt x="12436" y="852"/>
                    <a:pt x="11845" y="604"/>
                    <a:pt x="11239" y="415"/>
                  </a:cubicBezTo>
                  <a:cubicBezTo>
                    <a:pt x="10367" y="144"/>
                    <a:pt x="9472" y="0"/>
                    <a:pt x="8576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6" name="Google Shape;346;p20"/>
            <p:cNvSpPr/>
            <p:nvPr/>
          </p:nvSpPr>
          <p:spPr>
            <a:xfrm flipH="1">
              <a:off x="7566549" y="2691315"/>
              <a:ext cx="439492" cy="1333413"/>
            </a:xfrm>
            <a:custGeom>
              <a:avLst/>
              <a:gdLst/>
              <a:ahLst/>
              <a:cxnLst/>
              <a:rect l="l" t="t" r="r" b="b"/>
              <a:pathLst>
                <a:path w="6826" h="20710" extrusionOk="0">
                  <a:moveTo>
                    <a:pt x="1238" y="7212"/>
                  </a:moveTo>
                  <a:cubicBezTo>
                    <a:pt x="1274" y="7212"/>
                    <a:pt x="1310" y="7225"/>
                    <a:pt x="1350" y="7258"/>
                  </a:cubicBezTo>
                  <a:cubicBezTo>
                    <a:pt x="1396" y="7294"/>
                    <a:pt x="1426" y="7348"/>
                    <a:pt x="1453" y="7397"/>
                  </a:cubicBezTo>
                  <a:cubicBezTo>
                    <a:pt x="1545" y="7582"/>
                    <a:pt x="1592" y="7794"/>
                    <a:pt x="1581" y="8002"/>
                  </a:cubicBezTo>
                  <a:cubicBezTo>
                    <a:pt x="1581" y="8042"/>
                    <a:pt x="1575" y="8088"/>
                    <a:pt x="1545" y="8111"/>
                  </a:cubicBezTo>
                  <a:cubicBezTo>
                    <a:pt x="1532" y="8125"/>
                    <a:pt x="1515" y="8131"/>
                    <a:pt x="1496" y="8131"/>
                  </a:cubicBezTo>
                  <a:cubicBezTo>
                    <a:pt x="1479" y="8131"/>
                    <a:pt x="1459" y="8125"/>
                    <a:pt x="1442" y="8115"/>
                  </a:cubicBezTo>
                  <a:cubicBezTo>
                    <a:pt x="1413" y="8098"/>
                    <a:pt x="1386" y="8068"/>
                    <a:pt x="1366" y="8036"/>
                  </a:cubicBezTo>
                  <a:cubicBezTo>
                    <a:pt x="1241" y="7857"/>
                    <a:pt x="1155" y="7645"/>
                    <a:pt x="1115" y="7427"/>
                  </a:cubicBezTo>
                  <a:cubicBezTo>
                    <a:pt x="1096" y="7311"/>
                    <a:pt x="1151" y="7212"/>
                    <a:pt x="1238" y="7212"/>
                  </a:cubicBezTo>
                  <a:close/>
                  <a:moveTo>
                    <a:pt x="2828" y="9698"/>
                  </a:moveTo>
                  <a:cubicBezTo>
                    <a:pt x="2871" y="9698"/>
                    <a:pt x="2914" y="9725"/>
                    <a:pt x="2954" y="9788"/>
                  </a:cubicBezTo>
                  <a:cubicBezTo>
                    <a:pt x="2987" y="9834"/>
                    <a:pt x="3000" y="9893"/>
                    <a:pt x="3010" y="9950"/>
                  </a:cubicBezTo>
                  <a:cubicBezTo>
                    <a:pt x="3043" y="10155"/>
                    <a:pt x="3027" y="10373"/>
                    <a:pt x="2957" y="10568"/>
                  </a:cubicBezTo>
                  <a:cubicBezTo>
                    <a:pt x="2947" y="10608"/>
                    <a:pt x="2927" y="10647"/>
                    <a:pt x="2891" y="10661"/>
                  </a:cubicBezTo>
                  <a:cubicBezTo>
                    <a:pt x="2884" y="10664"/>
                    <a:pt x="2874" y="10667"/>
                    <a:pt x="2865" y="10667"/>
                  </a:cubicBezTo>
                  <a:cubicBezTo>
                    <a:pt x="2838" y="10667"/>
                    <a:pt x="2811" y="10651"/>
                    <a:pt x="2792" y="10631"/>
                  </a:cubicBezTo>
                  <a:cubicBezTo>
                    <a:pt x="2769" y="10605"/>
                    <a:pt x="2755" y="10568"/>
                    <a:pt x="2742" y="10532"/>
                  </a:cubicBezTo>
                  <a:cubicBezTo>
                    <a:pt x="2676" y="10320"/>
                    <a:pt x="2653" y="10092"/>
                    <a:pt x="2683" y="9870"/>
                  </a:cubicBezTo>
                  <a:cubicBezTo>
                    <a:pt x="2696" y="9771"/>
                    <a:pt x="2758" y="9698"/>
                    <a:pt x="2828" y="9698"/>
                  </a:cubicBezTo>
                  <a:close/>
                  <a:moveTo>
                    <a:pt x="4008" y="0"/>
                  </a:moveTo>
                  <a:cubicBezTo>
                    <a:pt x="3380" y="417"/>
                    <a:pt x="2808" y="919"/>
                    <a:pt x="2306" y="1488"/>
                  </a:cubicBezTo>
                  <a:cubicBezTo>
                    <a:pt x="2326" y="1501"/>
                    <a:pt x="2346" y="1511"/>
                    <a:pt x="2365" y="1521"/>
                  </a:cubicBezTo>
                  <a:cubicBezTo>
                    <a:pt x="2372" y="1753"/>
                    <a:pt x="2365" y="1974"/>
                    <a:pt x="2346" y="2183"/>
                  </a:cubicBezTo>
                  <a:cubicBezTo>
                    <a:pt x="2223" y="3677"/>
                    <a:pt x="1502" y="4570"/>
                    <a:pt x="778" y="5112"/>
                  </a:cubicBezTo>
                  <a:cubicBezTo>
                    <a:pt x="963" y="5182"/>
                    <a:pt x="1148" y="5211"/>
                    <a:pt x="1330" y="5211"/>
                  </a:cubicBezTo>
                  <a:cubicBezTo>
                    <a:pt x="2011" y="5211"/>
                    <a:pt x="2623" y="4778"/>
                    <a:pt x="2987" y="4335"/>
                  </a:cubicBezTo>
                  <a:lnTo>
                    <a:pt x="2987" y="4335"/>
                  </a:lnTo>
                  <a:cubicBezTo>
                    <a:pt x="2822" y="4752"/>
                    <a:pt x="2564" y="5145"/>
                    <a:pt x="2236" y="5437"/>
                  </a:cubicBezTo>
                  <a:cubicBezTo>
                    <a:pt x="1969" y="5678"/>
                    <a:pt x="1654" y="5849"/>
                    <a:pt x="1304" y="5909"/>
                  </a:cubicBezTo>
                  <a:cubicBezTo>
                    <a:pt x="1204" y="5925"/>
                    <a:pt x="1108" y="5936"/>
                    <a:pt x="1009" y="5936"/>
                  </a:cubicBezTo>
                  <a:cubicBezTo>
                    <a:pt x="735" y="5936"/>
                    <a:pt x="461" y="5869"/>
                    <a:pt x="203" y="5757"/>
                  </a:cubicBezTo>
                  <a:cubicBezTo>
                    <a:pt x="169" y="5925"/>
                    <a:pt x="143" y="6094"/>
                    <a:pt x="119" y="6266"/>
                  </a:cubicBezTo>
                  <a:cubicBezTo>
                    <a:pt x="37" y="6885"/>
                    <a:pt x="0" y="7513"/>
                    <a:pt x="0" y="8148"/>
                  </a:cubicBezTo>
                  <a:cubicBezTo>
                    <a:pt x="0" y="9897"/>
                    <a:pt x="272" y="11686"/>
                    <a:pt x="563" y="13369"/>
                  </a:cubicBezTo>
                  <a:cubicBezTo>
                    <a:pt x="576" y="13458"/>
                    <a:pt x="592" y="13544"/>
                    <a:pt x="609" y="13631"/>
                  </a:cubicBezTo>
                  <a:cubicBezTo>
                    <a:pt x="996" y="12754"/>
                    <a:pt x="1723" y="12106"/>
                    <a:pt x="2742" y="12106"/>
                  </a:cubicBezTo>
                  <a:cubicBezTo>
                    <a:pt x="2877" y="12106"/>
                    <a:pt x="3020" y="12119"/>
                    <a:pt x="3165" y="12143"/>
                  </a:cubicBezTo>
                  <a:cubicBezTo>
                    <a:pt x="3880" y="12262"/>
                    <a:pt x="4518" y="12701"/>
                    <a:pt x="4968" y="13293"/>
                  </a:cubicBezTo>
                  <a:cubicBezTo>
                    <a:pt x="4707" y="12185"/>
                    <a:pt x="4484" y="11021"/>
                    <a:pt x="4353" y="9797"/>
                  </a:cubicBezTo>
                  <a:cubicBezTo>
                    <a:pt x="4084" y="9655"/>
                    <a:pt x="3896" y="9440"/>
                    <a:pt x="3837" y="9170"/>
                  </a:cubicBezTo>
                  <a:cubicBezTo>
                    <a:pt x="3761" y="8819"/>
                    <a:pt x="3919" y="8452"/>
                    <a:pt x="4234" y="8161"/>
                  </a:cubicBezTo>
                  <a:cubicBezTo>
                    <a:pt x="4223" y="7906"/>
                    <a:pt x="4217" y="7652"/>
                    <a:pt x="4217" y="7394"/>
                  </a:cubicBezTo>
                  <a:cubicBezTo>
                    <a:pt x="4217" y="5516"/>
                    <a:pt x="4469" y="4051"/>
                    <a:pt x="4845" y="2910"/>
                  </a:cubicBezTo>
                  <a:cubicBezTo>
                    <a:pt x="4835" y="2903"/>
                    <a:pt x="4829" y="2897"/>
                    <a:pt x="4819" y="2887"/>
                  </a:cubicBezTo>
                  <a:cubicBezTo>
                    <a:pt x="4795" y="2860"/>
                    <a:pt x="4782" y="2824"/>
                    <a:pt x="4769" y="2787"/>
                  </a:cubicBezTo>
                  <a:cubicBezTo>
                    <a:pt x="4703" y="2576"/>
                    <a:pt x="4680" y="2348"/>
                    <a:pt x="4710" y="2126"/>
                  </a:cubicBezTo>
                  <a:cubicBezTo>
                    <a:pt x="4722" y="2027"/>
                    <a:pt x="4786" y="1954"/>
                    <a:pt x="4855" y="1954"/>
                  </a:cubicBezTo>
                  <a:cubicBezTo>
                    <a:pt x="4898" y="1954"/>
                    <a:pt x="4941" y="1980"/>
                    <a:pt x="4980" y="2044"/>
                  </a:cubicBezTo>
                  <a:cubicBezTo>
                    <a:pt x="5014" y="2090"/>
                    <a:pt x="5027" y="2149"/>
                    <a:pt x="5037" y="2206"/>
                  </a:cubicBezTo>
                  <a:cubicBezTo>
                    <a:pt x="5044" y="2252"/>
                    <a:pt x="5050" y="2302"/>
                    <a:pt x="5050" y="2348"/>
                  </a:cubicBezTo>
                  <a:cubicBezTo>
                    <a:pt x="5235" y="1895"/>
                    <a:pt x="5437" y="1501"/>
                    <a:pt x="5645" y="1161"/>
                  </a:cubicBezTo>
                  <a:cubicBezTo>
                    <a:pt x="5315" y="1151"/>
                    <a:pt x="4980" y="1104"/>
                    <a:pt x="4693" y="933"/>
                  </a:cubicBezTo>
                  <a:cubicBezTo>
                    <a:pt x="4356" y="730"/>
                    <a:pt x="4134" y="390"/>
                    <a:pt x="4008" y="0"/>
                  </a:cubicBezTo>
                  <a:close/>
                  <a:moveTo>
                    <a:pt x="5754" y="16180"/>
                  </a:moveTo>
                  <a:cubicBezTo>
                    <a:pt x="5745" y="16384"/>
                    <a:pt x="5725" y="16593"/>
                    <a:pt x="5695" y="16795"/>
                  </a:cubicBezTo>
                  <a:cubicBezTo>
                    <a:pt x="5642" y="17149"/>
                    <a:pt x="5556" y="17509"/>
                    <a:pt x="5351" y="17797"/>
                  </a:cubicBezTo>
                  <a:cubicBezTo>
                    <a:pt x="5262" y="17923"/>
                    <a:pt x="5153" y="18028"/>
                    <a:pt x="5034" y="18121"/>
                  </a:cubicBezTo>
                  <a:cubicBezTo>
                    <a:pt x="5027" y="18306"/>
                    <a:pt x="5030" y="18495"/>
                    <a:pt x="5044" y="18683"/>
                  </a:cubicBezTo>
                  <a:cubicBezTo>
                    <a:pt x="5096" y="19365"/>
                    <a:pt x="5401" y="20462"/>
                    <a:pt x="6099" y="20710"/>
                  </a:cubicBezTo>
                  <a:cubicBezTo>
                    <a:pt x="6284" y="20349"/>
                    <a:pt x="6488" y="20022"/>
                    <a:pt x="6826" y="19814"/>
                  </a:cubicBezTo>
                  <a:cubicBezTo>
                    <a:pt x="6535" y="18686"/>
                    <a:pt x="6145" y="17476"/>
                    <a:pt x="5754" y="16180"/>
                  </a:cubicBezTo>
                  <a:close/>
                </a:path>
              </a:pathLst>
            </a:custGeom>
            <a:solidFill>
              <a:schemeClr val="dk1">
                <a:alpha val="15109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7" name="Google Shape;347;p20"/>
            <p:cNvSpPr/>
            <p:nvPr/>
          </p:nvSpPr>
          <p:spPr>
            <a:xfrm flipH="1">
              <a:off x="6812212" y="4118418"/>
              <a:ext cx="1063061" cy="846341"/>
            </a:xfrm>
            <a:custGeom>
              <a:avLst/>
              <a:gdLst/>
              <a:ahLst/>
              <a:cxnLst/>
              <a:rect l="l" t="t" r="r" b="b"/>
              <a:pathLst>
                <a:path w="16511" h="13145" extrusionOk="0">
                  <a:moveTo>
                    <a:pt x="2645" y="2364"/>
                  </a:moveTo>
                  <a:cubicBezTo>
                    <a:pt x="2688" y="2364"/>
                    <a:pt x="2731" y="2387"/>
                    <a:pt x="2771" y="2450"/>
                  </a:cubicBezTo>
                  <a:cubicBezTo>
                    <a:pt x="2804" y="2500"/>
                    <a:pt x="2818" y="2556"/>
                    <a:pt x="2827" y="2616"/>
                  </a:cubicBezTo>
                  <a:cubicBezTo>
                    <a:pt x="2861" y="2821"/>
                    <a:pt x="2844" y="3036"/>
                    <a:pt x="2778" y="3234"/>
                  </a:cubicBezTo>
                  <a:cubicBezTo>
                    <a:pt x="2764" y="3271"/>
                    <a:pt x="2745" y="3310"/>
                    <a:pt x="2708" y="3326"/>
                  </a:cubicBezTo>
                  <a:cubicBezTo>
                    <a:pt x="2702" y="3330"/>
                    <a:pt x="2691" y="3330"/>
                    <a:pt x="2682" y="3330"/>
                  </a:cubicBezTo>
                  <a:cubicBezTo>
                    <a:pt x="2656" y="3330"/>
                    <a:pt x="2629" y="3317"/>
                    <a:pt x="2609" y="3297"/>
                  </a:cubicBezTo>
                  <a:cubicBezTo>
                    <a:pt x="2586" y="3267"/>
                    <a:pt x="2572" y="3231"/>
                    <a:pt x="2560" y="3195"/>
                  </a:cubicBezTo>
                  <a:cubicBezTo>
                    <a:pt x="2493" y="2986"/>
                    <a:pt x="2470" y="2755"/>
                    <a:pt x="2500" y="2537"/>
                  </a:cubicBezTo>
                  <a:cubicBezTo>
                    <a:pt x="2513" y="2437"/>
                    <a:pt x="2576" y="2364"/>
                    <a:pt x="2645" y="2364"/>
                  </a:cubicBezTo>
                  <a:close/>
                  <a:moveTo>
                    <a:pt x="3393" y="5985"/>
                  </a:moveTo>
                  <a:cubicBezTo>
                    <a:pt x="3436" y="5985"/>
                    <a:pt x="3479" y="6012"/>
                    <a:pt x="3518" y="6071"/>
                  </a:cubicBezTo>
                  <a:cubicBezTo>
                    <a:pt x="3552" y="6121"/>
                    <a:pt x="3564" y="6180"/>
                    <a:pt x="3575" y="6236"/>
                  </a:cubicBezTo>
                  <a:cubicBezTo>
                    <a:pt x="3608" y="6441"/>
                    <a:pt x="3591" y="6656"/>
                    <a:pt x="3522" y="6855"/>
                  </a:cubicBezTo>
                  <a:cubicBezTo>
                    <a:pt x="3509" y="6891"/>
                    <a:pt x="3492" y="6934"/>
                    <a:pt x="3456" y="6948"/>
                  </a:cubicBezTo>
                  <a:cubicBezTo>
                    <a:pt x="3445" y="6951"/>
                    <a:pt x="3439" y="6951"/>
                    <a:pt x="3430" y="6951"/>
                  </a:cubicBezTo>
                  <a:cubicBezTo>
                    <a:pt x="3403" y="6951"/>
                    <a:pt x="3376" y="6937"/>
                    <a:pt x="3357" y="6917"/>
                  </a:cubicBezTo>
                  <a:cubicBezTo>
                    <a:pt x="3334" y="6891"/>
                    <a:pt x="3320" y="6855"/>
                    <a:pt x="3307" y="6818"/>
                  </a:cubicBezTo>
                  <a:cubicBezTo>
                    <a:pt x="3241" y="6607"/>
                    <a:pt x="3218" y="6379"/>
                    <a:pt x="3247" y="6157"/>
                  </a:cubicBezTo>
                  <a:cubicBezTo>
                    <a:pt x="3261" y="6058"/>
                    <a:pt x="3320" y="5985"/>
                    <a:pt x="3393" y="5985"/>
                  </a:cubicBezTo>
                  <a:close/>
                  <a:moveTo>
                    <a:pt x="380" y="0"/>
                  </a:moveTo>
                  <a:cubicBezTo>
                    <a:pt x="430" y="330"/>
                    <a:pt x="480" y="658"/>
                    <a:pt x="533" y="985"/>
                  </a:cubicBezTo>
                  <a:cubicBezTo>
                    <a:pt x="774" y="2526"/>
                    <a:pt x="976" y="4071"/>
                    <a:pt x="1131" y="5621"/>
                  </a:cubicBezTo>
                  <a:cubicBezTo>
                    <a:pt x="1194" y="6250"/>
                    <a:pt x="1287" y="6908"/>
                    <a:pt x="1287" y="7552"/>
                  </a:cubicBezTo>
                  <a:cubicBezTo>
                    <a:pt x="1287" y="7920"/>
                    <a:pt x="1257" y="8283"/>
                    <a:pt x="1174" y="8637"/>
                  </a:cubicBezTo>
                  <a:cubicBezTo>
                    <a:pt x="996" y="9411"/>
                    <a:pt x="0" y="10377"/>
                    <a:pt x="0" y="11137"/>
                  </a:cubicBezTo>
                  <a:cubicBezTo>
                    <a:pt x="0" y="11514"/>
                    <a:pt x="242" y="11838"/>
                    <a:pt x="946" y="12063"/>
                  </a:cubicBezTo>
                  <a:cubicBezTo>
                    <a:pt x="956" y="12066"/>
                    <a:pt x="1234" y="12592"/>
                    <a:pt x="1307" y="12662"/>
                  </a:cubicBezTo>
                  <a:cubicBezTo>
                    <a:pt x="1551" y="12900"/>
                    <a:pt x="1928" y="13144"/>
                    <a:pt x="2275" y="13144"/>
                  </a:cubicBezTo>
                  <a:lnTo>
                    <a:pt x="2295" y="13144"/>
                  </a:lnTo>
                  <a:cubicBezTo>
                    <a:pt x="2391" y="13141"/>
                    <a:pt x="3122" y="12787"/>
                    <a:pt x="3122" y="12605"/>
                  </a:cubicBezTo>
                  <a:cubicBezTo>
                    <a:pt x="3122" y="12585"/>
                    <a:pt x="3112" y="12569"/>
                    <a:pt x="3092" y="12552"/>
                  </a:cubicBezTo>
                  <a:lnTo>
                    <a:pt x="3092" y="12552"/>
                  </a:lnTo>
                  <a:cubicBezTo>
                    <a:pt x="3413" y="12794"/>
                    <a:pt x="3747" y="12909"/>
                    <a:pt x="4064" y="12909"/>
                  </a:cubicBezTo>
                  <a:cubicBezTo>
                    <a:pt x="4600" y="12909"/>
                    <a:pt x="5089" y="12579"/>
                    <a:pt x="5397" y="11964"/>
                  </a:cubicBezTo>
                  <a:cubicBezTo>
                    <a:pt x="5817" y="11128"/>
                    <a:pt x="5803" y="10142"/>
                    <a:pt x="5853" y="9199"/>
                  </a:cubicBezTo>
                  <a:cubicBezTo>
                    <a:pt x="5913" y="8062"/>
                    <a:pt x="5655" y="7123"/>
                    <a:pt x="6763" y="6441"/>
                  </a:cubicBezTo>
                  <a:cubicBezTo>
                    <a:pt x="7113" y="6227"/>
                    <a:pt x="7427" y="6180"/>
                    <a:pt x="7751" y="6180"/>
                  </a:cubicBezTo>
                  <a:cubicBezTo>
                    <a:pt x="7996" y="6180"/>
                    <a:pt x="8244" y="6207"/>
                    <a:pt x="8521" y="6213"/>
                  </a:cubicBezTo>
                  <a:lnTo>
                    <a:pt x="8601" y="6213"/>
                  </a:lnTo>
                  <a:cubicBezTo>
                    <a:pt x="8895" y="6213"/>
                    <a:pt x="9190" y="6174"/>
                    <a:pt x="9484" y="6137"/>
                  </a:cubicBezTo>
                  <a:cubicBezTo>
                    <a:pt x="9775" y="6101"/>
                    <a:pt x="10069" y="6061"/>
                    <a:pt x="10367" y="6061"/>
                  </a:cubicBezTo>
                  <a:cubicBezTo>
                    <a:pt x="10476" y="6061"/>
                    <a:pt x="10585" y="6068"/>
                    <a:pt x="10694" y="6078"/>
                  </a:cubicBezTo>
                  <a:cubicBezTo>
                    <a:pt x="11451" y="6163"/>
                    <a:pt x="12222" y="6528"/>
                    <a:pt x="12622" y="7205"/>
                  </a:cubicBezTo>
                  <a:cubicBezTo>
                    <a:pt x="13065" y="7959"/>
                    <a:pt x="12923" y="8690"/>
                    <a:pt x="12979" y="9497"/>
                  </a:cubicBezTo>
                  <a:cubicBezTo>
                    <a:pt x="13032" y="10241"/>
                    <a:pt x="13680" y="10912"/>
                    <a:pt x="14308" y="11197"/>
                  </a:cubicBezTo>
                  <a:cubicBezTo>
                    <a:pt x="14596" y="11329"/>
                    <a:pt x="14858" y="11378"/>
                    <a:pt x="15105" y="11378"/>
                  </a:cubicBezTo>
                  <a:cubicBezTo>
                    <a:pt x="15572" y="11378"/>
                    <a:pt x="15998" y="11203"/>
                    <a:pt x="16511" y="11051"/>
                  </a:cubicBezTo>
                  <a:lnTo>
                    <a:pt x="16511" y="11051"/>
                  </a:lnTo>
                  <a:cubicBezTo>
                    <a:pt x="16425" y="11071"/>
                    <a:pt x="16335" y="11081"/>
                    <a:pt x="16246" y="11081"/>
                  </a:cubicBezTo>
                  <a:cubicBezTo>
                    <a:pt x="15148" y="11081"/>
                    <a:pt x="14163" y="9663"/>
                    <a:pt x="14943" y="8445"/>
                  </a:cubicBezTo>
                  <a:cubicBezTo>
                    <a:pt x="15684" y="7288"/>
                    <a:pt x="14474" y="3787"/>
                    <a:pt x="12973" y="3787"/>
                  </a:cubicBezTo>
                  <a:cubicBezTo>
                    <a:pt x="12767" y="3787"/>
                    <a:pt x="12552" y="3856"/>
                    <a:pt x="12338" y="4005"/>
                  </a:cubicBezTo>
                  <a:cubicBezTo>
                    <a:pt x="11597" y="4524"/>
                    <a:pt x="10092" y="4924"/>
                    <a:pt x="8651" y="4924"/>
                  </a:cubicBezTo>
                  <a:cubicBezTo>
                    <a:pt x="6809" y="4924"/>
                    <a:pt x="5066" y="4269"/>
                    <a:pt x="5139" y="2361"/>
                  </a:cubicBezTo>
                  <a:lnTo>
                    <a:pt x="5139" y="2361"/>
                  </a:lnTo>
                  <a:cubicBezTo>
                    <a:pt x="5112" y="2364"/>
                    <a:pt x="5086" y="2364"/>
                    <a:pt x="5060" y="2364"/>
                  </a:cubicBezTo>
                  <a:cubicBezTo>
                    <a:pt x="4210" y="2364"/>
                    <a:pt x="3334" y="2103"/>
                    <a:pt x="2616" y="1736"/>
                  </a:cubicBezTo>
                  <a:cubicBezTo>
                    <a:pt x="1776" y="1310"/>
                    <a:pt x="1012" y="718"/>
                    <a:pt x="380" y="0"/>
                  </a:cubicBezTo>
                  <a:close/>
                </a:path>
              </a:pathLst>
            </a:custGeom>
            <a:solidFill>
              <a:schemeClr val="dk1">
                <a:alpha val="15109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8" name="Google Shape;348;p20"/>
            <p:cNvSpPr/>
            <p:nvPr/>
          </p:nvSpPr>
          <p:spPr>
            <a:xfrm flipH="1">
              <a:off x="6867126" y="3182319"/>
              <a:ext cx="727808" cy="590604"/>
            </a:xfrm>
            <a:custGeom>
              <a:avLst/>
              <a:gdLst/>
              <a:ahLst/>
              <a:cxnLst/>
              <a:rect l="l" t="t" r="r" b="b"/>
              <a:pathLst>
                <a:path w="11304" h="9173" extrusionOk="0">
                  <a:moveTo>
                    <a:pt x="9320" y="1"/>
                  </a:moveTo>
                  <a:cubicBezTo>
                    <a:pt x="8768" y="1"/>
                    <a:pt x="8224" y="261"/>
                    <a:pt x="7699" y="476"/>
                  </a:cubicBezTo>
                  <a:cubicBezTo>
                    <a:pt x="7448" y="575"/>
                    <a:pt x="7193" y="668"/>
                    <a:pt x="6936" y="747"/>
                  </a:cubicBezTo>
                  <a:cubicBezTo>
                    <a:pt x="6886" y="763"/>
                    <a:pt x="6840" y="776"/>
                    <a:pt x="6793" y="790"/>
                  </a:cubicBezTo>
                  <a:cubicBezTo>
                    <a:pt x="6777" y="796"/>
                    <a:pt x="6763" y="799"/>
                    <a:pt x="6747" y="806"/>
                  </a:cubicBezTo>
                  <a:cubicBezTo>
                    <a:pt x="6740" y="806"/>
                    <a:pt x="6730" y="810"/>
                    <a:pt x="6720" y="813"/>
                  </a:cubicBezTo>
                  <a:cubicBezTo>
                    <a:pt x="5930" y="1037"/>
                    <a:pt x="5110" y="1167"/>
                    <a:pt x="4286" y="1190"/>
                  </a:cubicBezTo>
                  <a:cubicBezTo>
                    <a:pt x="4270" y="1193"/>
                    <a:pt x="4254" y="1193"/>
                    <a:pt x="4237" y="1193"/>
                  </a:cubicBezTo>
                  <a:lnTo>
                    <a:pt x="4207" y="1193"/>
                  </a:lnTo>
                  <a:cubicBezTo>
                    <a:pt x="4115" y="1193"/>
                    <a:pt x="3883" y="1150"/>
                    <a:pt x="3579" y="1107"/>
                  </a:cubicBezTo>
                  <a:cubicBezTo>
                    <a:pt x="3279" y="1064"/>
                    <a:pt x="2904" y="1019"/>
                    <a:pt x="2511" y="1019"/>
                  </a:cubicBezTo>
                  <a:cubicBezTo>
                    <a:pt x="2186" y="1019"/>
                    <a:pt x="1848" y="1050"/>
                    <a:pt x="1532" y="1137"/>
                  </a:cubicBezTo>
                  <a:cubicBezTo>
                    <a:pt x="772" y="1338"/>
                    <a:pt x="127" y="1861"/>
                    <a:pt x="44" y="3038"/>
                  </a:cubicBezTo>
                  <a:cubicBezTo>
                    <a:pt x="1" y="3676"/>
                    <a:pt x="349" y="4609"/>
                    <a:pt x="590" y="5164"/>
                  </a:cubicBezTo>
                  <a:cubicBezTo>
                    <a:pt x="861" y="5773"/>
                    <a:pt x="1221" y="6342"/>
                    <a:pt x="1644" y="6851"/>
                  </a:cubicBezTo>
                  <a:cubicBezTo>
                    <a:pt x="2131" y="7426"/>
                    <a:pt x="2706" y="7919"/>
                    <a:pt x="3348" y="8296"/>
                  </a:cubicBezTo>
                  <a:cubicBezTo>
                    <a:pt x="4224" y="8801"/>
                    <a:pt x="5056" y="9173"/>
                    <a:pt x="5960" y="9173"/>
                  </a:cubicBezTo>
                  <a:cubicBezTo>
                    <a:pt x="6352" y="9173"/>
                    <a:pt x="6758" y="9103"/>
                    <a:pt x="7186" y="8944"/>
                  </a:cubicBezTo>
                  <a:cubicBezTo>
                    <a:pt x="8262" y="8551"/>
                    <a:pt x="9174" y="7886"/>
                    <a:pt x="9862" y="7036"/>
                  </a:cubicBezTo>
                  <a:cubicBezTo>
                    <a:pt x="10781" y="5909"/>
                    <a:pt x="11304" y="4453"/>
                    <a:pt x="11293" y="2863"/>
                  </a:cubicBezTo>
                  <a:cubicBezTo>
                    <a:pt x="11290" y="2261"/>
                    <a:pt x="11204" y="1643"/>
                    <a:pt x="10933" y="1107"/>
                  </a:cubicBezTo>
                  <a:cubicBezTo>
                    <a:pt x="10705" y="654"/>
                    <a:pt x="10321" y="271"/>
                    <a:pt x="9865" y="99"/>
                  </a:cubicBezTo>
                  <a:cubicBezTo>
                    <a:pt x="9819" y="82"/>
                    <a:pt x="9770" y="65"/>
                    <a:pt x="9720" y="53"/>
                  </a:cubicBezTo>
                  <a:cubicBezTo>
                    <a:pt x="9683" y="42"/>
                    <a:pt x="9643" y="33"/>
                    <a:pt x="9607" y="26"/>
                  </a:cubicBezTo>
                  <a:cubicBezTo>
                    <a:pt x="9511" y="8"/>
                    <a:pt x="9416" y="1"/>
                    <a:pt x="9320" y="1"/>
                  </a:cubicBezTo>
                  <a:close/>
                </a:path>
              </a:pathLst>
            </a:custGeom>
            <a:solidFill>
              <a:srgbClr val="AF21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9" name="Google Shape;349;p20"/>
            <p:cNvSpPr/>
            <p:nvPr/>
          </p:nvSpPr>
          <p:spPr>
            <a:xfrm flipH="1">
              <a:off x="7014050" y="3327443"/>
              <a:ext cx="433311" cy="351606"/>
            </a:xfrm>
            <a:custGeom>
              <a:avLst/>
              <a:gdLst/>
              <a:ahLst/>
              <a:cxnLst/>
              <a:rect l="l" t="t" r="r" b="b"/>
              <a:pathLst>
                <a:path w="6730" h="5461" extrusionOk="0">
                  <a:moveTo>
                    <a:pt x="4868" y="1"/>
                  </a:moveTo>
                  <a:cubicBezTo>
                    <a:pt x="4571" y="784"/>
                    <a:pt x="4045" y="1009"/>
                    <a:pt x="3536" y="1009"/>
                  </a:cubicBezTo>
                  <a:cubicBezTo>
                    <a:pt x="2838" y="1009"/>
                    <a:pt x="2173" y="583"/>
                    <a:pt x="2173" y="583"/>
                  </a:cubicBezTo>
                  <a:lnTo>
                    <a:pt x="2167" y="556"/>
                  </a:lnTo>
                  <a:cubicBezTo>
                    <a:pt x="2140" y="619"/>
                    <a:pt x="2107" y="682"/>
                    <a:pt x="2057" y="731"/>
                  </a:cubicBezTo>
                  <a:cubicBezTo>
                    <a:pt x="1932" y="863"/>
                    <a:pt x="1747" y="906"/>
                    <a:pt x="1571" y="929"/>
                  </a:cubicBezTo>
                  <a:cubicBezTo>
                    <a:pt x="1475" y="940"/>
                    <a:pt x="1379" y="946"/>
                    <a:pt x="1283" y="946"/>
                  </a:cubicBezTo>
                  <a:cubicBezTo>
                    <a:pt x="1244" y="946"/>
                    <a:pt x="1201" y="943"/>
                    <a:pt x="1161" y="943"/>
                  </a:cubicBezTo>
                  <a:cubicBezTo>
                    <a:pt x="900" y="1251"/>
                    <a:pt x="695" y="1614"/>
                    <a:pt x="569" y="2031"/>
                  </a:cubicBezTo>
                  <a:cubicBezTo>
                    <a:pt x="1" y="3922"/>
                    <a:pt x="1290" y="4891"/>
                    <a:pt x="1290" y="4891"/>
                  </a:cubicBezTo>
                  <a:cubicBezTo>
                    <a:pt x="1558" y="5298"/>
                    <a:pt x="2127" y="5460"/>
                    <a:pt x="2782" y="5460"/>
                  </a:cubicBezTo>
                  <a:cubicBezTo>
                    <a:pt x="3939" y="5460"/>
                    <a:pt x="5374" y="4954"/>
                    <a:pt x="5956" y="4372"/>
                  </a:cubicBezTo>
                  <a:cubicBezTo>
                    <a:pt x="6730" y="3601"/>
                    <a:pt x="6426" y="1187"/>
                    <a:pt x="5443" y="179"/>
                  </a:cubicBezTo>
                  <a:cubicBezTo>
                    <a:pt x="5182" y="146"/>
                    <a:pt x="4990" y="67"/>
                    <a:pt x="4868" y="1"/>
                  </a:cubicBezTo>
                  <a:close/>
                </a:path>
              </a:pathLst>
            </a:custGeom>
            <a:solidFill>
              <a:srgbClr val="811F4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0" name="Google Shape;350;p20"/>
            <p:cNvSpPr/>
            <p:nvPr/>
          </p:nvSpPr>
          <p:spPr>
            <a:xfrm flipH="1">
              <a:off x="7306166" y="3247927"/>
              <a:ext cx="190193" cy="140424"/>
            </a:xfrm>
            <a:custGeom>
              <a:avLst/>
              <a:gdLst/>
              <a:ahLst/>
              <a:cxnLst/>
              <a:rect l="l" t="t" r="r" b="b"/>
              <a:pathLst>
                <a:path w="2954" h="2181" extrusionOk="0">
                  <a:moveTo>
                    <a:pt x="980" y="0"/>
                  </a:moveTo>
                  <a:cubicBezTo>
                    <a:pt x="655" y="0"/>
                    <a:pt x="317" y="31"/>
                    <a:pt x="1" y="118"/>
                  </a:cubicBezTo>
                  <a:cubicBezTo>
                    <a:pt x="37" y="260"/>
                    <a:pt x="84" y="399"/>
                    <a:pt x="130" y="528"/>
                  </a:cubicBezTo>
                  <a:cubicBezTo>
                    <a:pt x="160" y="617"/>
                    <a:pt x="193" y="703"/>
                    <a:pt x="223" y="783"/>
                  </a:cubicBezTo>
                  <a:cubicBezTo>
                    <a:pt x="414" y="1298"/>
                    <a:pt x="759" y="1778"/>
                    <a:pt x="1238" y="2010"/>
                  </a:cubicBezTo>
                  <a:cubicBezTo>
                    <a:pt x="1489" y="2132"/>
                    <a:pt x="1767" y="2180"/>
                    <a:pt x="2046" y="2180"/>
                  </a:cubicBezTo>
                  <a:cubicBezTo>
                    <a:pt x="2142" y="2180"/>
                    <a:pt x="2238" y="2174"/>
                    <a:pt x="2332" y="2164"/>
                  </a:cubicBezTo>
                  <a:cubicBezTo>
                    <a:pt x="2508" y="2141"/>
                    <a:pt x="2693" y="2098"/>
                    <a:pt x="2818" y="1966"/>
                  </a:cubicBezTo>
                  <a:cubicBezTo>
                    <a:pt x="2868" y="1917"/>
                    <a:pt x="2901" y="1854"/>
                    <a:pt x="2928" y="1791"/>
                  </a:cubicBezTo>
                  <a:cubicBezTo>
                    <a:pt x="2937" y="1768"/>
                    <a:pt x="2947" y="1748"/>
                    <a:pt x="2954" y="1725"/>
                  </a:cubicBezTo>
                  <a:cubicBezTo>
                    <a:pt x="2897" y="1358"/>
                    <a:pt x="2874" y="914"/>
                    <a:pt x="2815" y="482"/>
                  </a:cubicBezTo>
                  <a:cubicBezTo>
                    <a:pt x="2802" y="395"/>
                    <a:pt x="2789" y="313"/>
                    <a:pt x="2772" y="227"/>
                  </a:cubicBezTo>
                  <a:cubicBezTo>
                    <a:pt x="2766" y="207"/>
                    <a:pt x="2759" y="191"/>
                    <a:pt x="2755" y="171"/>
                  </a:cubicBezTo>
                  <a:lnTo>
                    <a:pt x="2690" y="174"/>
                  </a:lnTo>
                  <a:lnTo>
                    <a:pt x="2676" y="174"/>
                  </a:lnTo>
                  <a:cubicBezTo>
                    <a:pt x="2584" y="174"/>
                    <a:pt x="2352" y="131"/>
                    <a:pt x="2048" y="88"/>
                  </a:cubicBezTo>
                  <a:cubicBezTo>
                    <a:pt x="1748" y="45"/>
                    <a:pt x="1373" y="0"/>
                    <a:pt x="98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1" name="Google Shape;351;p20"/>
            <p:cNvSpPr/>
            <p:nvPr/>
          </p:nvSpPr>
          <p:spPr>
            <a:xfrm flipH="1">
              <a:off x="6959967" y="3588719"/>
              <a:ext cx="529116" cy="184205"/>
            </a:xfrm>
            <a:custGeom>
              <a:avLst/>
              <a:gdLst/>
              <a:ahLst/>
              <a:cxnLst/>
              <a:rect l="l" t="t" r="r" b="b"/>
              <a:pathLst>
                <a:path w="8218" h="2861" extrusionOk="0">
                  <a:moveTo>
                    <a:pt x="6087" y="1"/>
                  </a:moveTo>
                  <a:cubicBezTo>
                    <a:pt x="5392" y="1"/>
                    <a:pt x="4699" y="207"/>
                    <a:pt x="4134" y="631"/>
                  </a:cubicBezTo>
                  <a:cubicBezTo>
                    <a:pt x="3484" y="310"/>
                    <a:pt x="2764" y="153"/>
                    <a:pt x="2045" y="153"/>
                  </a:cubicBezTo>
                  <a:cubicBezTo>
                    <a:pt x="1847" y="153"/>
                    <a:pt x="1649" y="165"/>
                    <a:pt x="1452" y="189"/>
                  </a:cubicBezTo>
                  <a:cubicBezTo>
                    <a:pt x="1125" y="228"/>
                    <a:pt x="507" y="328"/>
                    <a:pt x="0" y="539"/>
                  </a:cubicBezTo>
                  <a:cubicBezTo>
                    <a:pt x="487" y="1114"/>
                    <a:pt x="1062" y="1607"/>
                    <a:pt x="1707" y="1981"/>
                  </a:cubicBezTo>
                  <a:cubicBezTo>
                    <a:pt x="2581" y="2489"/>
                    <a:pt x="3412" y="2861"/>
                    <a:pt x="4317" y="2861"/>
                  </a:cubicBezTo>
                  <a:cubicBezTo>
                    <a:pt x="4709" y="2861"/>
                    <a:pt x="5114" y="2791"/>
                    <a:pt x="5542" y="2632"/>
                  </a:cubicBezTo>
                  <a:cubicBezTo>
                    <a:pt x="6618" y="2239"/>
                    <a:pt x="7530" y="1574"/>
                    <a:pt x="8218" y="724"/>
                  </a:cubicBezTo>
                  <a:cubicBezTo>
                    <a:pt x="7613" y="247"/>
                    <a:pt x="6848" y="1"/>
                    <a:pt x="6087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2" name="Google Shape;352;p20"/>
            <p:cNvSpPr/>
            <p:nvPr/>
          </p:nvSpPr>
          <p:spPr>
            <a:xfrm flipH="1">
              <a:off x="7207146" y="2607421"/>
              <a:ext cx="487394" cy="164568"/>
            </a:xfrm>
            <a:custGeom>
              <a:avLst/>
              <a:gdLst/>
              <a:ahLst/>
              <a:cxnLst/>
              <a:rect l="l" t="t" r="r" b="b"/>
              <a:pathLst>
                <a:path w="7570" h="2556" extrusionOk="0">
                  <a:moveTo>
                    <a:pt x="5235" y="0"/>
                  </a:moveTo>
                  <a:cubicBezTo>
                    <a:pt x="4909" y="0"/>
                    <a:pt x="4565" y="46"/>
                    <a:pt x="4164" y="129"/>
                  </a:cubicBezTo>
                  <a:cubicBezTo>
                    <a:pt x="3532" y="264"/>
                    <a:pt x="0" y="1574"/>
                    <a:pt x="1757" y="2394"/>
                  </a:cubicBezTo>
                  <a:cubicBezTo>
                    <a:pt x="1978" y="2497"/>
                    <a:pt x="2226" y="2523"/>
                    <a:pt x="2468" y="2540"/>
                  </a:cubicBezTo>
                  <a:cubicBezTo>
                    <a:pt x="2634" y="2550"/>
                    <a:pt x="2800" y="2555"/>
                    <a:pt x="2967" y="2555"/>
                  </a:cubicBezTo>
                  <a:cubicBezTo>
                    <a:pt x="3487" y="2555"/>
                    <a:pt x="4007" y="2505"/>
                    <a:pt x="4518" y="2407"/>
                  </a:cubicBezTo>
                  <a:cubicBezTo>
                    <a:pt x="4852" y="2341"/>
                    <a:pt x="5182" y="2259"/>
                    <a:pt x="5506" y="2152"/>
                  </a:cubicBezTo>
                  <a:cubicBezTo>
                    <a:pt x="5563" y="2133"/>
                    <a:pt x="5645" y="2106"/>
                    <a:pt x="5745" y="2070"/>
                  </a:cubicBezTo>
                  <a:lnTo>
                    <a:pt x="5748" y="2070"/>
                  </a:lnTo>
                  <a:cubicBezTo>
                    <a:pt x="6352" y="1855"/>
                    <a:pt x="7570" y="1349"/>
                    <a:pt x="7269" y="684"/>
                  </a:cubicBezTo>
                  <a:cubicBezTo>
                    <a:pt x="7213" y="562"/>
                    <a:pt x="7080" y="493"/>
                    <a:pt x="6961" y="437"/>
                  </a:cubicBezTo>
                  <a:cubicBezTo>
                    <a:pt x="6683" y="307"/>
                    <a:pt x="6432" y="212"/>
                    <a:pt x="6194" y="142"/>
                  </a:cubicBezTo>
                  <a:cubicBezTo>
                    <a:pt x="5865" y="45"/>
                    <a:pt x="5558" y="0"/>
                    <a:pt x="5235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3" name="Google Shape;353;p20"/>
            <p:cNvSpPr/>
            <p:nvPr/>
          </p:nvSpPr>
          <p:spPr>
            <a:xfrm flipH="1">
              <a:off x="7629969" y="3470765"/>
              <a:ext cx="398608" cy="414833"/>
            </a:xfrm>
            <a:custGeom>
              <a:avLst/>
              <a:gdLst/>
              <a:ahLst/>
              <a:cxnLst/>
              <a:rect l="l" t="t" r="r" b="b"/>
              <a:pathLst>
                <a:path w="6191" h="6443" extrusionOk="0">
                  <a:moveTo>
                    <a:pt x="3090" y="0"/>
                  </a:moveTo>
                  <a:cubicBezTo>
                    <a:pt x="840" y="0"/>
                    <a:pt x="1" y="3176"/>
                    <a:pt x="1158" y="4953"/>
                  </a:cubicBezTo>
                  <a:cubicBezTo>
                    <a:pt x="1764" y="5882"/>
                    <a:pt x="2839" y="6443"/>
                    <a:pt x="3912" y="6443"/>
                  </a:cubicBezTo>
                  <a:cubicBezTo>
                    <a:pt x="4138" y="6443"/>
                    <a:pt x="4365" y="6418"/>
                    <a:pt x="4587" y="6366"/>
                  </a:cubicBezTo>
                  <a:cubicBezTo>
                    <a:pt x="5013" y="6263"/>
                    <a:pt x="5440" y="6058"/>
                    <a:pt x="5701" y="5691"/>
                  </a:cubicBezTo>
                  <a:cubicBezTo>
                    <a:pt x="5906" y="5403"/>
                    <a:pt x="5992" y="5043"/>
                    <a:pt x="6045" y="4689"/>
                  </a:cubicBezTo>
                  <a:cubicBezTo>
                    <a:pt x="6191" y="3710"/>
                    <a:pt x="6114" y="2675"/>
                    <a:pt x="5688" y="1789"/>
                  </a:cubicBezTo>
                  <a:cubicBezTo>
                    <a:pt x="5261" y="902"/>
                    <a:pt x="4454" y="191"/>
                    <a:pt x="3515" y="37"/>
                  </a:cubicBezTo>
                  <a:cubicBezTo>
                    <a:pt x="3369" y="12"/>
                    <a:pt x="3227" y="0"/>
                    <a:pt x="3090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4" name="Google Shape;354;p20"/>
            <p:cNvSpPr/>
            <p:nvPr/>
          </p:nvSpPr>
          <p:spPr>
            <a:xfrm flipH="1">
              <a:off x="7387687" y="3521630"/>
              <a:ext cx="591763" cy="748926"/>
            </a:xfrm>
            <a:custGeom>
              <a:avLst/>
              <a:gdLst/>
              <a:ahLst/>
              <a:cxnLst/>
              <a:rect l="l" t="t" r="r" b="b"/>
              <a:pathLst>
                <a:path w="9191" h="11632" extrusionOk="0">
                  <a:moveTo>
                    <a:pt x="2573" y="0"/>
                  </a:moveTo>
                  <a:cubicBezTo>
                    <a:pt x="2565" y="0"/>
                    <a:pt x="2558" y="0"/>
                    <a:pt x="2551" y="1"/>
                  </a:cubicBezTo>
                  <a:cubicBezTo>
                    <a:pt x="868" y="16"/>
                    <a:pt x="358" y="1773"/>
                    <a:pt x="187" y="3218"/>
                  </a:cubicBezTo>
                  <a:cubicBezTo>
                    <a:pt x="1" y="4758"/>
                    <a:pt x="262" y="6362"/>
                    <a:pt x="960" y="7738"/>
                  </a:cubicBezTo>
                  <a:cubicBezTo>
                    <a:pt x="1681" y="9153"/>
                    <a:pt x="2852" y="10304"/>
                    <a:pt x="4234" y="11005"/>
                  </a:cubicBezTo>
                  <a:cubicBezTo>
                    <a:pt x="4950" y="11372"/>
                    <a:pt x="5824" y="11632"/>
                    <a:pt x="6676" y="11632"/>
                  </a:cubicBezTo>
                  <a:cubicBezTo>
                    <a:pt x="7305" y="11632"/>
                    <a:pt x="7922" y="11490"/>
                    <a:pt x="8453" y="11144"/>
                  </a:cubicBezTo>
                  <a:cubicBezTo>
                    <a:pt x="8734" y="10962"/>
                    <a:pt x="8996" y="10714"/>
                    <a:pt x="9095" y="10383"/>
                  </a:cubicBezTo>
                  <a:cubicBezTo>
                    <a:pt x="9190" y="10072"/>
                    <a:pt x="8972" y="9831"/>
                    <a:pt x="9005" y="9544"/>
                  </a:cubicBezTo>
                  <a:cubicBezTo>
                    <a:pt x="9028" y="9365"/>
                    <a:pt x="9085" y="9226"/>
                    <a:pt x="9121" y="9080"/>
                  </a:cubicBezTo>
                  <a:cubicBezTo>
                    <a:pt x="9158" y="8932"/>
                    <a:pt x="9174" y="8776"/>
                    <a:pt x="9105" y="8578"/>
                  </a:cubicBezTo>
                  <a:cubicBezTo>
                    <a:pt x="8939" y="8118"/>
                    <a:pt x="8539" y="8125"/>
                    <a:pt x="8305" y="7818"/>
                  </a:cubicBezTo>
                  <a:cubicBezTo>
                    <a:pt x="8073" y="7520"/>
                    <a:pt x="8166" y="7146"/>
                    <a:pt x="7769" y="6895"/>
                  </a:cubicBezTo>
                  <a:cubicBezTo>
                    <a:pt x="7575" y="6773"/>
                    <a:pt x="7351" y="6715"/>
                    <a:pt x="7125" y="6715"/>
                  </a:cubicBezTo>
                  <a:cubicBezTo>
                    <a:pt x="6914" y="6715"/>
                    <a:pt x="6702" y="6766"/>
                    <a:pt x="6512" y="6861"/>
                  </a:cubicBezTo>
                  <a:cubicBezTo>
                    <a:pt x="6115" y="7067"/>
                    <a:pt x="5887" y="7421"/>
                    <a:pt x="5686" y="7814"/>
                  </a:cubicBezTo>
                  <a:cubicBezTo>
                    <a:pt x="4988" y="7566"/>
                    <a:pt x="4683" y="6469"/>
                    <a:pt x="4631" y="5787"/>
                  </a:cubicBezTo>
                  <a:cubicBezTo>
                    <a:pt x="4567" y="4964"/>
                    <a:pt x="4730" y="4143"/>
                    <a:pt x="4786" y="3320"/>
                  </a:cubicBezTo>
                  <a:cubicBezTo>
                    <a:pt x="4842" y="2493"/>
                    <a:pt x="4776" y="1611"/>
                    <a:pt x="4317" y="939"/>
                  </a:cubicBezTo>
                  <a:cubicBezTo>
                    <a:pt x="4118" y="648"/>
                    <a:pt x="3847" y="410"/>
                    <a:pt x="3540" y="248"/>
                  </a:cubicBezTo>
                  <a:cubicBezTo>
                    <a:pt x="3241" y="90"/>
                    <a:pt x="2909" y="0"/>
                    <a:pt x="2573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5" name="Google Shape;355;p20"/>
            <p:cNvSpPr/>
            <p:nvPr/>
          </p:nvSpPr>
          <p:spPr>
            <a:xfrm flipH="1">
              <a:off x="6678724" y="3507143"/>
              <a:ext cx="344717" cy="605090"/>
            </a:xfrm>
            <a:custGeom>
              <a:avLst/>
              <a:gdLst/>
              <a:ahLst/>
              <a:cxnLst/>
              <a:rect l="l" t="t" r="r" b="b"/>
              <a:pathLst>
                <a:path w="5354" h="9398" extrusionOk="0">
                  <a:moveTo>
                    <a:pt x="3759" y="1"/>
                  </a:moveTo>
                  <a:cubicBezTo>
                    <a:pt x="3681" y="1"/>
                    <a:pt x="3620" y="32"/>
                    <a:pt x="3572" y="83"/>
                  </a:cubicBezTo>
                  <a:cubicBezTo>
                    <a:pt x="3357" y="314"/>
                    <a:pt x="3389" y="969"/>
                    <a:pt x="3377" y="1224"/>
                  </a:cubicBezTo>
                  <a:cubicBezTo>
                    <a:pt x="3343" y="2007"/>
                    <a:pt x="3201" y="2785"/>
                    <a:pt x="2943" y="3525"/>
                  </a:cubicBezTo>
                  <a:cubicBezTo>
                    <a:pt x="2872" y="3738"/>
                    <a:pt x="1958" y="5821"/>
                    <a:pt x="1712" y="5821"/>
                  </a:cubicBezTo>
                  <a:cubicBezTo>
                    <a:pt x="1705" y="5821"/>
                    <a:pt x="1699" y="5820"/>
                    <a:pt x="1694" y="5817"/>
                  </a:cubicBezTo>
                  <a:cubicBezTo>
                    <a:pt x="1550" y="5737"/>
                    <a:pt x="1387" y="5697"/>
                    <a:pt x="1223" y="5697"/>
                  </a:cubicBezTo>
                  <a:cubicBezTo>
                    <a:pt x="1001" y="5697"/>
                    <a:pt x="779" y="5769"/>
                    <a:pt x="602" y="5909"/>
                  </a:cubicBezTo>
                  <a:cubicBezTo>
                    <a:pt x="298" y="6158"/>
                    <a:pt x="149" y="6594"/>
                    <a:pt x="239" y="6987"/>
                  </a:cubicBezTo>
                  <a:cubicBezTo>
                    <a:pt x="4" y="7321"/>
                    <a:pt x="1" y="7814"/>
                    <a:pt x="232" y="8151"/>
                  </a:cubicBezTo>
                  <a:cubicBezTo>
                    <a:pt x="409" y="8410"/>
                    <a:pt x="716" y="8562"/>
                    <a:pt x="1020" y="8562"/>
                  </a:cubicBezTo>
                  <a:cubicBezTo>
                    <a:pt x="1113" y="8562"/>
                    <a:pt x="1205" y="8548"/>
                    <a:pt x="1294" y="8519"/>
                  </a:cubicBezTo>
                  <a:lnTo>
                    <a:pt x="1294" y="8519"/>
                  </a:lnTo>
                  <a:cubicBezTo>
                    <a:pt x="1211" y="8846"/>
                    <a:pt x="1439" y="9197"/>
                    <a:pt x="1743" y="9325"/>
                  </a:cubicBezTo>
                  <a:cubicBezTo>
                    <a:pt x="1864" y="9376"/>
                    <a:pt x="1992" y="9398"/>
                    <a:pt x="2122" y="9398"/>
                  </a:cubicBezTo>
                  <a:cubicBezTo>
                    <a:pt x="2316" y="9398"/>
                    <a:pt x="2513" y="9349"/>
                    <a:pt x="2695" y="9276"/>
                  </a:cubicBezTo>
                  <a:cubicBezTo>
                    <a:pt x="2904" y="9189"/>
                    <a:pt x="3102" y="9074"/>
                    <a:pt x="3281" y="8935"/>
                  </a:cubicBezTo>
                  <a:cubicBezTo>
                    <a:pt x="3281" y="8935"/>
                    <a:pt x="3284" y="8935"/>
                    <a:pt x="3284" y="8932"/>
                  </a:cubicBezTo>
                  <a:cubicBezTo>
                    <a:pt x="3638" y="8664"/>
                    <a:pt x="3939" y="8313"/>
                    <a:pt x="4193" y="7940"/>
                  </a:cubicBezTo>
                  <a:cubicBezTo>
                    <a:pt x="4944" y="6832"/>
                    <a:pt x="5354" y="5476"/>
                    <a:pt x="5341" y="4124"/>
                  </a:cubicBezTo>
                  <a:cubicBezTo>
                    <a:pt x="5338" y="3367"/>
                    <a:pt x="5205" y="2613"/>
                    <a:pt x="4954" y="1905"/>
                  </a:cubicBezTo>
                  <a:cubicBezTo>
                    <a:pt x="4795" y="1459"/>
                    <a:pt x="4355" y="169"/>
                    <a:pt x="3870" y="20"/>
                  </a:cubicBezTo>
                  <a:cubicBezTo>
                    <a:pt x="3829" y="7"/>
                    <a:pt x="3792" y="1"/>
                    <a:pt x="3759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6" name="Google Shape;356;p20"/>
            <p:cNvSpPr/>
            <p:nvPr/>
          </p:nvSpPr>
          <p:spPr>
            <a:xfrm flipH="1">
              <a:off x="7417103" y="2930379"/>
              <a:ext cx="193348" cy="210861"/>
            </a:xfrm>
            <a:custGeom>
              <a:avLst/>
              <a:gdLst/>
              <a:ahLst/>
              <a:cxnLst/>
              <a:rect l="l" t="t" r="r" b="b"/>
              <a:pathLst>
                <a:path w="3003" h="3275" extrusionOk="0">
                  <a:moveTo>
                    <a:pt x="2238" y="0"/>
                  </a:moveTo>
                  <a:cubicBezTo>
                    <a:pt x="2190" y="0"/>
                    <a:pt x="2142" y="12"/>
                    <a:pt x="2097" y="37"/>
                  </a:cubicBezTo>
                  <a:cubicBezTo>
                    <a:pt x="1962" y="116"/>
                    <a:pt x="1916" y="288"/>
                    <a:pt x="1995" y="424"/>
                  </a:cubicBezTo>
                  <a:cubicBezTo>
                    <a:pt x="2220" y="817"/>
                    <a:pt x="2358" y="1267"/>
                    <a:pt x="2398" y="1727"/>
                  </a:cubicBezTo>
                  <a:cubicBezTo>
                    <a:pt x="2428" y="2064"/>
                    <a:pt x="2381" y="2319"/>
                    <a:pt x="2259" y="2484"/>
                  </a:cubicBezTo>
                  <a:cubicBezTo>
                    <a:pt x="2143" y="2638"/>
                    <a:pt x="1952" y="2706"/>
                    <a:pt x="1765" y="2706"/>
                  </a:cubicBezTo>
                  <a:cubicBezTo>
                    <a:pt x="1655" y="2706"/>
                    <a:pt x="1545" y="2682"/>
                    <a:pt x="1452" y="2639"/>
                  </a:cubicBezTo>
                  <a:cubicBezTo>
                    <a:pt x="1174" y="2513"/>
                    <a:pt x="933" y="2216"/>
                    <a:pt x="794" y="1829"/>
                  </a:cubicBezTo>
                  <a:cubicBezTo>
                    <a:pt x="655" y="1449"/>
                    <a:pt x="619" y="1019"/>
                    <a:pt x="579" y="605"/>
                  </a:cubicBezTo>
                  <a:cubicBezTo>
                    <a:pt x="567" y="459"/>
                    <a:pt x="447" y="349"/>
                    <a:pt x="301" y="349"/>
                  </a:cubicBezTo>
                  <a:cubicBezTo>
                    <a:pt x="292" y="349"/>
                    <a:pt x="282" y="350"/>
                    <a:pt x="272" y="351"/>
                  </a:cubicBezTo>
                  <a:cubicBezTo>
                    <a:pt x="117" y="364"/>
                    <a:pt x="1" y="503"/>
                    <a:pt x="17" y="658"/>
                  </a:cubicBezTo>
                  <a:cubicBezTo>
                    <a:pt x="57" y="1108"/>
                    <a:pt x="100" y="1571"/>
                    <a:pt x="262" y="2021"/>
                  </a:cubicBezTo>
                  <a:cubicBezTo>
                    <a:pt x="454" y="2560"/>
                    <a:pt x="794" y="2960"/>
                    <a:pt x="1217" y="3155"/>
                  </a:cubicBezTo>
                  <a:cubicBezTo>
                    <a:pt x="1389" y="3235"/>
                    <a:pt x="1574" y="3274"/>
                    <a:pt x="1760" y="3274"/>
                  </a:cubicBezTo>
                  <a:cubicBezTo>
                    <a:pt x="2134" y="3274"/>
                    <a:pt x="2497" y="3112"/>
                    <a:pt x="2712" y="2821"/>
                  </a:cubicBezTo>
                  <a:cubicBezTo>
                    <a:pt x="2920" y="2543"/>
                    <a:pt x="3003" y="2160"/>
                    <a:pt x="2963" y="1677"/>
                  </a:cubicBezTo>
                  <a:cubicBezTo>
                    <a:pt x="2917" y="1138"/>
                    <a:pt x="2752" y="609"/>
                    <a:pt x="2484" y="143"/>
                  </a:cubicBezTo>
                  <a:cubicBezTo>
                    <a:pt x="2433" y="51"/>
                    <a:pt x="2336" y="0"/>
                    <a:pt x="223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7" name="Google Shape;357;p20"/>
            <p:cNvSpPr/>
            <p:nvPr/>
          </p:nvSpPr>
          <p:spPr>
            <a:xfrm flipH="1">
              <a:off x="7032781" y="2900697"/>
              <a:ext cx="173775" cy="189614"/>
            </a:xfrm>
            <a:custGeom>
              <a:avLst/>
              <a:gdLst/>
              <a:ahLst/>
              <a:cxnLst/>
              <a:rect l="l" t="t" r="r" b="b"/>
              <a:pathLst>
                <a:path w="2699" h="2945" extrusionOk="0">
                  <a:moveTo>
                    <a:pt x="2013" y="1"/>
                  </a:moveTo>
                  <a:cubicBezTo>
                    <a:pt x="1970" y="1"/>
                    <a:pt x="1926" y="12"/>
                    <a:pt x="1885" y="35"/>
                  </a:cubicBezTo>
                  <a:cubicBezTo>
                    <a:pt x="1763" y="104"/>
                    <a:pt x="1720" y="260"/>
                    <a:pt x="1789" y="382"/>
                  </a:cubicBezTo>
                  <a:cubicBezTo>
                    <a:pt x="1995" y="736"/>
                    <a:pt x="2120" y="1139"/>
                    <a:pt x="2153" y="1553"/>
                  </a:cubicBezTo>
                  <a:cubicBezTo>
                    <a:pt x="2180" y="1857"/>
                    <a:pt x="2140" y="2085"/>
                    <a:pt x="2027" y="2234"/>
                  </a:cubicBezTo>
                  <a:cubicBezTo>
                    <a:pt x="1926" y="2373"/>
                    <a:pt x="1756" y="2433"/>
                    <a:pt x="1588" y="2433"/>
                  </a:cubicBezTo>
                  <a:cubicBezTo>
                    <a:pt x="1488" y="2433"/>
                    <a:pt x="1388" y="2412"/>
                    <a:pt x="1304" y="2373"/>
                  </a:cubicBezTo>
                  <a:cubicBezTo>
                    <a:pt x="1052" y="2260"/>
                    <a:pt x="837" y="1992"/>
                    <a:pt x="711" y="1645"/>
                  </a:cubicBezTo>
                  <a:cubicBezTo>
                    <a:pt x="589" y="1301"/>
                    <a:pt x="553" y="918"/>
                    <a:pt x="519" y="544"/>
                  </a:cubicBezTo>
                  <a:cubicBezTo>
                    <a:pt x="508" y="415"/>
                    <a:pt x="397" y="314"/>
                    <a:pt x="269" y="314"/>
                  </a:cubicBezTo>
                  <a:cubicBezTo>
                    <a:pt x="260" y="314"/>
                    <a:pt x="251" y="315"/>
                    <a:pt x="242" y="316"/>
                  </a:cubicBezTo>
                  <a:cubicBezTo>
                    <a:pt x="103" y="326"/>
                    <a:pt x="0" y="451"/>
                    <a:pt x="11" y="590"/>
                  </a:cubicBezTo>
                  <a:cubicBezTo>
                    <a:pt x="50" y="997"/>
                    <a:pt x="87" y="1414"/>
                    <a:pt x="232" y="1817"/>
                  </a:cubicBezTo>
                  <a:cubicBezTo>
                    <a:pt x="408" y="2300"/>
                    <a:pt x="711" y="2664"/>
                    <a:pt x="1092" y="2835"/>
                  </a:cubicBezTo>
                  <a:cubicBezTo>
                    <a:pt x="1247" y="2908"/>
                    <a:pt x="1416" y="2945"/>
                    <a:pt x="1581" y="2945"/>
                  </a:cubicBezTo>
                  <a:cubicBezTo>
                    <a:pt x="1915" y="2945"/>
                    <a:pt x="2242" y="2800"/>
                    <a:pt x="2438" y="2538"/>
                  </a:cubicBezTo>
                  <a:cubicBezTo>
                    <a:pt x="2623" y="2287"/>
                    <a:pt x="2699" y="1942"/>
                    <a:pt x="2662" y="1510"/>
                  </a:cubicBezTo>
                  <a:cubicBezTo>
                    <a:pt x="2623" y="1023"/>
                    <a:pt x="2474" y="547"/>
                    <a:pt x="2233" y="127"/>
                  </a:cubicBezTo>
                  <a:cubicBezTo>
                    <a:pt x="2186" y="46"/>
                    <a:pt x="2101" y="1"/>
                    <a:pt x="201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8" name="Google Shape;358;p20"/>
            <p:cNvSpPr/>
            <p:nvPr/>
          </p:nvSpPr>
          <p:spPr>
            <a:xfrm flipH="1">
              <a:off x="7133675" y="3230350"/>
              <a:ext cx="189549" cy="162057"/>
            </a:xfrm>
            <a:custGeom>
              <a:avLst/>
              <a:gdLst/>
              <a:ahLst/>
              <a:cxnLst/>
              <a:rect l="l" t="t" r="r" b="b"/>
              <a:pathLst>
                <a:path w="2944" h="2517" extrusionOk="0">
                  <a:moveTo>
                    <a:pt x="2716" y="1"/>
                  </a:moveTo>
                  <a:lnTo>
                    <a:pt x="2573" y="44"/>
                  </a:lnTo>
                  <a:cubicBezTo>
                    <a:pt x="2557" y="50"/>
                    <a:pt x="2543" y="53"/>
                    <a:pt x="2527" y="60"/>
                  </a:cubicBezTo>
                  <a:cubicBezTo>
                    <a:pt x="2520" y="60"/>
                    <a:pt x="2510" y="64"/>
                    <a:pt x="2500" y="67"/>
                  </a:cubicBezTo>
                  <a:cubicBezTo>
                    <a:pt x="1710" y="291"/>
                    <a:pt x="890" y="421"/>
                    <a:pt x="66" y="444"/>
                  </a:cubicBezTo>
                  <a:lnTo>
                    <a:pt x="1" y="447"/>
                  </a:lnTo>
                  <a:lnTo>
                    <a:pt x="43" y="745"/>
                  </a:lnTo>
                  <a:lnTo>
                    <a:pt x="239" y="2064"/>
                  </a:lnTo>
                  <a:lnTo>
                    <a:pt x="245" y="2091"/>
                  </a:lnTo>
                  <a:cubicBezTo>
                    <a:pt x="245" y="2091"/>
                    <a:pt x="910" y="2517"/>
                    <a:pt x="1608" y="2517"/>
                  </a:cubicBezTo>
                  <a:cubicBezTo>
                    <a:pt x="2116" y="2517"/>
                    <a:pt x="2642" y="2290"/>
                    <a:pt x="2940" y="1509"/>
                  </a:cubicBezTo>
                  <a:cubicBezTo>
                    <a:pt x="2940" y="1509"/>
                    <a:pt x="2943" y="1505"/>
                    <a:pt x="2943" y="1502"/>
                  </a:cubicBezTo>
                  <a:lnTo>
                    <a:pt x="2775" y="398"/>
                  </a:lnTo>
                  <a:lnTo>
                    <a:pt x="2716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9" name="Google Shape;359;p20"/>
            <p:cNvSpPr/>
            <p:nvPr/>
          </p:nvSpPr>
          <p:spPr>
            <a:xfrm flipH="1">
              <a:off x="6952492" y="3182319"/>
              <a:ext cx="205066" cy="157357"/>
            </a:xfrm>
            <a:custGeom>
              <a:avLst/>
              <a:gdLst/>
              <a:ahLst/>
              <a:cxnLst/>
              <a:rect l="l" t="t" r="r" b="b"/>
              <a:pathLst>
                <a:path w="3185" h="2444" extrusionOk="0">
                  <a:moveTo>
                    <a:pt x="2527" y="1"/>
                  </a:moveTo>
                  <a:cubicBezTo>
                    <a:pt x="1975" y="1"/>
                    <a:pt x="1431" y="261"/>
                    <a:pt x="906" y="476"/>
                  </a:cubicBezTo>
                  <a:cubicBezTo>
                    <a:pt x="655" y="575"/>
                    <a:pt x="400" y="668"/>
                    <a:pt x="143" y="747"/>
                  </a:cubicBezTo>
                  <a:lnTo>
                    <a:pt x="0" y="790"/>
                  </a:lnTo>
                  <a:lnTo>
                    <a:pt x="66" y="1196"/>
                  </a:lnTo>
                  <a:lnTo>
                    <a:pt x="219" y="2156"/>
                  </a:lnTo>
                  <a:cubicBezTo>
                    <a:pt x="219" y="2156"/>
                    <a:pt x="268" y="2202"/>
                    <a:pt x="367" y="2255"/>
                  </a:cubicBezTo>
                  <a:cubicBezTo>
                    <a:pt x="519" y="2338"/>
                    <a:pt x="786" y="2444"/>
                    <a:pt x="1156" y="2444"/>
                  </a:cubicBezTo>
                  <a:cubicBezTo>
                    <a:pt x="1510" y="2444"/>
                    <a:pt x="1958" y="2347"/>
                    <a:pt x="2490" y="2040"/>
                  </a:cubicBezTo>
                  <a:cubicBezTo>
                    <a:pt x="3171" y="1646"/>
                    <a:pt x="3184" y="988"/>
                    <a:pt x="3072" y="495"/>
                  </a:cubicBezTo>
                  <a:cubicBezTo>
                    <a:pt x="3032" y="320"/>
                    <a:pt x="2977" y="168"/>
                    <a:pt x="2927" y="53"/>
                  </a:cubicBezTo>
                  <a:cubicBezTo>
                    <a:pt x="2890" y="42"/>
                    <a:pt x="2850" y="33"/>
                    <a:pt x="2814" y="26"/>
                  </a:cubicBezTo>
                  <a:cubicBezTo>
                    <a:pt x="2718" y="8"/>
                    <a:pt x="2623" y="1"/>
                    <a:pt x="2527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0" name="Google Shape;360;p20"/>
            <p:cNvSpPr/>
            <p:nvPr/>
          </p:nvSpPr>
          <p:spPr>
            <a:xfrm flipH="1">
              <a:off x="7543301" y="3180580"/>
              <a:ext cx="190193" cy="153558"/>
            </a:xfrm>
            <a:custGeom>
              <a:avLst/>
              <a:gdLst/>
              <a:ahLst/>
              <a:cxnLst/>
              <a:rect l="l" t="t" r="r" b="b"/>
              <a:pathLst>
                <a:path w="2954" h="2385" extrusionOk="0">
                  <a:moveTo>
                    <a:pt x="1489" y="0"/>
                  </a:moveTo>
                  <a:cubicBezTo>
                    <a:pt x="1320" y="0"/>
                    <a:pt x="1144" y="20"/>
                    <a:pt x="966" y="63"/>
                  </a:cubicBezTo>
                  <a:cubicBezTo>
                    <a:pt x="576" y="152"/>
                    <a:pt x="242" y="333"/>
                    <a:pt x="1" y="562"/>
                  </a:cubicBezTo>
                  <a:cubicBezTo>
                    <a:pt x="20" y="1118"/>
                    <a:pt x="60" y="1663"/>
                    <a:pt x="120" y="2198"/>
                  </a:cubicBezTo>
                  <a:cubicBezTo>
                    <a:pt x="344" y="2318"/>
                    <a:pt x="625" y="2384"/>
                    <a:pt x="933" y="2384"/>
                  </a:cubicBezTo>
                  <a:cubicBezTo>
                    <a:pt x="1101" y="2384"/>
                    <a:pt x="1277" y="2364"/>
                    <a:pt x="1455" y="2321"/>
                  </a:cubicBezTo>
                  <a:cubicBezTo>
                    <a:pt x="2345" y="2113"/>
                    <a:pt x="2954" y="1438"/>
                    <a:pt x="2818" y="814"/>
                  </a:cubicBezTo>
                  <a:cubicBezTo>
                    <a:pt x="2708" y="314"/>
                    <a:pt x="2160" y="0"/>
                    <a:pt x="1489" y="0"/>
                  </a:cubicBezTo>
                  <a:close/>
                </a:path>
              </a:pathLst>
            </a:custGeom>
            <a:solidFill>
              <a:schemeClr val="accent1">
                <a:alpha val="5956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1" name="Google Shape;361;p20"/>
            <p:cNvSpPr/>
            <p:nvPr/>
          </p:nvSpPr>
          <p:spPr>
            <a:xfrm flipH="1">
              <a:off x="7725768" y="3216765"/>
              <a:ext cx="38180" cy="105398"/>
            </a:xfrm>
            <a:custGeom>
              <a:avLst/>
              <a:gdLst/>
              <a:ahLst/>
              <a:cxnLst/>
              <a:rect l="l" t="t" r="r" b="b"/>
              <a:pathLst>
                <a:path w="593" h="1637" extrusionOk="0">
                  <a:moveTo>
                    <a:pt x="474" y="0"/>
                  </a:moveTo>
                  <a:cubicBezTo>
                    <a:pt x="159" y="291"/>
                    <a:pt x="1" y="658"/>
                    <a:pt x="77" y="1009"/>
                  </a:cubicBezTo>
                  <a:cubicBezTo>
                    <a:pt x="136" y="1279"/>
                    <a:pt x="324" y="1494"/>
                    <a:pt x="593" y="1636"/>
                  </a:cubicBezTo>
                  <a:cubicBezTo>
                    <a:pt x="533" y="1101"/>
                    <a:pt x="493" y="556"/>
                    <a:pt x="474" y="0"/>
                  </a:cubicBezTo>
                  <a:close/>
                </a:path>
              </a:pathLst>
            </a:custGeom>
            <a:solidFill>
              <a:srgbClr val="BF7F9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2" name="Google Shape;362;p20"/>
            <p:cNvSpPr/>
            <p:nvPr/>
          </p:nvSpPr>
          <p:spPr>
            <a:xfrm flipH="1">
              <a:off x="6803885" y="3073443"/>
              <a:ext cx="81383" cy="106943"/>
            </a:xfrm>
            <a:custGeom>
              <a:avLst/>
              <a:gdLst/>
              <a:ahLst/>
              <a:cxnLst/>
              <a:rect l="l" t="t" r="r" b="b"/>
              <a:pathLst>
                <a:path w="1264" h="1661" extrusionOk="0">
                  <a:moveTo>
                    <a:pt x="1" y="1"/>
                  </a:moveTo>
                  <a:cubicBezTo>
                    <a:pt x="143" y="549"/>
                    <a:pt x="271" y="1105"/>
                    <a:pt x="401" y="1660"/>
                  </a:cubicBezTo>
                  <a:cubicBezTo>
                    <a:pt x="897" y="1558"/>
                    <a:pt x="1260" y="1237"/>
                    <a:pt x="1260" y="854"/>
                  </a:cubicBezTo>
                  <a:cubicBezTo>
                    <a:pt x="1263" y="384"/>
                    <a:pt x="724" y="4"/>
                    <a:pt x="57" y="1"/>
                  </a:cubicBezTo>
                  <a:close/>
                </a:path>
              </a:pathLst>
            </a:custGeom>
            <a:solidFill>
              <a:schemeClr val="accent1">
                <a:alpha val="5956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3" name="Google Shape;363;p20"/>
            <p:cNvSpPr/>
            <p:nvPr/>
          </p:nvSpPr>
          <p:spPr>
            <a:xfrm flipH="1">
              <a:off x="6859451" y="3073443"/>
              <a:ext cx="100119" cy="109261"/>
            </a:xfrm>
            <a:custGeom>
              <a:avLst/>
              <a:gdLst/>
              <a:ahLst/>
              <a:cxnLst/>
              <a:rect l="l" t="t" r="r" b="b"/>
              <a:pathLst>
                <a:path w="1555" h="1697" extrusionOk="0">
                  <a:moveTo>
                    <a:pt x="1155" y="1"/>
                  </a:moveTo>
                  <a:cubicBezTo>
                    <a:pt x="513" y="21"/>
                    <a:pt x="4" y="387"/>
                    <a:pt x="4" y="844"/>
                  </a:cubicBezTo>
                  <a:cubicBezTo>
                    <a:pt x="1" y="1310"/>
                    <a:pt x="540" y="1694"/>
                    <a:pt x="1204" y="1697"/>
                  </a:cubicBezTo>
                  <a:lnTo>
                    <a:pt x="1214" y="1697"/>
                  </a:lnTo>
                  <a:cubicBezTo>
                    <a:pt x="1330" y="1697"/>
                    <a:pt x="1445" y="1684"/>
                    <a:pt x="1555" y="1660"/>
                  </a:cubicBezTo>
                  <a:cubicBezTo>
                    <a:pt x="1425" y="1105"/>
                    <a:pt x="1297" y="549"/>
                    <a:pt x="1155" y="1"/>
                  </a:cubicBezTo>
                  <a:close/>
                </a:path>
              </a:pathLst>
            </a:custGeom>
            <a:solidFill>
              <a:schemeClr val="accent1">
                <a:alpha val="5956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4" name="Google Shape;364;p20"/>
            <p:cNvSpPr/>
            <p:nvPr/>
          </p:nvSpPr>
          <p:spPr>
            <a:xfrm flipH="1">
              <a:off x="7305463" y="2403384"/>
              <a:ext cx="454043" cy="362874"/>
            </a:xfrm>
            <a:custGeom>
              <a:avLst/>
              <a:gdLst/>
              <a:ahLst/>
              <a:cxnLst/>
              <a:rect l="l" t="t" r="r" b="b"/>
              <a:pathLst>
                <a:path w="7052" h="5636" extrusionOk="0">
                  <a:moveTo>
                    <a:pt x="3495" y="1"/>
                  </a:moveTo>
                  <a:cubicBezTo>
                    <a:pt x="3476" y="1"/>
                    <a:pt x="3456" y="1"/>
                    <a:pt x="3437" y="1"/>
                  </a:cubicBezTo>
                  <a:cubicBezTo>
                    <a:pt x="3341" y="1"/>
                    <a:pt x="3245" y="11"/>
                    <a:pt x="3149" y="18"/>
                  </a:cubicBezTo>
                  <a:cubicBezTo>
                    <a:pt x="2746" y="61"/>
                    <a:pt x="2349" y="173"/>
                    <a:pt x="1982" y="355"/>
                  </a:cubicBezTo>
                  <a:cubicBezTo>
                    <a:pt x="1870" y="411"/>
                    <a:pt x="1760" y="477"/>
                    <a:pt x="1651" y="547"/>
                  </a:cubicBezTo>
                  <a:cubicBezTo>
                    <a:pt x="636" y="1218"/>
                    <a:pt x="1" y="2478"/>
                    <a:pt x="51" y="3731"/>
                  </a:cubicBezTo>
                  <a:cubicBezTo>
                    <a:pt x="77" y="4386"/>
                    <a:pt x="318" y="5080"/>
                    <a:pt x="864" y="5405"/>
                  </a:cubicBezTo>
                  <a:cubicBezTo>
                    <a:pt x="1215" y="5613"/>
                    <a:pt x="1635" y="5636"/>
                    <a:pt x="2035" y="5636"/>
                  </a:cubicBezTo>
                  <a:cubicBezTo>
                    <a:pt x="2174" y="5636"/>
                    <a:pt x="2309" y="5636"/>
                    <a:pt x="2445" y="5629"/>
                  </a:cubicBezTo>
                  <a:cubicBezTo>
                    <a:pt x="3175" y="5613"/>
                    <a:pt x="3900" y="5533"/>
                    <a:pt x="4617" y="5401"/>
                  </a:cubicBezTo>
                  <a:cubicBezTo>
                    <a:pt x="4703" y="5385"/>
                    <a:pt x="4786" y="5368"/>
                    <a:pt x="4875" y="5345"/>
                  </a:cubicBezTo>
                  <a:cubicBezTo>
                    <a:pt x="5897" y="5097"/>
                    <a:pt x="7051" y="4456"/>
                    <a:pt x="6961" y="3183"/>
                  </a:cubicBezTo>
                  <a:cubicBezTo>
                    <a:pt x="6885" y="2061"/>
                    <a:pt x="6026" y="910"/>
                    <a:pt x="5100" y="401"/>
                  </a:cubicBezTo>
                  <a:cubicBezTo>
                    <a:pt x="4608" y="133"/>
                    <a:pt x="4051" y="1"/>
                    <a:pt x="3495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5" name="Google Shape;365;p20"/>
            <p:cNvSpPr/>
            <p:nvPr/>
          </p:nvSpPr>
          <p:spPr>
            <a:xfrm flipH="1">
              <a:off x="7536925" y="2381686"/>
              <a:ext cx="98380" cy="52538"/>
            </a:xfrm>
            <a:custGeom>
              <a:avLst/>
              <a:gdLst/>
              <a:ahLst/>
              <a:cxnLst/>
              <a:rect l="l" t="t" r="r" b="b"/>
              <a:pathLst>
                <a:path w="1528" h="816" extrusionOk="0">
                  <a:moveTo>
                    <a:pt x="1121" y="1"/>
                  </a:moveTo>
                  <a:cubicBezTo>
                    <a:pt x="1012" y="1"/>
                    <a:pt x="890" y="18"/>
                    <a:pt x="770" y="48"/>
                  </a:cubicBezTo>
                  <a:cubicBezTo>
                    <a:pt x="536" y="103"/>
                    <a:pt x="307" y="206"/>
                    <a:pt x="185" y="332"/>
                  </a:cubicBezTo>
                  <a:cubicBezTo>
                    <a:pt x="26" y="497"/>
                    <a:pt x="0" y="613"/>
                    <a:pt x="53" y="692"/>
                  </a:cubicBezTo>
                  <a:cubicBezTo>
                    <a:pt x="108" y="777"/>
                    <a:pt x="258" y="815"/>
                    <a:pt x="441" y="815"/>
                  </a:cubicBezTo>
                  <a:cubicBezTo>
                    <a:pt x="695" y="815"/>
                    <a:pt x="1014" y="741"/>
                    <a:pt x="1237" y="613"/>
                  </a:cubicBezTo>
                  <a:cubicBezTo>
                    <a:pt x="1270" y="596"/>
                    <a:pt x="1296" y="579"/>
                    <a:pt x="1322" y="559"/>
                  </a:cubicBezTo>
                  <a:cubicBezTo>
                    <a:pt x="1412" y="497"/>
                    <a:pt x="1478" y="421"/>
                    <a:pt x="1508" y="338"/>
                  </a:cubicBezTo>
                  <a:cubicBezTo>
                    <a:pt x="1514" y="312"/>
                    <a:pt x="1521" y="286"/>
                    <a:pt x="1521" y="255"/>
                  </a:cubicBezTo>
                  <a:cubicBezTo>
                    <a:pt x="1528" y="74"/>
                    <a:pt x="1351" y="1"/>
                    <a:pt x="1121" y="1"/>
                  </a:cubicBezTo>
                  <a:close/>
                </a:path>
              </a:pathLst>
            </a:custGeom>
            <a:solidFill>
              <a:srgbClr val="C6491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6" name="Google Shape;366;p20"/>
            <p:cNvSpPr/>
            <p:nvPr/>
          </p:nvSpPr>
          <p:spPr>
            <a:xfrm flipH="1">
              <a:off x="7853321" y="2740635"/>
              <a:ext cx="210410" cy="312010"/>
            </a:xfrm>
            <a:custGeom>
              <a:avLst/>
              <a:gdLst/>
              <a:ahLst/>
              <a:cxnLst/>
              <a:rect l="l" t="t" r="r" b="b"/>
              <a:pathLst>
                <a:path w="3268" h="4846" extrusionOk="0">
                  <a:moveTo>
                    <a:pt x="2342" y="1"/>
                  </a:moveTo>
                  <a:cubicBezTo>
                    <a:pt x="2299" y="173"/>
                    <a:pt x="2246" y="375"/>
                    <a:pt x="2180" y="583"/>
                  </a:cubicBezTo>
                  <a:cubicBezTo>
                    <a:pt x="1908" y="1483"/>
                    <a:pt x="1436" y="2650"/>
                    <a:pt x="646" y="3516"/>
                  </a:cubicBezTo>
                  <a:cubicBezTo>
                    <a:pt x="450" y="3731"/>
                    <a:pt x="235" y="3929"/>
                    <a:pt x="0" y="4098"/>
                  </a:cubicBezTo>
                  <a:cubicBezTo>
                    <a:pt x="60" y="4175"/>
                    <a:pt x="119" y="4247"/>
                    <a:pt x="186" y="4317"/>
                  </a:cubicBezTo>
                  <a:cubicBezTo>
                    <a:pt x="232" y="4369"/>
                    <a:pt x="278" y="4419"/>
                    <a:pt x="331" y="4468"/>
                  </a:cubicBezTo>
                  <a:cubicBezTo>
                    <a:pt x="480" y="4614"/>
                    <a:pt x="649" y="4743"/>
                    <a:pt x="827" y="4845"/>
                  </a:cubicBezTo>
                  <a:cubicBezTo>
                    <a:pt x="1082" y="4726"/>
                    <a:pt x="1380" y="4564"/>
                    <a:pt x="1674" y="4346"/>
                  </a:cubicBezTo>
                  <a:cubicBezTo>
                    <a:pt x="2398" y="3804"/>
                    <a:pt x="3119" y="2911"/>
                    <a:pt x="3242" y="1417"/>
                  </a:cubicBezTo>
                  <a:cubicBezTo>
                    <a:pt x="3261" y="1208"/>
                    <a:pt x="3268" y="987"/>
                    <a:pt x="3261" y="755"/>
                  </a:cubicBezTo>
                  <a:cubicBezTo>
                    <a:pt x="3185" y="715"/>
                    <a:pt x="3112" y="669"/>
                    <a:pt x="3039" y="623"/>
                  </a:cubicBezTo>
                  <a:cubicBezTo>
                    <a:pt x="2993" y="593"/>
                    <a:pt x="2950" y="564"/>
                    <a:pt x="2907" y="530"/>
                  </a:cubicBezTo>
                  <a:cubicBezTo>
                    <a:pt x="2752" y="418"/>
                    <a:pt x="2607" y="292"/>
                    <a:pt x="2477" y="153"/>
                  </a:cubicBezTo>
                  <a:cubicBezTo>
                    <a:pt x="2428" y="103"/>
                    <a:pt x="2384" y="54"/>
                    <a:pt x="2342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7" name="Google Shape;367;p20"/>
            <p:cNvSpPr/>
            <p:nvPr/>
          </p:nvSpPr>
          <p:spPr>
            <a:xfrm flipH="1">
              <a:off x="7934448" y="2649336"/>
              <a:ext cx="206998" cy="252518"/>
            </a:xfrm>
            <a:custGeom>
              <a:avLst/>
              <a:gdLst/>
              <a:ahLst/>
              <a:cxnLst/>
              <a:rect l="l" t="t" r="r" b="b"/>
              <a:pathLst>
                <a:path w="3215" h="3922" extrusionOk="0">
                  <a:moveTo>
                    <a:pt x="2877" y="1"/>
                  </a:moveTo>
                  <a:cubicBezTo>
                    <a:pt x="2877" y="1"/>
                    <a:pt x="2719" y="275"/>
                    <a:pt x="2425" y="675"/>
                  </a:cubicBezTo>
                  <a:cubicBezTo>
                    <a:pt x="2057" y="1164"/>
                    <a:pt x="1485" y="1846"/>
                    <a:pt x="748" y="2424"/>
                  </a:cubicBezTo>
                  <a:cubicBezTo>
                    <a:pt x="516" y="2606"/>
                    <a:pt x="265" y="2782"/>
                    <a:pt x="0" y="2934"/>
                  </a:cubicBezTo>
                  <a:cubicBezTo>
                    <a:pt x="100" y="3271"/>
                    <a:pt x="215" y="3601"/>
                    <a:pt x="345" y="3922"/>
                  </a:cubicBezTo>
                  <a:cubicBezTo>
                    <a:pt x="566" y="3856"/>
                    <a:pt x="827" y="3740"/>
                    <a:pt x="1119" y="3555"/>
                  </a:cubicBezTo>
                  <a:cubicBezTo>
                    <a:pt x="1667" y="3198"/>
                    <a:pt x="2312" y="2570"/>
                    <a:pt x="2930" y="1472"/>
                  </a:cubicBezTo>
                  <a:cubicBezTo>
                    <a:pt x="3026" y="1307"/>
                    <a:pt x="3122" y="1128"/>
                    <a:pt x="3215" y="936"/>
                  </a:cubicBezTo>
                  <a:cubicBezTo>
                    <a:pt x="3053" y="648"/>
                    <a:pt x="2937" y="335"/>
                    <a:pt x="2877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8" name="Google Shape;368;p20"/>
            <p:cNvSpPr/>
            <p:nvPr/>
          </p:nvSpPr>
          <p:spPr>
            <a:xfrm flipH="1">
              <a:off x="7960589" y="2535438"/>
              <a:ext cx="202105" cy="171200"/>
            </a:xfrm>
            <a:custGeom>
              <a:avLst/>
              <a:gdLst/>
              <a:ahLst/>
              <a:cxnLst/>
              <a:rect l="l" t="t" r="r" b="b"/>
              <a:pathLst>
                <a:path w="3139" h="2659" extrusionOk="0">
                  <a:moveTo>
                    <a:pt x="2923" y="1"/>
                  </a:moveTo>
                  <a:cubicBezTo>
                    <a:pt x="2745" y="282"/>
                    <a:pt x="2569" y="523"/>
                    <a:pt x="2398" y="731"/>
                  </a:cubicBezTo>
                  <a:cubicBezTo>
                    <a:pt x="1792" y="1462"/>
                    <a:pt x="1243" y="1776"/>
                    <a:pt x="777" y="1869"/>
                  </a:cubicBezTo>
                  <a:cubicBezTo>
                    <a:pt x="667" y="1890"/>
                    <a:pt x="561" y="1899"/>
                    <a:pt x="461" y="1899"/>
                  </a:cubicBezTo>
                  <a:cubicBezTo>
                    <a:pt x="310" y="1899"/>
                    <a:pt x="171" y="1878"/>
                    <a:pt x="43" y="1842"/>
                  </a:cubicBezTo>
                  <a:lnTo>
                    <a:pt x="43" y="1855"/>
                  </a:lnTo>
                  <a:lnTo>
                    <a:pt x="0" y="2646"/>
                  </a:lnTo>
                  <a:cubicBezTo>
                    <a:pt x="102" y="2654"/>
                    <a:pt x="201" y="2658"/>
                    <a:pt x="298" y="2658"/>
                  </a:cubicBezTo>
                  <a:cubicBezTo>
                    <a:pt x="472" y="2658"/>
                    <a:pt x="639" y="2645"/>
                    <a:pt x="800" y="2620"/>
                  </a:cubicBezTo>
                  <a:cubicBezTo>
                    <a:pt x="1511" y="2516"/>
                    <a:pt x="2073" y="2193"/>
                    <a:pt x="2506" y="1813"/>
                  </a:cubicBezTo>
                  <a:cubicBezTo>
                    <a:pt x="2761" y="1591"/>
                    <a:pt x="2969" y="1350"/>
                    <a:pt x="3138" y="1121"/>
                  </a:cubicBezTo>
                  <a:cubicBezTo>
                    <a:pt x="3118" y="897"/>
                    <a:pt x="3102" y="668"/>
                    <a:pt x="3056" y="447"/>
                  </a:cubicBezTo>
                  <a:cubicBezTo>
                    <a:pt x="3029" y="294"/>
                    <a:pt x="2986" y="140"/>
                    <a:pt x="2923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9" name="Google Shape;369;p20"/>
            <p:cNvSpPr/>
            <p:nvPr/>
          </p:nvSpPr>
          <p:spPr>
            <a:xfrm flipH="1">
              <a:off x="7602085" y="2426176"/>
              <a:ext cx="154395" cy="340082"/>
            </a:xfrm>
            <a:custGeom>
              <a:avLst/>
              <a:gdLst/>
              <a:ahLst/>
              <a:cxnLst/>
              <a:rect l="l" t="t" r="r" b="b"/>
              <a:pathLst>
                <a:path w="2398" h="5282" extrusionOk="0">
                  <a:moveTo>
                    <a:pt x="1935" y="1"/>
                  </a:moveTo>
                  <a:lnTo>
                    <a:pt x="1935" y="1"/>
                  </a:lnTo>
                  <a:cubicBezTo>
                    <a:pt x="1823" y="57"/>
                    <a:pt x="1713" y="123"/>
                    <a:pt x="1604" y="193"/>
                  </a:cubicBezTo>
                  <a:cubicBezTo>
                    <a:pt x="625" y="841"/>
                    <a:pt x="4" y="2031"/>
                    <a:pt x="0" y="3238"/>
                  </a:cubicBezTo>
                  <a:cubicBezTo>
                    <a:pt x="0" y="3285"/>
                    <a:pt x="4" y="3331"/>
                    <a:pt x="4" y="3377"/>
                  </a:cubicBezTo>
                  <a:cubicBezTo>
                    <a:pt x="30" y="4032"/>
                    <a:pt x="271" y="4726"/>
                    <a:pt x="817" y="5051"/>
                  </a:cubicBezTo>
                  <a:cubicBezTo>
                    <a:pt x="1168" y="5259"/>
                    <a:pt x="1588" y="5282"/>
                    <a:pt x="1988" y="5282"/>
                  </a:cubicBezTo>
                  <a:cubicBezTo>
                    <a:pt x="2127" y="5282"/>
                    <a:pt x="2262" y="5282"/>
                    <a:pt x="2398" y="5275"/>
                  </a:cubicBezTo>
                  <a:cubicBezTo>
                    <a:pt x="2014" y="5123"/>
                    <a:pt x="1545" y="4756"/>
                    <a:pt x="1161" y="3920"/>
                  </a:cubicBezTo>
                  <a:cubicBezTo>
                    <a:pt x="374" y="2197"/>
                    <a:pt x="1934" y="1"/>
                    <a:pt x="1935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0" name="Google Shape;370;p20"/>
            <p:cNvSpPr/>
            <p:nvPr/>
          </p:nvSpPr>
          <p:spPr>
            <a:xfrm flipH="1">
              <a:off x="7988532" y="2493910"/>
              <a:ext cx="174612" cy="568133"/>
            </a:xfrm>
            <a:custGeom>
              <a:avLst/>
              <a:gdLst/>
              <a:ahLst/>
              <a:cxnLst/>
              <a:rect l="l" t="t" r="r" b="b"/>
              <a:pathLst>
                <a:path w="2712" h="8824" extrusionOk="0">
                  <a:moveTo>
                    <a:pt x="1544" y="1"/>
                  </a:moveTo>
                  <a:cubicBezTo>
                    <a:pt x="1131" y="166"/>
                    <a:pt x="758" y="550"/>
                    <a:pt x="533" y="963"/>
                  </a:cubicBezTo>
                  <a:cubicBezTo>
                    <a:pt x="275" y="1439"/>
                    <a:pt x="119" y="1955"/>
                    <a:pt x="50" y="2487"/>
                  </a:cubicBezTo>
                  <a:cubicBezTo>
                    <a:pt x="179" y="2523"/>
                    <a:pt x="318" y="2543"/>
                    <a:pt x="470" y="2543"/>
                  </a:cubicBezTo>
                  <a:cubicBezTo>
                    <a:pt x="569" y="2543"/>
                    <a:pt x="675" y="2534"/>
                    <a:pt x="784" y="2514"/>
                  </a:cubicBezTo>
                  <a:cubicBezTo>
                    <a:pt x="827" y="788"/>
                    <a:pt x="1544" y="1"/>
                    <a:pt x="1544" y="1"/>
                  </a:cubicBezTo>
                  <a:close/>
                  <a:moveTo>
                    <a:pt x="50" y="2500"/>
                  </a:moveTo>
                  <a:lnTo>
                    <a:pt x="50" y="2500"/>
                  </a:lnTo>
                  <a:cubicBezTo>
                    <a:pt x="14" y="2762"/>
                    <a:pt x="0" y="3023"/>
                    <a:pt x="7" y="3291"/>
                  </a:cubicBezTo>
                  <a:lnTo>
                    <a:pt x="50" y="2500"/>
                  </a:lnTo>
                  <a:close/>
                  <a:moveTo>
                    <a:pt x="807" y="3265"/>
                  </a:moveTo>
                  <a:cubicBezTo>
                    <a:pt x="648" y="3291"/>
                    <a:pt x="483" y="3304"/>
                    <a:pt x="311" y="3304"/>
                  </a:cubicBezTo>
                  <a:cubicBezTo>
                    <a:pt x="212" y="3304"/>
                    <a:pt x="110" y="3297"/>
                    <a:pt x="7" y="3291"/>
                  </a:cubicBezTo>
                  <a:lnTo>
                    <a:pt x="7" y="3291"/>
                  </a:lnTo>
                  <a:cubicBezTo>
                    <a:pt x="14" y="3975"/>
                    <a:pt x="139" y="4673"/>
                    <a:pt x="337" y="5348"/>
                  </a:cubicBezTo>
                  <a:cubicBezTo>
                    <a:pt x="602" y="5196"/>
                    <a:pt x="853" y="5020"/>
                    <a:pt x="1085" y="4838"/>
                  </a:cubicBezTo>
                  <a:cubicBezTo>
                    <a:pt x="929" y="4260"/>
                    <a:pt x="844" y="3734"/>
                    <a:pt x="807" y="3265"/>
                  </a:cubicBezTo>
                  <a:close/>
                  <a:moveTo>
                    <a:pt x="1456" y="5969"/>
                  </a:moveTo>
                  <a:cubicBezTo>
                    <a:pt x="1164" y="6154"/>
                    <a:pt x="903" y="6270"/>
                    <a:pt x="682" y="6336"/>
                  </a:cubicBezTo>
                  <a:cubicBezTo>
                    <a:pt x="708" y="6399"/>
                    <a:pt x="734" y="6462"/>
                    <a:pt x="761" y="6528"/>
                  </a:cubicBezTo>
                  <a:cubicBezTo>
                    <a:pt x="943" y="6938"/>
                    <a:pt x="1138" y="7352"/>
                    <a:pt x="1389" y="7718"/>
                  </a:cubicBezTo>
                  <a:cubicBezTo>
                    <a:pt x="1439" y="7791"/>
                    <a:pt x="1492" y="7864"/>
                    <a:pt x="1544" y="7930"/>
                  </a:cubicBezTo>
                  <a:cubicBezTo>
                    <a:pt x="1779" y="7761"/>
                    <a:pt x="1994" y="7563"/>
                    <a:pt x="2190" y="7348"/>
                  </a:cubicBezTo>
                  <a:cubicBezTo>
                    <a:pt x="1929" y="7004"/>
                    <a:pt x="1680" y="6554"/>
                    <a:pt x="1456" y="5969"/>
                  </a:cubicBezTo>
                  <a:close/>
                  <a:moveTo>
                    <a:pt x="2712" y="8506"/>
                  </a:moveTo>
                  <a:cubicBezTo>
                    <a:pt x="2593" y="8572"/>
                    <a:pt x="2477" y="8628"/>
                    <a:pt x="2371" y="8677"/>
                  </a:cubicBezTo>
                  <a:cubicBezTo>
                    <a:pt x="2448" y="8727"/>
                    <a:pt x="2530" y="8770"/>
                    <a:pt x="2609" y="8806"/>
                  </a:cubicBezTo>
                  <a:cubicBezTo>
                    <a:pt x="2623" y="8813"/>
                    <a:pt x="2633" y="8816"/>
                    <a:pt x="2643" y="8823"/>
                  </a:cubicBezTo>
                  <a:cubicBezTo>
                    <a:pt x="2666" y="8717"/>
                    <a:pt x="2689" y="8611"/>
                    <a:pt x="2712" y="8506"/>
                  </a:cubicBezTo>
                  <a:close/>
                </a:path>
              </a:pathLst>
            </a:custGeom>
            <a:solidFill>
              <a:srgbClr val="DCDEE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1" name="Google Shape;371;p20"/>
            <p:cNvSpPr/>
            <p:nvPr/>
          </p:nvSpPr>
          <p:spPr>
            <a:xfrm flipH="1">
              <a:off x="7813723" y="2970362"/>
              <a:ext cx="179312" cy="103145"/>
            </a:xfrm>
            <a:custGeom>
              <a:avLst/>
              <a:gdLst/>
              <a:ahLst/>
              <a:cxnLst/>
              <a:rect l="l" t="t" r="r" b="b"/>
              <a:pathLst>
                <a:path w="2785" h="1602" extrusionOk="0">
                  <a:moveTo>
                    <a:pt x="2785" y="1"/>
                  </a:moveTo>
                  <a:lnTo>
                    <a:pt x="2785" y="1"/>
                  </a:lnTo>
                  <a:cubicBezTo>
                    <a:pt x="2421" y="444"/>
                    <a:pt x="1809" y="877"/>
                    <a:pt x="1128" y="877"/>
                  </a:cubicBezTo>
                  <a:cubicBezTo>
                    <a:pt x="946" y="877"/>
                    <a:pt x="761" y="848"/>
                    <a:pt x="576" y="778"/>
                  </a:cubicBezTo>
                  <a:cubicBezTo>
                    <a:pt x="404" y="904"/>
                    <a:pt x="232" y="1013"/>
                    <a:pt x="70" y="1106"/>
                  </a:cubicBezTo>
                  <a:cubicBezTo>
                    <a:pt x="47" y="1211"/>
                    <a:pt x="24" y="1317"/>
                    <a:pt x="1" y="1423"/>
                  </a:cubicBezTo>
                  <a:cubicBezTo>
                    <a:pt x="259" y="1535"/>
                    <a:pt x="533" y="1602"/>
                    <a:pt x="807" y="1602"/>
                  </a:cubicBezTo>
                  <a:cubicBezTo>
                    <a:pt x="906" y="1602"/>
                    <a:pt x="1002" y="1591"/>
                    <a:pt x="1102" y="1575"/>
                  </a:cubicBezTo>
                  <a:cubicBezTo>
                    <a:pt x="1452" y="1515"/>
                    <a:pt x="1767" y="1344"/>
                    <a:pt x="2034" y="1103"/>
                  </a:cubicBezTo>
                  <a:cubicBezTo>
                    <a:pt x="2362" y="811"/>
                    <a:pt x="2620" y="418"/>
                    <a:pt x="2785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2" name="Google Shape;372;p20"/>
            <p:cNvSpPr/>
            <p:nvPr/>
          </p:nvSpPr>
          <p:spPr>
            <a:xfrm flipH="1">
              <a:off x="7955887" y="2966949"/>
              <a:ext cx="107845" cy="85696"/>
            </a:xfrm>
            <a:custGeom>
              <a:avLst/>
              <a:gdLst/>
              <a:ahLst/>
              <a:cxnLst/>
              <a:rect l="l" t="t" r="r" b="b"/>
              <a:pathLst>
                <a:path w="1675" h="1331" extrusionOk="0">
                  <a:moveTo>
                    <a:pt x="646" y="1"/>
                  </a:moveTo>
                  <a:cubicBezTo>
                    <a:pt x="450" y="216"/>
                    <a:pt x="235" y="414"/>
                    <a:pt x="0" y="583"/>
                  </a:cubicBezTo>
                  <a:cubicBezTo>
                    <a:pt x="60" y="660"/>
                    <a:pt x="119" y="732"/>
                    <a:pt x="186" y="802"/>
                  </a:cubicBezTo>
                  <a:cubicBezTo>
                    <a:pt x="232" y="854"/>
                    <a:pt x="278" y="904"/>
                    <a:pt x="331" y="953"/>
                  </a:cubicBezTo>
                  <a:cubicBezTo>
                    <a:pt x="480" y="1099"/>
                    <a:pt x="649" y="1228"/>
                    <a:pt x="827" y="1330"/>
                  </a:cubicBezTo>
                  <a:cubicBezTo>
                    <a:pt x="933" y="1281"/>
                    <a:pt x="1049" y="1225"/>
                    <a:pt x="1168" y="1159"/>
                  </a:cubicBezTo>
                  <a:cubicBezTo>
                    <a:pt x="1330" y="1066"/>
                    <a:pt x="1502" y="957"/>
                    <a:pt x="1674" y="831"/>
                  </a:cubicBezTo>
                  <a:cubicBezTo>
                    <a:pt x="1327" y="702"/>
                    <a:pt x="980" y="444"/>
                    <a:pt x="646" y="1"/>
                  </a:cubicBezTo>
                  <a:close/>
                </a:path>
              </a:pathLst>
            </a:custGeom>
            <a:solidFill>
              <a:schemeClr val="dk1">
                <a:alpha val="15109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3" name="Google Shape;373;p20"/>
            <p:cNvSpPr/>
            <p:nvPr/>
          </p:nvSpPr>
          <p:spPr>
            <a:xfrm flipH="1">
              <a:off x="8069399" y="2805406"/>
              <a:ext cx="72047" cy="96449"/>
            </a:xfrm>
            <a:custGeom>
              <a:avLst/>
              <a:gdLst/>
              <a:ahLst/>
              <a:cxnLst/>
              <a:rect l="l" t="t" r="r" b="b"/>
              <a:pathLst>
                <a:path w="1119" h="1498" extrusionOk="0">
                  <a:moveTo>
                    <a:pt x="748" y="0"/>
                  </a:moveTo>
                  <a:cubicBezTo>
                    <a:pt x="516" y="182"/>
                    <a:pt x="265" y="358"/>
                    <a:pt x="0" y="510"/>
                  </a:cubicBezTo>
                  <a:cubicBezTo>
                    <a:pt x="100" y="847"/>
                    <a:pt x="215" y="1177"/>
                    <a:pt x="345" y="1498"/>
                  </a:cubicBezTo>
                  <a:cubicBezTo>
                    <a:pt x="566" y="1432"/>
                    <a:pt x="827" y="1316"/>
                    <a:pt x="1119" y="1131"/>
                  </a:cubicBezTo>
                  <a:cubicBezTo>
                    <a:pt x="1059" y="986"/>
                    <a:pt x="1003" y="831"/>
                    <a:pt x="950" y="665"/>
                  </a:cubicBezTo>
                  <a:cubicBezTo>
                    <a:pt x="873" y="437"/>
                    <a:pt x="807" y="215"/>
                    <a:pt x="748" y="0"/>
                  </a:cubicBezTo>
                  <a:close/>
                </a:path>
              </a:pathLst>
            </a:custGeom>
            <a:solidFill>
              <a:schemeClr val="dk1">
                <a:alpha val="15109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4" name="Google Shape;374;p20"/>
            <p:cNvSpPr/>
            <p:nvPr/>
          </p:nvSpPr>
          <p:spPr>
            <a:xfrm flipH="1">
              <a:off x="8111121" y="2653972"/>
              <a:ext cx="51572" cy="52731"/>
            </a:xfrm>
            <a:custGeom>
              <a:avLst/>
              <a:gdLst/>
              <a:ahLst/>
              <a:cxnLst/>
              <a:rect l="l" t="t" r="r" b="b"/>
              <a:pathLst>
                <a:path w="801" h="819" extrusionOk="0">
                  <a:moveTo>
                    <a:pt x="43" y="1"/>
                  </a:moveTo>
                  <a:lnTo>
                    <a:pt x="43" y="14"/>
                  </a:lnTo>
                  <a:lnTo>
                    <a:pt x="0" y="805"/>
                  </a:lnTo>
                  <a:cubicBezTo>
                    <a:pt x="103" y="811"/>
                    <a:pt x="205" y="818"/>
                    <a:pt x="304" y="818"/>
                  </a:cubicBezTo>
                  <a:cubicBezTo>
                    <a:pt x="476" y="818"/>
                    <a:pt x="641" y="805"/>
                    <a:pt x="800" y="779"/>
                  </a:cubicBezTo>
                  <a:cubicBezTo>
                    <a:pt x="777" y="510"/>
                    <a:pt x="771" y="259"/>
                    <a:pt x="777" y="28"/>
                  </a:cubicBezTo>
                  <a:lnTo>
                    <a:pt x="777" y="28"/>
                  </a:lnTo>
                  <a:cubicBezTo>
                    <a:pt x="668" y="48"/>
                    <a:pt x="562" y="57"/>
                    <a:pt x="463" y="57"/>
                  </a:cubicBezTo>
                  <a:cubicBezTo>
                    <a:pt x="311" y="57"/>
                    <a:pt x="172" y="37"/>
                    <a:pt x="43" y="1"/>
                  </a:cubicBezTo>
                  <a:close/>
                </a:path>
              </a:pathLst>
            </a:custGeom>
            <a:solidFill>
              <a:schemeClr val="dk1">
                <a:alpha val="15109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5" name="Google Shape;375;p20"/>
            <p:cNvSpPr/>
            <p:nvPr/>
          </p:nvSpPr>
          <p:spPr>
            <a:xfrm flipH="1">
              <a:off x="7320395" y="3247799"/>
              <a:ext cx="175964" cy="34124"/>
            </a:xfrm>
            <a:custGeom>
              <a:avLst/>
              <a:gdLst/>
              <a:ahLst/>
              <a:cxnLst/>
              <a:rect l="l" t="t" r="r" b="b"/>
              <a:pathLst>
                <a:path w="2733" h="530" extrusionOk="0">
                  <a:moveTo>
                    <a:pt x="986" y="1"/>
                  </a:moveTo>
                  <a:cubicBezTo>
                    <a:pt x="659" y="1"/>
                    <a:pt x="318" y="34"/>
                    <a:pt x="1" y="120"/>
                  </a:cubicBezTo>
                  <a:cubicBezTo>
                    <a:pt x="37" y="262"/>
                    <a:pt x="84" y="401"/>
                    <a:pt x="130" y="530"/>
                  </a:cubicBezTo>
                  <a:cubicBezTo>
                    <a:pt x="156" y="530"/>
                    <a:pt x="190" y="527"/>
                    <a:pt x="223" y="520"/>
                  </a:cubicBezTo>
                  <a:cubicBezTo>
                    <a:pt x="223" y="520"/>
                    <a:pt x="752" y="394"/>
                    <a:pt x="1585" y="394"/>
                  </a:cubicBezTo>
                  <a:cubicBezTo>
                    <a:pt x="1922" y="394"/>
                    <a:pt x="2309" y="414"/>
                    <a:pt x="2732" y="474"/>
                  </a:cubicBezTo>
                  <a:lnTo>
                    <a:pt x="2690" y="176"/>
                  </a:lnTo>
                  <a:lnTo>
                    <a:pt x="2670" y="176"/>
                  </a:lnTo>
                  <a:cubicBezTo>
                    <a:pt x="2574" y="176"/>
                    <a:pt x="2349" y="133"/>
                    <a:pt x="2048" y="90"/>
                  </a:cubicBezTo>
                  <a:cubicBezTo>
                    <a:pt x="1751" y="43"/>
                    <a:pt x="1377" y="1"/>
                    <a:pt x="986" y="1"/>
                  </a:cubicBezTo>
                  <a:close/>
                </a:path>
              </a:pathLst>
            </a:custGeom>
            <a:solidFill>
              <a:srgbClr val="DBDCE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6" name="Google Shape;376;p20"/>
            <p:cNvSpPr/>
            <p:nvPr/>
          </p:nvSpPr>
          <p:spPr>
            <a:xfrm flipH="1">
              <a:off x="7153248" y="3233119"/>
              <a:ext cx="169976" cy="51186"/>
            </a:xfrm>
            <a:custGeom>
              <a:avLst/>
              <a:gdLst/>
              <a:ahLst/>
              <a:cxnLst/>
              <a:rect l="l" t="t" r="r" b="b"/>
              <a:pathLst>
                <a:path w="2640" h="795" extrusionOk="0">
                  <a:moveTo>
                    <a:pt x="2573" y="1"/>
                  </a:moveTo>
                  <a:cubicBezTo>
                    <a:pt x="2557" y="7"/>
                    <a:pt x="2543" y="10"/>
                    <a:pt x="2527" y="17"/>
                  </a:cubicBezTo>
                  <a:cubicBezTo>
                    <a:pt x="2520" y="17"/>
                    <a:pt x="2510" y="21"/>
                    <a:pt x="2500" y="24"/>
                  </a:cubicBezTo>
                  <a:cubicBezTo>
                    <a:pt x="1710" y="248"/>
                    <a:pt x="890" y="378"/>
                    <a:pt x="66" y="401"/>
                  </a:cubicBezTo>
                  <a:lnTo>
                    <a:pt x="1" y="404"/>
                  </a:lnTo>
                  <a:lnTo>
                    <a:pt x="43" y="702"/>
                  </a:lnTo>
                  <a:cubicBezTo>
                    <a:pt x="70" y="705"/>
                    <a:pt x="97" y="708"/>
                    <a:pt x="126" y="712"/>
                  </a:cubicBezTo>
                  <a:cubicBezTo>
                    <a:pt x="202" y="721"/>
                    <a:pt x="278" y="735"/>
                    <a:pt x="358" y="748"/>
                  </a:cubicBezTo>
                  <a:cubicBezTo>
                    <a:pt x="526" y="778"/>
                    <a:pt x="695" y="794"/>
                    <a:pt x="863" y="794"/>
                  </a:cubicBezTo>
                  <a:cubicBezTo>
                    <a:pt x="1478" y="794"/>
                    <a:pt x="2087" y="619"/>
                    <a:pt x="2639" y="407"/>
                  </a:cubicBezTo>
                  <a:lnTo>
                    <a:pt x="2573" y="1"/>
                  </a:lnTo>
                  <a:close/>
                </a:path>
              </a:pathLst>
            </a:custGeom>
            <a:solidFill>
              <a:srgbClr val="DBDCE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7" name="Google Shape;377;p20"/>
            <p:cNvSpPr/>
            <p:nvPr/>
          </p:nvSpPr>
          <p:spPr>
            <a:xfrm flipH="1">
              <a:off x="6959767" y="3182447"/>
              <a:ext cx="197791" cy="76940"/>
            </a:xfrm>
            <a:custGeom>
              <a:avLst/>
              <a:gdLst/>
              <a:ahLst/>
              <a:cxnLst/>
              <a:rect l="l" t="t" r="r" b="b"/>
              <a:pathLst>
                <a:path w="3072" h="1195" extrusionOk="0">
                  <a:moveTo>
                    <a:pt x="2523" y="1"/>
                  </a:moveTo>
                  <a:cubicBezTo>
                    <a:pt x="1974" y="1"/>
                    <a:pt x="1429" y="262"/>
                    <a:pt x="906" y="474"/>
                  </a:cubicBezTo>
                  <a:cubicBezTo>
                    <a:pt x="655" y="573"/>
                    <a:pt x="400" y="666"/>
                    <a:pt x="143" y="745"/>
                  </a:cubicBezTo>
                  <a:lnTo>
                    <a:pt x="0" y="788"/>
                  </a:lnTo>
                  <a:lnTo>
                    <a:pt x="66" y="1194"/>
                  </a:lnTo>
                  <a:cubicBezTo>
                    <a:pt x="109" y="1177"/>
                    <a:pt x="155" y="1162"/>
                    <a:pt x="202" y="1142"/>
                  </a:cubicBezTo>
                  <a:cubicBezTo>
                    <a:pt x="909" y="864"/>
                    <a:pt x="1512" y="547"/>
                    <a:pt x="1892" y="503"/>
                  </a:cubicBezTo>
                  <a:cubicBezTo>
                    <a:pt x="2150" y="470"/>
                    <a:pt x="2371" y="460"/>
                    <a:pt x="2553" y="460"/>
                  </a:cubicBezTo>
                  <a:cubicBezTo>
                    <a:pt x="2811" y="460"/>
                    <a:pt x="2989" y="480"/>
                    <a:pt x="3072" y="493"/>
                  </a:cubicBezTo>
                  <a:cubicBezTo>
                    <a:pt x="3032" y="318"/>
                    <a:pt x="2977" y="166"/>
                    <a:pt x="2927" y="51"/>
                  </a:cubicBezTo>
                  <a:cubicBezTo>
                    <a:pt x="2890" y="40"/>
                    <a:pt x="2850" y="31"/>
                    <a:pt x="2814" y="24"/>
                  </a:cubicBezTo>
                  <a:cubicBezTo>
                    <a:pt x="2715" y="7"/>
                    <a:pt x="2619" y="1"/>
                    <a:pt x="2523" y="1"/>
                  </a:cubicBezTo>
                  <a:close/>
                </a:path>
              </a:pathLst>
            </a:custGeom>
            <a:solidFill>
              <a:srgbClr val="DBDCE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8" name="Google Shape;378;p20"/>
            <p:cNvSpPr/>
            <p:nvPr/>
          </p:nvSpPr>
          <p:spPr>
            <a:xfrm flipH="1">
              <a:off x="7210935" y="2817125"/>
              <a:ext cx="25239" cy="62453"/>
            </a:xfrm>
            <a:custGeom>
              <a:avLst/>
              <a:gdLst/>
              <a:ahLst/>
              <a:cxnLst/>
              <a:rect l="l" t="t" r="r" b="b"/>
              <a:pathLst>
                <a:path w="392" h="970" extrusionOk="0">
                  <a:moveTo>
                    <a:pt x="176" y="0"/>
                  </a:moveTo>
                  <a:cubicBezTo>
                    <a:pt x="106" y="0"/>
                    <a:pt x="44" y="73"/>
                    <a:pt x="31" y="172"/>
                  </a:cubicBezTo>
                  <a:cubicBezTo>
                    <a:pt x="1" y="394"/>
                    <a:pt x="24" y="622"/>
                    <a:pt x="91" y="833"/>
                  </a:cubicBezTo>
                  <a:cubicBezTo>
                    <a:pt x="103" y="870"/>
                    <a:pt x="117" y="906"/>
                    <a:pt x="140" y="933"/>
                  </a:cubicBezTo>
                  <a:cubicBezTo>
                    <a:pt x="160" y="952"/>
                    <a:pt x="186" y="969"/>
                    <a:pt x="213" y="969"/>
                  </a:cubicBezTo>
                  <a:cubicBezTo>
                    <a:pt x="222" y="969"/>
                    <a:pt x="233" y="966"/>
                    <a:pt x="239" y="963"/>
                  </a:cubicBezTo>
                  <a:cubicBezTo>
                    <a:pt x="275" y="949"/>
                    <a:pt x="295" y="910"/>
                    <a:pt x="305" y="870"/>
                  </a:cubicBezTo>
                  <a:cubicBezTo>
                    <a:pt x="375" y="675"/>
                    <a:pt x="391" y="460"/>
                    <a:pt x="358" y="252"/>
                  </a:cubicBezTo>
                  <a:cubicBezTo>
                    <a:pt x="348" y="195"/>
                    <a:pt x="335" y="136"/>
                    <a:pt x="302" y="90"/>
                  </a:cubicBezTo>
                  <a:cubicBezTo>
                    <a:pt x="262" y="26"/>
                    <a:pt x="219" y="0"/>
                    <a:pt x="176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9" name="Google Shape;379;p20"/>
            <p:cNvSpPr/>
            <p:nvPr/>
          </p:nvSpPr>
          <p:spPr>
            <a:xfrm flipH="1">
              <a:off x="7680247" y="2842428"/>
              <a:ext cx="13843" cy="37150"/>
            </a:xfrm>
            <a:custGeom>
              <a:avLst/>
              <a:gdLst/>
              <a:ahLst/>
              <a:cxnLst/>
              <a:rect l="l" t="t" r="r" b="b"/>
              <a:pathLst>
                <a:path w="215" h="577" extrusionOk="0">
                  <a:moveTo>
                    <a:pt x="205" y="1"/>
                  </a:moveTo>
                  <a:cubicBezTo>
                    <a:pt x="135" y="179"/>
                    <a:pt x="66" y="364"/>
                    <a:pt x="0" y="563"/>
                  </a:cubicBezTo>
                  <a:cubicBezTo>
                    <a:pt x="16" y="570"/>
                    <a:pt x="33" y="576"/>
                    <a:pt x="47" y="576"/>
                  </a:cubicBezTo>
                  <a:cubicBezTo>
                    <a:pt x="56" y="576"/>
                    <a:pt x="66" y="573"/>
                    <a:pt x="73" y="570"/>
                  </a:cubicBezTo>
                  <a:cubicBezTo>
                    <a:pt x="109" y="556"/>
                    <a:pt x="129" y="517"/>
                    <a:pt x="139" y="477"/>
                  </a:cubicBezTo>
                  <a:cubicBezTo>
                    <a:pt x="192" y="325"/>
                    <a:pt x="215" y="163"/>
                    <a:pt x="205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0" name="Google Shape;380;p20"/>
            <p:cNvSpPr/>
            <p:nvPr/>
          </p:nvSpPr>
          <p:spPr>
            <a:xfrm flipH="1">
              <a:off x="7680826" y="2817125"/>
              <a:ext cx="23951" cy="61552"/>
            </a:xfrm>
            <a:custGeom>
              <a:avLst/>
              <a:gdLst/>
              <a:ahLst/>
              <a:cxnLst/>
              <a:rect l="l" t="t" r="r" b="b"/>
              <a:pathLst>
                <a:path w="372" h="956" extrusionOk="0">
                  <a:moveTo>
                    <a:pt x="176" y="0"/>
                  </a:moveTo>
                  <a:cubicBezTo>
                    <a:pt x="107" y="0"/>
                    <a:pt x="43" y="73"/>
                    <a:pt x="31" y="172"/>
                  </a:cubicBezTo>
                  <a:cubicBezTo>
                    <a:pt x="1" y="394"/>
                    <a:pt x="24" y="622"/>
                    <a:pt x="90" y="833"/>
                  </a:cubicBezTo>
                  <a:cubicBezTo>
                    <a:pt x="103" y="870"/>
                    <a:pt x="116" y="906"/>
                    <a:pt x="140" y="933"/>
                  </a:cubicBezTo>
                  <a:cubicBezTo>
                    <a:pt x="150" y="943"/>
                    <a:pt x="156" y="949"/>
                    <a:pt x="166" y="956"/>
                  </a:cubicBezTo>
                  <a:cubicBezTo>
                    <a:pt x="232" y="757"/>
                    <a:pt x="301" y="572"/>
                    <a:pt x="371" y="394"/>
                  </a:cubicBezTo>
                  <a:cubicBezTo>
                    <a:pt x="371" y="348"/>
                    <a:pt x="365" y="298"/>
                    <a:pt x="358" y="252"/>
                  </a:cubicBezTo>
                  <a:cubicBezTo>
                    <a:pt x="348" y="195"/>
                    <a:pt x="335" y="136"/>
                    <a:pt x="301" y="90"/>
                  </a:cubicBezTo>
                  <a:cubicBezTo>
                    <a:pt x="262" y="26"/>
                    <a:pt x="219" y="0"/>
                    <a:pt x="176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1" name="Google Shape;381;p20"/>
            <p:cNvSpPr/>
            <p:nvPr/>
          </p:nvSpPr>
          <p:spPr>
            <a:xfrm flipH="1">
              <a:off x="7810050" y="3315725"/>
              <a:ext cx="25239" cy="62453"/>
            </a:xfrm>
            <a:custGeom>
              <a:avLst/>
              <a:gdLst/>
              <a:ahLst/>
              <a:cxnLst/>
              <a:rect l="l" t="t" r="r" b="b"/>
              <a:pathLst>
                <a:path w="392" h="970" extrusionOk="0">
                  <a:moveTo>
                    <a:pt x="176" y="0"/>
                  </a:moveTo>
                  <a:cubicBezTo>
                    <a:pt x="106" y="0"/>
                    <a:pt x="44" y="73"/>
                    <a:pt x="31" y="172"/>
                  </a:cubicBezTo>
                  <a:cubicBezTo>
                    <a:pt x="1" y="394"/>
                    <a:pt x="24" y="622"/>
                    <a:pt x="90" y="834"/>
                  </a:cubicBezTo>
                  <a:cubicBezTo>
                    <a:pt x="103" y="870"/>
                    <a:pt x="117" y="907"/>
                    <a:pt x="140" y="933"/>
                  </a:cubicBezTo>
                  <a:cubicBezTo>
                    <a:pt x="159" y="953"/>
                    <a:pt x="186" y="969"/>
                    <a:pt x="213" y="969"/>
                  </a:cubicBezTo>
                  <a:cubicBezTo>
                    <a:pt x="222" y="969"/>
                    <a:pt x="232" y="966"/>
                    <a:pt x="239" y="963"/>
                  </a:cubicBezTo>
                  <a:cubicBezTo>
                    <a:pt x="275" y="949"/>
                    <a:pt x="295" y="910"/>
                    <a:pt x="305" y="870"/>
                  </a:cubicBezTo>
                  <a:cubicBezTo>
                    <a:pt x="375" y="675"/>
                    <a:pt x="391" y="457"/>
                    <a:pt x="358" y="252"/>
                  </a:cubicBezTo>
                  <a:cubicBezTo>
                    <a:pt x="348" y="195"/>
                    <a:pt x="335" y="136"/>
                    <a:pt x="302" y="90"/>
                  </a:cubicBezTo>
                  <a:cubicBezTo>
                    <a:pt x="262" y="27"/>
                    <a:pt x="219" y="0"/>
                    <a:pt x="176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2" name="Google Shape;382;p20"/>
            <p:cNvSpPr/>
            <p:nvPr/>
          </p:nvSpPr>
          <p:spPr>
            <a:xfrm flipH="1">
              <a:off x="6946693" y="3741764"/>
              <a:ext cx="25239" cy="62260"/>
            </a:xfrm>
            <a:custGeom>
              <a:avLst/>
              <a:gdLst/>
              <a:ahLst/>
              <a:cxnLst/>
              <a:rect l="l" t="t" r="r" b="b"/>
              <a:pathLst>
                <a:path w="392" h="967" extrusionOk="0">
                  <a:moveTo>
                    <a:pt x="176" y="0"/>
                  </a:moveTo>
                  <a:cubicBezTo>
                    <a:pt x="103" y="0"/>
                    <a:pt x="40" y="73"/>
                    <a:pt x="27" y="173"/>
                  </a:cubicBezTo>
                  <a:cubicBezTo>
                    <a:pt x="1" y="394"/>
                    <a:pt x="21" y="622"/>
                    <a:pt x="90" y="834"/>
                  </a:cubicBezTo>
                  <a:cubicBezTo>
                    <a:pt x="100" y="867"/>
                    <a:pt x="113" y="903"/>
                    <a:pt x="140" y="933"/>
                  </a:cubicBezTo>
                  <a:cubicBezTo>
                    <a:pt x="159" y="953"/>
                    <a:pt x="186" y="966"/>
                    <a:pt x="213" y="966"/>
                  </a:cubicBezTo>
                  <a:cubicBezTo>
                    <a:pt x="222" y="966"/>
                    <a:pt x="228" y="966"/>
                    <a:pt x="239" y="962"/>
                  </a:cubicBezTo>
                  <a:cubicBezTo>
                    <a:pt x="275" y="950"/>
                    <a:pt x="292" y="907"/>
                    <a:pt x="305" y="870"/>
                  </a:cubicBezTo>
                  <a:cubicBezTo>
                    <a:pt x="374" y="672"/>
                    <a:pt x="391" y="457"/>
                    <a:pt x="355" y="252"/>
                  </a:cubicBezTo>
                  <a:cubicBezTo>
                    <a:pt x="347" y="196"/>
                    <a:pt x="332" y="136"/>
                    <a:pt x="301" y="86"/>
                  </a:cubicBezTo>
                  <a:cubicBezTo>
                    <a:pt x="262" y="27"/>
                    <a:pt x="216" y="0"/>
                    <a:pt x="176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3" name="Google Shape;383;p20"/>
            <p:cNvSpPr/>
            <p:nvPr/>
          </p:nvSpPr>
          <p:spPr>
            <a:xfrm flipH="1">
              <a:off x="7035740" y="4199480"/>
              <a:ext cx="25175" cy="62453"/>
            </a:xfrm>
            <a:custGeom>
              <a:avLst/>
              <a:gdLst/>
              <a:ahLst/>
              <a:cxnLst/>
              <a:rect l="l" t="t" r="r" b="b"/>
              <a:pathLst>
                <a:path w="391" h="970" extrusionOk="0">
                  <a:moveTo>
                    <a:pt x="176" y="1"/>
                  </a:moveTo>
                  <a:cubicBezTo>
                    <a:pt x="103" y="1"/>
                    <a:pt x="40" y="77"/>
                    <a:pt x="27" y="173"/>
                  </a:cubicBezTo>
                  <a:cubicBezTo>
                    <a:pt x="0" y="394"/>
                    <a:pt x="20" y="623"/>
                    <a:pt x="90" y="834"/>
                  </a:cubicBezTo>
                  <a:cubicBezTo>
                    <a:pt x="99" y="870"/>
                    <a:pt x="113" y="907"/>
                    <a:pt x="139" y="933"/>
                  </a:cubicBezTo>
                  <a:cubicBezTo>
                    <a:pt x="159" y="956"/>
                    <a:pt x="186" y="970"/>
                    <a:pt x="212" y="970"/>
                  </a:cubicBezTo>
                  <a:cubicBezTo>
                    <a:pt x="222" y="970"/>
                    <a:pt x="229" y="967"/>
                    <a:pt x="238" y="963"/>
                  </a:cubicBezTo>
                  <a:cubicBezTo>
                    <a:pt x="275" y="950"/>
                    <a:pt x="291" y="910"/>
                    <a:pt x="305" y="870"/>
                  </a:cubicBezTo>
                  <a:cubicBezTo>
                    <a:pt x="374" y="675"/>
                    <a:pt x="391" y="460"/>
                    <a:pt x="354" y="252"/>
                  </a:cubicBezTo>
                  <a:cubicBezTo>
                    <a:pt x="348" y="196"/>
                    <a:pt x="331" y="140"/>
                    <a:pt x="301" y="90"/>
                  </a:cubicBezTo>
                  <a:cubicBezTo>
                    <a:pt x="261" y="28"/>
                    <a:pt x="215" y="1"/>
                    <a:pt x="176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4" name="Google Shape;384;p20"/>
            <p:cNvSpPr/>
            <p:nvPr/>
          </p:nvSpPr>
          <p:spPr>
            <a:xfrm flipH="1">
              <a:off x="6880568" y="4270625"/>
              <a:ext cx="25110" cy="62260"/>
            </a:xfrm>
            <a:custGeom>
              <a:avLst/>
              <a:gdLst/>
              <a:ahLst/>
              <a:cxnLst/>
              <a:rect l="l" t="t" r="r" b="b"/>
              <a:pathLst>
                <a:path w="390" h="967" extrusionOk="0">
                  <a:moveTo>
                    <a:pt x="172" y="0"/>
                  </a:moveTo>
                  <a:cubicBezTo>
                    <a:pt x="103" y="0"/>
                    <a:pt x="40" y="73"/>
                    <a:pt x="26" y="173"/>
                  </a:cubicBezTo>
                  <a:cubicBezTo>
                    <a:pt x="0" y="391"/>
                    <a:pt x="20" y="622"/>
                    <a:pt x="89" y="831"/>
                  </a:cubicBezTo>
                  <a:cubicBezTo>
                    <a:pt x="99" y="867"/>
                    <a:pt x="112" y="903"/>
                    <a:pt x="139" y="933"/>
                  </a:cubicBezTo>
                  <a:cubicBezTo>
                    <a:pt x="156" y="953"/>
                    <a:pt x="185" y="966"/>
                    <a:pt x="211" y="966"/>
                  </a:cubicBezTo>
                  <a:cubicBezTo>
                    <a:pt x="218" y="966"/>
                    <a:pt x="228" y="966"/>
                    <a:pt x="235" y="962"/>
                  </a:cubicBezTo>
                  <a:cubicBezTo>
                    <a:pt x="271" y="946"/>
                    <a:pt x="291" y="907"/>
                    <a:pt x="304" y="870"/>
                  </a:cubicBezTo>
                  <a:cubicBezTo>
                    <a:pt x="370" y="672"/>
                    <a:pt x="390" y="457"/>
                    <a:pt x="354" y="252"/>
                  </a:cubicBezTo>
                  <a:cubicBezTo>
                    <a:pt x="344" y="192"/>
                    <a:pt x="330" y="136"/>
                    <a:pt x="301" y="86"/>
                  </a:cubicBezTo>
                  <a:cubicBezTo>
                    <a:pt x="261" y="23"/>
                    <a:pt x="215" y="0"/>
                    <a:pt x="172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5" name="Google Shape;385;p20"/>
            <p:cNvSpPr/>
            <p:nvPr/>
          </p:nvSpPr>
          <p:spPr>
            <a:xfrm flipH="1">
              <a:off x="7599957" y="3546547"/>
              <a:ext cx="25175" cy="62453"/>
            </a:xfrm>
            <a:custGeom>
              <a:avLst/>
              <a:gdLst/>
              <a:ahLst/>
              <a:cxnLst/>
              <a:rect l="l" t="t" r="r" b="b"/>
              <a:pathLst>
                <a:path w="391" h="970" extrusionOk="0">
                  <a:moveTo>
                    <a:pt x="172" y="0"/>
                  </a:moveTo>
                  <a:cubicBezTo>
                    <a:pt x="103" y="0"/>
                    <a:pt x="41" y="76"/>
                    <a:pt x="27" y="172"/>
                  </a:cubicBezTo>
                  <a:cubicBezTo>
                    <a:pt x="1" y="394"/>
                    <a:pt x="21" y="621"/>
                    <a:pt x="90" y="833"/>
                  </a:cubicBezTo>
                  <a:cubicBezTo>
                    <a:pt x="100" y="870"/>
                    <a:pt x="113" y="906"/>
                    <a:pt x="140" y="933"/>
                  </a:cubicBezTo>
                  <a:cubicBezTo>
                    <a:pt x="156" y="956"/>
                    <a:pt x="186" y="969"/>
                    <a:pt x="212" y="969"/>
                  </a:cubicBezTo>
                  <a:cubicBezTo>
                    <a:pt x="219" y="969"/>
                    <a:pt x="229" y="966"/>
                    <a:pt x="235" y="963"/>
                  </a:cubicBezTo>
                  <a:cubicBezTo>
                    <a:pt x="271" y="949"/>
                    <a:pt x="291" y="910"/>
                    <a:pt x="305" y="870"/>
                  </a:cubicBezTo>
                  <a:cubicBezTo>
                    <a:pt x="371" y="675"/>
                    <a:pt x="391" y="460"/>
                    <a:pt x="354" y="255"/>
                  </a:cubicBezTo>
                  <a:cubicBezTo>
                    <a:pt x="345" y="195"/>
                    <a:pt x="331" y="139"/>
                    <a:pt x="302" y="90"/>
                  </a:cubicBezTo>
                  <a:cubicBezTo>
                    <a:pt x="262" y="26"/>
                    <a:pt x="215" y="0"/>
                    <a:pt x="172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6" name="Google Shape;386;p20"/>
            <p:cNvSpPr/>
            <p:nvPr/>
          </p:nvSpPr>
          <p:spPr>
            <a:xfrm flipH="1">
              <a:off x="7342347" y="3122827"/>
              <a:ext cx="25175" cy="62453"/>
            </a:xfrm>
            <a:custGeom>
              <a:avLst/>
              <a:gdLst/>
              <a:ahLst/>
              <a:cxnLst/>
              <a:rect l="l" t="t" r="r" b="b"/>
              <a:pathLst>
                <a:path w="391" h="970" extrusionOk="0">
                  <a:moveTo>
                    <a:pt x="176" y="0"/>
                  </a:moveTo>
                  <a:cubicBezTo>
                    <a:pt x="107" y="0"/>
                    <a:pt x="43" y="73"/>
                    <a:pt x="31" y="173"/>
                  </a:cubicBezTo>
                  <a:cubicBezTo>
                    <a:pt x="0" y="394"/>
                    <a:pt x="24" y="623"/>
                    <a:pt x="90" y="834"/>
                  </a:cubicBezTo>
                  <a:cubicBezTo>
                    <a:pt x="103" y="870"/>
                    <a:pt x="116" y="907"/>
                    <a:pt x="139" y="933"/>
                  </a:cubicBezTo>
                  <a:cubicBezTo>
                    <a:pt x="159" y="953"/>
                    <a:pt x="186" y="969"/>
                    <a:pt x="212" y="969"/>
                  </a:cubicBezTo>
                  <a:cubicBezTo>
                    <a:pt x="222" y="969"/>
                    <a:pt x="232" y="966"/>
                    <a:pt x="239" y="963"/>
                  </a:cubicBezTo>
                  <a:cubicBezTo>
                    <a:pt x="275" y="950"/>
                    <a:pt x="295" y="907"/>
                    <a:pt x="305" y="870"/>
                  </a:cubicBezTo>
                  <a:cubicBezTo>
                    <a:pt x="374" y="672"/>
                    <a:pt x="391" y="457"/>
                    <a:pt x="358" y="252"/>
                  </a:cubicBezTo>
                  <a:cubicBezTo>
                    <a:pt x="348" y="196"/>
                    <a:pt x="335" y="136"/>
                    <a:pt x="301" y="90"/>
                  </a:cubicBezTo>
                  <a:cubicBezTo>
                    <a:pt x="262" y="27"/>
                    <a:pt x="219" y="0"/>
                    <a:pt x="176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7" name="Google Shape;387;p20"/>
            <p:cNvSpPr/>
            <p:nvPr/>
          </p:nvSpPr>
          <p:spPr>
            <a:xfrm flipH="1">
              <a:off x="7464939" y="3787349"/>
              <a:ext cx="25239" cy="62196"/>
            </a:xfrm>
            <a:custGeom>
              <a:avLst/>
              <a:gdLst/>
              <a:ahLst/>
              <a:cxnLst/>
              <a:rect l="l" t="t" r="r" b="b"/>
              <a:pathLst>
                <a:path w="392" h="966" extrusionOk="0">
                  <a:moveTo>
                    <a:pt x="176" y="0"/>
                  </a:moveTo>
                  <a:cubicBezTo>
                    <a:pt x="107" y="0"/>
                    <a:pt x="44" y="73"/>
                    <a:pt x="31" y="172"/>
                  </a:cubicBezTo>
                  <a:cubicBezTo>
                    <a:pt x="1" y="390"/>
                    <a:pt x="24" y="619"/>
                    <a:pt x="90" y="830"/>
                  </a:cubicBezTo>
                  <a:cubicBezTo>
                    <a:pt x="103" y="866"/>
                    <a:pt x="117" y="903"/>
                    <a:pt x="140" y="929"/>
                  </a:cubicBezTo>
                  <a:cubicBezTo>
                    <a:pt x="160" y="953"/>
                    <a:pt x="187" y="965"/>
                    <a:pt x="213" y="965"/>
                  </a:cubicBezTo>
                  <a:cubicBezTo>
                    <a:pt x="222" y="965"/>
                    <a:pt x="233" y="965"/>
                    <a:pt x="239" y="962"/>
                  </a:cubicBezTo>
                  <a:cubicBezTo>
                    <a:pt x="275" y="946"/>
                    <a:pt x="295" y="906"/>
                    <a:pt x="309" y="866"/>
                  </a:cubicBezTo>
                  <a:cubicBezTo>
                    <a:pt x="375" y="671"/>
                    <a:pt x="391" y="457"/>
                    <a:pt x="358" y="251"/>
                  </a:cubicBezTo>
                  <a:cubicBezTo>
                    <a:pt x="348" y="192"/>
                    <a:pt x="335" y="135"/>
                    <a:pt x="302" y="86"/>
                  </a:cubicBezTo>
                  <a:cubicBezTo>
                    <a:pt x="262" y="23"/>
                    <a:pt x="219" y="0"/>
                    <a:pt x="176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8" name="Google Shape;388;p20"/>
            <p:cNvSpPr/>
            <p:nvPr/>
          </p:nvSpPr>
          <p:spPr>
            <a:xfrm flipH="1">
              <a:off x="7330822" y="4313828"/>
              <a:ext cx="25175" cy="62196"/>
            </a:xfrm>
            <a:custGeom>
              <a:avLst/>
              <a:gdLst/>
              <a:ahLst/>
              <a:cxnLst/>
              <a:rect l="l" t="t" r="r" b="b"/>
              <a:pathLst>
                <a:path w="391" h="966" extrusionOk="0">
                  <a:moveTo>
                    <a:pt x="175" y="1"/>
                  </a:moveTo>
                  <a:cubicBezTo>
                    <a:pt x="102" y="1"/>
                    <a:pt x="43" y="73"/>
                    <a:pt x="30" y="172"/>
                  </a:cubicBezTo>
                  <a:cubicBezTo>
                    <a:pt x="0" y="394"/>
                    <a:pt x="23" y="622"/>
                    <a:pt x="90" y="834"/>
                  </a:cubicBezTo>
                  <a:cubicBezTo>
                    <a:pt x="102" y="871"/>
                    <a:pt x="116" y="906"/>
                    <a:pt x="139" y="933"/>
                  </a:cubicBezTo>
                  <a:cubicBezTo>
                    <a:pt x="159" y="953"/>
                    <a:pt x="186" y="966"/>
                    <a:pt x="212" y="966"/>
                  </a:cubicBezTo>
                  <a:cubicBezTo>
                    <a:pt x="221" y="966"/>
                    <a:pt x="229" y="966"/>
                    <a:pt x="238" y="963"/>
                  </a:cubicBezTo>
                  <a:cubicBezTo>
                    <a:pt x="275" y="950"/>
                    <a:pt x="291" y="906"/>
                    <a:pt x="305" y="871"/>
                  </a:cubicBezTo>
                  <a:cubicBezTo>
                    <a:pt x="374" y="672"/>
                    <a:pt x="391" y="457"/>
                    <a:pt x="357" y="252"/>
                  </a:cubicBezTo>
                  <a:cubicBezTo>
                    <a:pt x="348" y="196"/>
                    <a:pt x="334" y="137"/>
                    <a:pt x="301" y="87"/>
                  </a:cubicBezTo>
                  <a:cubicBezTo>
                    <a:pt x="261" y="27"/>
                    <a:pt x="218" y="1"/>
                    <a:pt x="175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9" name="Google Shape;389;p20"/>
            <p:cNvSpPr/>
            <p:nvPr/>
          </p:nvSpPr>
          <p:spPr>
            <a:xfrm flipH="1">
              <a:off x="7642903" y="4503701"/>
              <a:ext cx="25239" cy="62260"/>
            </a:xfrm>
            <a:custGeom>
              <a:avLst/>
              <a:gdLst/>
              <a:ahLst/>
              <a:cxnLst/>
              <a:rect l="l" t="t" r="r" b="b"/>
              <a:pathLst>
                <a:path w="392" h="967" extrusionOk="0">
                  <a:moveTo>
                    <a:pt x="176" y="1"/>
                  </a:moveTo>
                  <a:cubicBezTo>
                    <a:pt x="103" y="1"/>
                    <a:pt x="44" y="74"/>
                    <a:pt x="30" y="173"/>
                  </a:cubicBezTo>
                  <a:cubicBezTo>
                    <a:pt x="1" y="395"/>
                    <a:pt x="24" y="623"/>
                    <a:pt x="90" y="834"/>
                  </a:cubicBezTo>
                  <a:cubicBezTo>
                    <a:pt x="103" y="871"/>
                    <a:pt x="117" y="907"/>
                    <a:pt x="140" y="933"/>
                  </a:cubicBezTo>
                  <a:cubicBezTo>
                    <a:pt x="159" y="953"/>
                    <a:pt x="186" y="967"/>
                    <a:pt x="213" y="967"/>
                  </a:cubicBezTo>
                  <a:cubicBezTo>
                    <a:pt x="222" y="967"/>
                    <a:pt x="228" y="967"/>
                    <a:pt x="239" y="964"/>
                  </a:cubicBezTo>
                  <a:cubicBezTo>
                    <a:pt x="275" y="950"/>
                    <a:pt x="292" y="907"/>
                    <a:pt x="305" y="871"/>
                  </a:cubicBezTo>
                  <a:cubicBezTo>
                    <a:pt x="374" y="672"/>
                    <a:pt x="391" y="457"/>
                    <a:pt x="358" y="252"/>
                  </a:cubicBezTo>
                  <a:cubicBezTo>
                    <a:pt x="347" y="196"/>
                    <a:pt x="335" y="137"/>
                    <a:pt x="301" y="87"/>
                  </a:cubicBezTo>
                  <a:cubicBezTo>
                    <a:pt x="262" y="28"/>
                    <a:pt x="219" y="1"/>
                    <a:pt x="176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0" name="Google Shape;390;p20"/>
            <p:cNvSpPr/>
            <p:nvPr/>
          </p:nvSpPr>
          <p:spPr>
            <a:xfrm flipH="1">
              <a:off x="7691064" y="4270625"/>
              <a:ext cx="25175" cy="62260"/>
            </a:xfrm>
            <a:custGeom>
              <a:avLst/>
              <a:gdLst/>
              <a:ahLst/>
              <a:cxnLst/>
              <a:rect l="l" t="t" r="r" b="b"/>
              <a:pathLst>
                <a:path w="391" h="967" extrusionOk="0">
                  <a:moveTo>
                    <a:pt x="175" y="0"/>
                  </a:moveTo>
                  <a:cubicBezTo>
                    <a:pt x="106" y="0"/>
                    <a:pt x="43" y="73"/>
                    <a:pt x="30" y="173"/>
                  </a:cubicBezTo>
                  <a:cubicBezTo>
                    <a:pt x="0" y="391"/>
                    <a:pt x="23" y="622"/>
                    <a:pt x="90" y="831"/>
                  </a:cubicBezTo>
                  <a:cubicBezTo>
                    <a:pt x="102" y="867"/>
                    <a:pt x="116" y="903"/>
                    <a:pt x="139" y="933"/>
                  </a:cubicBezTo>
                  <a:cubicBezTo>
                    <a:pt x="159" y="953"/>
                    <a:pt x="186" y="966"/>
                    <a:pt x="212" y="966"/>
                  </a:cubicBezTo>
                  <a:cubicBezTo>
                    <a:pt x="221" y="966"/>
                    <a:pt x="232" y="966"/>
                    <a:pt x="238" y="962"/>
                  </a:cubicBezTo>
                  <a:cubicBezTo>
                    <a:pt x="275" y="946"/>
                    <a:pt x="294" y="907"/>
                    <a:pt x="308" y="870"/>
                  </a:cubicBezTo>
                  <a:cubicBezTo>
                    <a:pt x="374" y="672"/>
                    <a:pt x="391" y="457"/>
                    <a:pt x="357" y="252"/>
                  </a:cubicBezTo>
                  <a:cubicBezTo>
                    <a:pt x="348" y="192"/>
                    <a:pt x="334" y="136"/>
                    <a:pt x="301" y="86"/>
                  </a:cubicBezTo>
                  <a:cubicBezTo>
                    <a:pt x="261" y="23"/>
                    <a:pt x="218" y="0"/>
                    <a:pt x="175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1" name="Google Shape;391;p20"/>
            <p:cNvSpPr/>
            <p:nvPr/>
          </p:nvSpPr>
          <p:spPr>
            <a:xfrm flipH="1">
              <a:off x="7146677" y="3122827"/>
              <a:ext cx="25175" cy="62453"/>
            </a:xfrm>
            <a:custGeom>
              <a:avLst/>
              <a:gdLst/>
              <a:ahLst/>
              <a:cxnLst/>
              <a:rect l="l" t="t" r="r" b="b"/>
              <a:pathLst>
                <a:path w="391" h="970" extrusionOk="0">
                  <a:moveTo>
                    <a:pt x="172" y="0"/>
                  </a:moveTo>
                  <a:cubicBezTo>
                    <a:pt x="103" y="0"/>
                    <a:pt x="40" y="73"/>
                    <a:pt x="27" y="173"/>
                  </a:cubicBezTo>
                  <a:cubicBezTo>
                    <a:pt x="0" y="394"/>
                    <a:pt x="20" y="623"/>
                    <a:pt x="90" y="834"/>
                  </a:cubicBezTo>
                  <a:cubicBezTo>
                    <a:pt x="99" y="870"/>
                    <a:pt x="113" y="907"/>
                    <a:pt x="139" y="933"/>
                  </a:cubicBezTo>
                  <a:cubicBezTo>
                    <a:pt x="156" y="953"/>
                    <a:pt x="186" y="969"/>
                    <a:pt x="212" y="969"/>
                  </a:cubicBezTo>
                  <a:cubicBezTo>
                    <a:pt x="219" y="969"/>
                    <a:pt x="229" y="966"/>
                    <a:pt x="235" y="963"/>
                  </a:cubicBezTo>
                  <a:cubicBezTo>
                    <a:pt x="272" y="950"/>
                    <a:pt x="292" y="907"/>
                    <a:pt x="305" y="870"/>
                  </a:cubicBezTo>
                  <a:cubicBezTo>
                    <a:pt x="371" y="672"/>
                    <a:pt x="391" y="457"/>
                    <a:pt x="354" y="252"/>
                  </a:cubicBezTo>
                  <a:cubicBezTo>
                    <a:pt x="345" y="196"/>
                    <a:pt x="331" y="136"/>
                    <a:pt x="302" y="90"/>
                  </a:cubicBezTo>
                  <a:cubicBezTo>
                    <a:pt x="262" y="27"/>
                    <a:pt x="215" y="0"/>
                    <a:pt x="172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2" name="Google Shape;392;p20"/>
            <p:cNvSpPr/>
            <p:nvPr/>
          </p:nvSpPr>
          <p:spPr>
            <a:xfrm flipH="1">
              <a:off x="7222460" y="3854374"/>
              <a:ext cx="25175" cy="62260"/>
            </a:xfrm>
            <a:custGeom>
              <a:avLst/>
              <a:gdLst/>
              <a:ahLst/>
              <a:cxnLst/>
              <a:rect l="l" t="t" r="r" b="b"/>
              <a:pathLst>
                <a:path w="391" h="967" extrusionOk="0">
                  <a:moveTo>
                    <a:pt x="176" y="1"/>
                  </a:moveTo>
                  <a:cubicBezTo>
                    <a:pt x="106" y="1"/>
                    <a:pt x="43" y="74"/>
                    <a:pt x="30" y="173"/>
                  </a:cubicBezTo>
                  <a:cubicBezTo>
                    <a:pt x="0" y="394"/>
                    <a:pt x="23" y="622"/>
                    <a:pt x="90" y="834"/>
                  </a:cubicBezTo>
                  <a:cubicBezTo>
                    <a:pt x="103" y="870"/>
                    <a:pt x="116" y="907"/>
                    <a:pt x="139" y="933"/>
                  </a:cubicBezTo>
                  <a:cubicBezTo>
                    <a:pt x="159" y="953"/>
                    <a:pt x="185" y="966"/>
                    <a:pt x="212" y="966"/>
                  </a:cubicBezTo>
                  <a:cubicBezTo>
                    <a:pt x="222" y="966"/>
                    <a:pt x="232" y="966"/>
                    <a:pt x="238" y="963"/>
                  </a:cubicBezTo>
                  <a:cubicBezTo>
                    <a:pt x="275" y="950"/>
                    <a:pt x="295" y="907"/>
                    <a:pt x="308" y="870"/>
                  </a:cubicBezTo>
                  <a:cubicBezTo>
                    <a:pt x="374" y="672"/>
                    <a:pt x="391" y="457"/>
                    <a:pt x="357" y="252"/>
                  </a:cubicBezTo>
                  <a:cubicBezTo>
                    <a:pt x="348" y="196"/>
                    <a:pt x="334" y="136"/>
                    <a:pt x="301" y="86"/>
                  </a:cubicBezTo>
                  <a:cubicBezTo>
                    <a:pt x="261" y="27"/>
                    <a:pt x="219" y="1"/>
                    <a:pt x="176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3" name="Google Shape;393;p20"/>
            <p:cNvSpPr/>
            <p:nvPr/>
          </p:nvSpPr>
          <p:spPr>
            <a:xfrm flipH="1">
              <a:off x="7222460" y="4137348"/>
              <a:ext cx="25175" cy="62196"/>
            </a:xfrm>
            <a:custGeom>
              <a:avLst/>
              <a:gdLst/>
              <a:ahLst/>
              <a:cxnLst/>
              <a:rect l="l" t="t" r="r" b="b"/>
              <a:pathLst>
                <a:path w="391" h="966" extrusionOk="0">
                  <a:moveTo>
                    <a:pt x="176" y="1"/>
                  </a:moveTo>
                  <a:cubicBezTo>
                    <a:pt x="106" y="1"/>
                    <a:pt x="43" y="73"/>
                    <a:pt x="30" y="172"/>
                  </a:cubicBezTo>
                  <a:cubicBezTo>
                    <a:pt x="0" y="393"/>
                    <a:pt x="23" y="622"/>
                    <a:pt x="90" y="834"/>
                  </a:cubicBezTo>
                  <a:cubicBezTo>
                    <a:pt x="103" y="870"/>
                    <a:pt x="116" y="906"/>
                    <a:pt x="139" y="933"/>
                  </a:cubicBezTo>
                  <a:cubicBezTo>
                    <a:pt x="159" y="953"/>
                    <a:pt x="185" y="966"/>
                    <a:pt x="212" y="966"/>
                  </a:cubicBezTo>
                  <a:cubicBezTo>
                    <a:pt x="222" y="966"/>
                    <a:pt x="232" y="966"/>
                    <a:pt x="238" y="963"/>
                  </a:cubicBezTo>
                  <a:cubicBezTo>
                    <a:pt x="275" y="949"/>
                    <a:pt x="295" y="906"/>
                    <a:pt x="308" y="870"/>
                  </a:cubicBezTo>
                  <a:cubicBezTo>
                    <a:pt x="374" y="671"/>
                    <a:pt x="391" y="457"/>
                    <a:pt x="357" y="251"/>
                  </a:cubicBezTo>
                  <a:cubicBezTo>
                    <a:pt x="348" y="195"/>
                    <a:pt x="334" y="136"/>
                    <a:pt x="301" y="86"/>
                  </a:cubicBezTo>
                  <a:cubicBezTo>
                    <a:pt x="261" y="27"/>
                    <a:pt x="219" y="1"/>
                    <a:pt x="176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4" name="Google Shape;394;p20"/>
            <p:cNvSpPr/>
            <p:nvPr/>
          </p:nvSpPr>
          <p:spPr>
            <a:xfrm flipH="1">
              <a:off x="7903539" y="3155599"/>
              <a:ext cx="31999" cy="59234"/>
            </a:xfrm>
            <a:custGeom>
              <a:avLst/>
              <a:gdLst/>
              <a:ahLst/>
              <a:cxnLst/>
              <a:rect l="l" t="t" r="r" b="b"/>
              <a:pathLst>
                <a:path w="497" h="920" extrusionOk="0">
                  <a:moveTo>
                    <a:pt x="143" y="1"/>
                  </a:moveTo>
                  <a:cubicBezTo>
                    <a:pt x="56" y="1"/>
                    <a:pt x="1" y="100"/>
                    <a:pt x="20" y="216"/>
                  </a:cubicBezTo>
                  <a:cubicBezTo>
                    <a:pt x="60" y="434"/>
                    <a:pt x="146" y="646"/>
                    <a:pt x="271" y="825"/>
                  </a:cubicBezTo>
                  <a:cubicBezTo>
                    <a:pt x="291" y="857"/>
                    <a:pt x="318" y="887"/>
                    <a:pt x="347" y="904"/>
                  </a:cubicBezTo>
                  <a:cubicBezTo>
                    <a:pt x="364" y="914"/>
                    <a:pt x="384" y="920"/>
                    <a:pt x="401" y="920"/>
                  </a:cubicBezTo>
                  <a:cubicBezTo>
                    <a:pt x="420" y="920"/>
                    <a:pt x="437" y="914"/>
                    <a:pt x="450" y="900"/>
                  </a:cubicBezTo>
                  <a:cubicBezTo>
                    <a:pt x="480" y="877"/>
                    <a:pt x="486" y="831"/>
                    <a:pt x="486" y="791"/>
                  </a:cubicBezTo>
                  <a:cubicBezTo>
                    <a:pt x="497" y="583"/>
                    <a:pt x="450" y="371"/>
                    <a:pt x="358" y="186"/>
                  </a:cubicBezTo>
                  <a:cubicBezTo>
                    <a:pt x="331" y="137"/>
                    <a:pt x="301" y="83"/>
                    <a:pt x="255" y="47"/>
                  </a:cubicBezTo>
                  <a:cubicBezTo>
                    <a:pt x="215" y="14"/>
                    <a:pt x="179" y="1"/>
                    <a:pt x="143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5" name="Google Shape;395;p20"/>
            <p:cNvSpPr/>
            <p:nvPr/>
          </p:nvSpPr>
          <p:spPr>
            <a:xfrm flipH="1">
              <a:off x="7392130" y="3521630"/>
              <a:ext cx="579143" cy="749055"/>
            </a:xfrm>
            <a:custGeom>
              <a:avLst/>
              <a:gdLst/>
              <a:ahLst/>
              <a:cxnLst/>
              <a:rect l="l" t="t" r="r" b="b"/>
              <a:pathLst>
                <a:path w="8995" h="11634" extrusionOk="0">
                  <a:moveTo>
                    <a:pt x="2424" y="1"/>
                  </a:moveTo>
                  <a:cubicBezTo>
                    <a:pt x="741" y="16"/>
                    <a:pt x="231" y="1773"/>
                    <a:pt x="60" y="3218"/>
                  </a:cubicBezTo>
                  <a:cubicBezTo>
                    <a:pt x="20" y="3538"/>
                    <a:pt x="3" y="3859"/>
                    <a:pt x="3" y="4180"/>
                  </a:cubicBezTo>
                  <a:cubicBezTo>
                    <a:pt x="0" y="5413"/>
                    <a:pt x="278" y="6647"/>
                    <a:pt x="833" y="7738"/>
                  </a:cubicBezTo>
                  <a:cubicBezTo>
                    <a:pt x="1554" y="9153"/>
                    <a:pt x="2725" y="10304"/>
                    <a:pt x="4107" y="11005"/>
                  </a:cubicBezTo>
                  <a:cubicBezTo>
                    <a:pt x="4825" y="11372"/>
                    <a:pt x="5701" y="11633"/>
                    <a:pt x="6551" y="11633"/>
                  </a:cubicBezTo>
                  <a:cubicBezTo>
                    <a:pt x="7178" y="11633"/>
                    <a:pt x="7797" y="11491"/>
                    <a:pt x="8326" y="11144"/>
                  </a:cubicBezTo>
                  <a:cubicBezTo>
                    <a:pt x="8607" y="10962"/>
                    <a:pt x="8869" y="10714"/>
                    <a:pt x="8968" y="10383"/>
                  </a:cubicBezTo>
                  <a:cubicBezTo>
                    <a:pt x="8988" y="10327"/>
                    <a:pt x="8994" y="10274"/>
                    <a:pt x="8994" y="10222"/>
                  </a:cubicBezTo>
                  <a:cubicBezTo>
                    <a:pt x="8994" y="10006"/>
                    <a:pt x="8875" y="9818"/>
                    <a:pt x="8875" y="9606"/>
                  </a:cubicBezTo>
                  <a:cubicBezTo>
                    <a:pt x="8875" y="9587"/>
                    <a:pt x="8875" y="9564"/>
                    <a:pt x="8878" y="9544"/>
                  </a:cubicBezTo>
                  <a:lnTo>
                    <a:pt x="8878" y="9544"/>
                  </a:lnTo>
                  <a:cubicBezTo>
                    <a:pt x="8115" y="10347"/>
                    <a:pt x="7691" y="10585"/>
                    <a:pt x="7354" y="10585"/>
                  </a:cubicBezTo>
                  <a:cubicBezTo>
                    <a:pt x="7103" y="10585"/>
                    <a:pt x="6897" y="10449"/>
                    <a:pt x="6636" y="10314"/>
                  </a:cubicBezTo>
                  <a:cubicBezTo>
                    <a:pt x="6375" y="10179"/>
                    <a:pt x="6058" y="10040"/>
                    <a:pt x="5575" y="10040"/>
                  </a:cubicBezTo>
                  <a:cubicBezTo>
                    <a:pt x="5516" y="10040"/>
                    <a:pt x="5456" y="10043"/>
                    <a:pt x="5393" y="10046"/>
                  </a:cubicBezTo>
                  <a:cubicBezTo>
                    <a:pt x="5367" y="10049"/>
                    <a:pt x="5340" y="10049"/>
                    <a:pt x="5313" y="10049"/>
                  </a:cubicBezTo>
                  <a:cubicBezTo>
                    <a:pt x="3512" y="10049"/>
                    <a:pt x="1127" y="6124"/>
                    <a:pt x="1630" y="2873"/>
                  </a:cubicBezTo>
                  <a:cubicBezTo>
                    <a:pt x="1971" y="665"/>
                    <a:pt x="2619" y="298"/>
                    <a:pt x="3012" y="298"/>
                  </a:cubicBezTo>
                  <a:cubicBezTo>
                    <a:pt x="3207" y="298"/>
                    <a:pt x="3340" y="387"/>
                    <a:pt x="3340" y="387"/>
                  </a:cubicBezTo>
                  <a:lnTo>
                    <a:pt x="3413" y="248"/>
                  </a:lnTo>
                  <a:cubicBezTo>
                    <a:pt x="3111" y="89"/>
                    <a:pt x="2781" y="1"/>
                    <a:pt x="2444" y="1"/>
                  </a:cubicBezTo>
                  <a:close/>
                </a:path>
              </a:pathLst>
            </a:custGeom>
            <a:solidFill>
              <a:schemeClr val="dk1">
                <a:alpha val="15109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6" name="Google Shape;396;p20"/>
            <p:cNvSpPr/>
            <p:nvPr/>
          </p:nvSpPr>
          <p:spPr>
            <a:xfrm flipH="1">
              <a:off x="6723149" y="3512423"/>
              <a:ext cx="296429" cy="599875"/>
            </a:xfrm>
            <a:custGeom>
              <a:avLst/>
              <a:gdLst/>
              <a:ahLst/>
              <a:cxnLst/>
              <a:rect l="l" t="t" r="r" b="b"/>
              <a:pathLst>
                <a:path w="4604" h="9317" extrusionOk="0">
                  <a:moveTo>
                    <a:pt x="3512" y="1"/>
                  </a:moveTo>
                  <a:cubicBezTo>
                    <a:pt x="3505" y="8"/>
                    <a:pt x="3502" y="14"/>
                    <a:pt x="3495" y="21"/>
                  </a:cubicBezTo>
                  <a:cubicBezTo>
                    <a:pt x="3297" y="269"/>
                    <a:pt x="3329" y="897"/>
                    <a:pt x="3317" y="1142"/>
                  </a:cubicBezTo>
                  <a:cubicBezTo>
                    <a:pt x="3283" y="1925"/>
                    <a:pt x="3141" y="2703"/>
                    <a:pt x="2883" y="3443"/>
                  </a:cubicBezTo>
                  <a:cubicBezTo>
                    <a:pt x="2810" y="3655"/>
                    <a:pt x="1898" y="5739"/>
                    <a:pt x="1653" y="5739"/>
                  </a:cubicBezTo>
                  <a:cubicBezTo>
                    <a:pt x="1647" y="5739"/>
                    <a:pt x="1640" y="5739"/>
                    <a:pt x="1634" y="5735"/>
                  </a:cubicBezTo>
                  <a:cubicBezTo>
                    <a:pt x="1491" y="5655"/>
                    <a:pt x="1330" y="5616"/>
                    <a:pt x="1164" y="5616"/>
                  </a:cubicBezTo>
                  <a:cubicBezTo>
                    <a:pt x="942" y="5616"/>
                    <a:pt x="721" y="5689"/>
                    <a:pt x="542" y="5827"/>
                  </a:cubicBezTo>
                  <a:cubicBezTo>
                    <a:pt x="298" y="6029"/>
                    <a:pt x="152" y="6354"/>
                    <a:pt x="152" y="6677"/>
                  </a:cubicBezTo>
                  <a:cubicBezTo>
                    <a:pt x="152" y="6754"/>
                    <a:pt x="159" y="6830"/>
                    <a:pt x="179" y="6905"/>
                  </a:cubicBezTo>
                  <a:cubicBezTo>
                    <a:pt x="60" y="7074"/>
                    <a:pt x="0" y="7282"/>
                    <a:pt x="0" y="7491"/>
                  </a:cubicBezTo>
                  <a:cubicBezTo>
                    <a:pt x="0" y="7696"/>
                    <a:pt x="56" y="7901"/>
                    <a:pt x="172" y="8069"/>
                  </a:cubicBezTo>
                  <a:cubicBezTo>
                    <a:pt x="350" y="8327"/>
                    <a:pt x="655" y="8480"/>
                    <a:pt x="962" y="8480"/>
                  </a:cubicBezTo>
                  <a:cubicBezTo>
                    <a:pt x="1052" y="8480"/>
                    <a:pt x="1144" y="8466"/>
                    <a:pt x="1234" y="8437"/>
                  </a:cubicBezTo>
                  <a:lnTo>
                    <a:pt x="1234" y="8437"/>
                  </a:lnTo>
                  <a:cubicBezTo>
                    <a:pt x="1220" y="8483"/>
                    <a:pt x="1217" y="8529"/>
                    <a:pt x="1217" y="8572"/>
                  </a:cubicBezTo>
                  <a:cubicBezTo>
                    <a:pt x="1217" y="8857"/>
                    <a:pt x="1422" y="9131"/>
                    <a:pt x="1683" y="9243"/>
                  </a:cubicBezTo>
                  <a:cubicBezTo>
                    <a:pt x="1802" y="9293"/>
                    <a:pt x="1931" y="9316"/>
                    <a:pt x="2060" y="9316"/>
                  </a:cubicBezTo>
                  <a:cubicBezTo>
                    <a:pt x="2255" y="9316"/>
                    <a:pt x="2450" y="9266"/>
                    <a:pt x="2635" y="9194"/>
                  </a:cubicBezTo>
                  <a:cubicBezTo>
                    <a:pt x="2635" y="9194"/>
                    <a:pt x="1597" y="8661"/>
                    <a:pt x="1960" y="8016"/>
                  </a:cubicBezTo>
                  <a:cubicBezTo>
                    <a:pt x="1960" y="8016"/>
                    <a:pt x="959" y="7570"/>
                    <a:pt x="1786" y="6942"/>
                  </a:cubicBezTo>
                  <a:cubicBezTo>
                    <a:pt x="2599" y="6320"/>
                    <a:pt x="4603" y="2818"/>
                    <a:pt x="3512" y="1"/>
                  </a:cubicBezTo>
                  <a:close/>
                </a:path>
              </a:pathLst>
            </a:custGeom>
            <a:solidFill>
              <a:schemeClr val="dk1">
                <a:alpha val="15109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97" name="Google Shape;397;p20"/>
          <p:cNvSpPr/>
          <p:nvPr/>
        </p:nvSpPr>
        <p:spPr>
          <a:xfrm rot="-1657558">
            <a:off x="1958675" y="1637598"/>
            <a:ext cx="36231" cy="59047"/>
          </a:xfrm>
          <a:prstGeom prst="ellipse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8" name="Google Shape;398;p20"/>
          <p:cNvSpPr/>
          <p:nvPr/>
        </p:nvSpPr>
        <p:spPr>
          <a:xfrm rot="-1657558">
            <a:off x="2158250" y="1528748"/>
            <a:ext cx="36231" cy="59047"/>
          </a:xfrm>
          <a:prstGeom prst="ellipse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399" name="Google Shape;399;p20"/>
          <p:cNvGrpSpPr/>
          <p:nvPr/>
        </p:nvGrpSpPr>
        <p:grpSpPr>
          <a:xfrm>
            <a:off x="1619858" y="3028726"/>
            <a:ext cx="1762332" cy="1404699"/>
            <a:chOff x="1619858" y="3028726"/>
            <a:chExt cx="1762332" cy="1404699"/>
          </a:xfrm>
        </p:grpSpPr>
        <p:sp>
          <p:nvSpPr>
            <p:cNvPr id="400" name="Google Shape;400;p20"/>
            <p:cNvSpPr/>
            <p:nvPr/>
          </p:nvSpPr>
          <p:spPr>
            <a:xfrm rot="-8665993">
              <a:off x="1726628" y="3199477"/>
              <a:ext cx="968" cy="7905"/>
            </a:xfrm>
            <a:custGeom>
              <a:avLst/>
              <a:gdLst/>
              <a:ahLst/>
              <a:cxnLst/>
              <a:rect l="l" t="t" r="r" b="b"/>
              <a:pathLst>
                <a:path w="18" h="147" extrusionOk="0">
                  <a:moveTo>
                    <a:pt x="17" y="1"/>
                  </a:moveTo>
                  <a:lnTo>
                    <a:pt x="0" y="90"/>
                  </a:lnTo>
                  <a:cubicBezTo>
                    <a:pt x="5" y="118"/>
                    <a:pt x="9" y="146"/>
                    <a:pt x="12" y="146"/>
                  </a:cubicBezTo>
                  <a:cubicBezTo>
                    <a:pt x="15" y="146"/>
                    <a:pt x="17" y="111"/>
                    <a:pt x="17" y="1"/>
                  </a:cubicBezTo>
                  <a:close/>
                </a:path>
              </a:pathLst>
            </a:custGeom>
            <a:solidFill>
              <a:srgbClr val="F987B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1" name="Google Shape;401;p20"/>
            <p:cNvSpPr/>
            <p:nvPr/>
          </p:nvSpPr>
          <p:spPr>
            <a:xfrm rot="-8665993">
              <a:off x="1547757" y="3549279"/>
              <a:ext cx="1906534" cy="363592"/>
            </a:xfrm>
            <a:custGeom>
              <a:avLst/>
              <a:gdLst/>
              <a:ahLst/>
              <a:cxnLst/>
              <a:rect l="l" t="t" r="r" b="b"/>
              <a:pathLst>
                <a:path w="35452" h="6761" extrusionOk="0">
                  <a:moveTo>
                    <a:pt x="13370" y="1"/>
                  </a:moveTo>
                  <a:lnTo>
                    <a:pt x="13370" y="1"/>
                  </a:lnTo>
                  <a:cubicBezTo>
                    <a:pt x="13358" y="32"/>
                    <a:pt x="13345" y="71"/>
                    <a:pt x="13334" y="71"/>
                  </a:cubicBezTo>
                  <a:cubicBezTo>
                    <a:pt x="13333" y="71"/>
                    <a:pt x="13331" y="70"/>
                    <a:pt x="13330" y="68"/>
                  </a:cubicBezTo>
                  <a:lnTo>
                    <a:pt x="13330" y="68"/>
                  </a:lnTo>
                  <a:cubicBezTo>
                    <a:pt x="13330" y="107"/>
                    <a:pt x="13330" y="147"/>
                    <a:pt x="13333" y="187"/>
                  </a:cubicBezTo>
                  <a:lnTo>
                    <a:pt x="11147" y="187"/>
                  </a:lnTo>
                  <a:cubicBezTo>
                    <a:pt x="11144" y="157"/>
                    <a:pt x="11144" y="123"/>
                    <a:pt x="11138" y="94"/>
                  </a:cubicBezTo>
                  <a:cubicBezTo>
                    <a:pt x="11134" y="123"/>
                    <a:pt x="11134" y="157"/>
                    <a:pt x="11131" y="187"/>
                  </a:cubicBezTo>
                  <a:lnTo>
                    <a:pt x="893" y="187"/>
                  </a:lnTo>
                  <a:cubicBezTo>
                    <a:pt x="893" y="187"/>
                    <a:pt x="318" y="633"/>
                    <a:pt x="195" y="1730"/>
                  </a:cubicBezTo>
                  <a:cubicBezTo>
                    <a:pt x="0" y="3433"/>
                    <a:pt x="519" y="3282"/>
                    <a:pt x="453" y="4115"/>
                  </a:cubicBezTo>
                  <a:cubicBezTo>
                    <a:pt x="351" y="5385"/>
                    <a:pt x="569" y="5877"/>
                    <a:pt x="404" y="6681"/>
                  </a:cubicBezTo>
                  <a:lnTo>
                    <a:pt x="10949" y="6681"/>
                  </a:lnTo>
                  <a:cubicBezTo>
                    <a:pt x="10955" y="6710"/>
                    <a:pt x="10963" y="6737"/>
                    <a:pt x="10972" y="6760"/>
                  </a:cubicBezTo>
                  <a:lnTo>
                    <a:pt x="10975" y="6681"/>
                  </a:lnTo>
                  <a:lnTo>
                    <a:pt x="19778" y="6681"/>
                  </a:lnTo>
                  <a:cubicBezTo>
                    <a:pt x="19784" y="6710"/>
                    <a:pt x="19795" y="6737"/>
                    <a:pt x="19804" y="6760"/>
                  </a:cubicBezTo>
                  <a:lnTo>
                    <a:pt x="19804" y="6681"/>
                  </a:lnTo>
                  <a:lnTo>
                    <a:pt x="28607" y="6681"/>
                  </a:lnTo>
                  <a:cubicBezTo>
                    <a:pt x="28613" y="6710"/>
                    <a:pt x="28624" y="6737"/>
                    <a:pt x="28633" y="6760"/>
                  </a:cubicBezTo>
                  <a:lnTo>
                    <a:pt x="28633" y="6681"/>
                  </a:lnTo>
                  <a:lnTo>
                    <a:pt x="35452" y="6681"/>
                  </a:lnTo>
                  <a:cubicBezTo>
                    <a:pt x="35452" y="6681"/>
                    <a:pt x="35412" y="6142"/>
                    <a:pt x="35161" y="5616"/>
                  </a:cubicBezTo>
                  <a:cubicBezTo>
                    <a:pt x="35038" y="5358"/>
                    <a:pt x="34860" y="5100"/>
                    <a:pt x="34612" y="4915"/>
                  </a:cubicBezTo>
                  <a:cubicBezTo>
                    <a:pt x="33858" y="4356"/>
                    <a:pt x="34454" y="3552"/>
                    <a:pt x="34371" y="2911"/>
                  </a:cubicBezTo>
                  <a:cubicBezTo>
                    <a:pt x="34288" y="2270"/>
                    <a:pt x="33799" y="1549"/>
                    <a:pt x="33465" y="1149"/>
                  </a:cubicBezTo>
                  <a:cubicBezTo>
                    <a:pt x="33343" y="1003"/>
                    <a:pt x="33220" y="834"/>
                    <a:pt x="33114" y="683"/>
                  </a:cubicBezTo>
                  <a:cubicBezTo>
                    <a:pt x="32929" y="414"/>
                    <a:pt x="32793" y="187"/>
                    <a:pt x="32793" y="187"/>
                  </a:cubicBezTo>
                  <a:lnTo>
                    <a:pt x="31018" y="187"/>
                  </a:lnTo>
                  <a:cubicBezTo>
                    <a:pt x="31021" y="123"/>
                    <a:pt x="31024" y="64"/>
                    <a:pt x="31028" y="1"/>
                  </a:cubicBezTo>
                  <a:lnTo>
                    <a:pt x="31028" y="1"/>
                  </a:lnTo>
                  <a:cubicBezTo>
                    <a:pt x="31019" y="32"/>
                    <a:pt x="31006" y="71"/>
                    <a:pt x="30994" y="71"/>
                  </a:cubicBezTo>
                  <a:cubicBezTo>
                    <a:pt x="30992" y="71"/>
                    <a:pt x="30990" y="70"/>
                    <a:pt x="30988" y="68"/>
                  </a:cubicBezTo>
                  <a:lnTo>
                    <a:pt x="30988" y="68"/>
                  </a:lnTo>
                  <a:cubicBezTo>
                    <a:pt x="30988" y="107"/>
                    <a:pt x="30991" y="147"/>
                    <a:pt x="30991" y="187"/>
                  </a:cubicBezTo>
                  <a:lnTo>
                    <a:pt x="28809" y="187"/>
                  </a:lnTo>
                  <a:cubicBezTo>
                    <a:pt x="28805" y="157"/>
                    <a:pt x="28802" y="123"/>
                    <a:pt x="28799" y="94"/>
                  </a:cubicBezTo>
                  <a:cubicBezTo>
                    <a:pt x="28796" y="123"/>
                    <a:pt x="28792" y="157"/>
                    <a:pt x="28789" y="187"/>
                  </a:cubicBezTo>
                  <a:lnTo>
                    <a:pt x="22189" y="187"/>
                  </a:lnTo>
                  <a:cubicBezTo>
                    <a:pt x="22192" y="123"/>
                    <a:pt x="22195" y="64"/>
                    <a:pt x="22199" y="1"/>
                  </a:cubicBezTo>
                  <a:lnTo>
                    <a:pt x="22199" y="1"/>
                  </a:lnTo>
                  <a:cubicBezTo>
                    <a:pt x="22190" y="32"/>
                    <a:pt x="22175" y="71"/>
                    <a:pt x="22164" y="71"/>
                  </a:cubicBezTo>
                  <a:cubicBezTo>
                    <a:pt x="22162" y="71"/>
                    <a:pt x="22160" y="70"/>
                    <a:pt x="22159" y="68"/>
                  </a:cubicBezTo>
                  <a:lnTo>
                    <a:pt x="22159" y="68"/>
                  </a:lnTo>
                  <a:cubicBezTo>
                    <a:pt x="22159" y="107"/>
                    <a:pt x="22159" y="147"/>
                    <a:pt x="22162" y="187"/>
                  </a:cubicBezTo>
                  <a:lnTo>
                    <a:pt x="19976" y="187"/>
                  </a:lnTo>
                  <a:cubicBezTo>
                    <a:pt x="19976" y="157"/>
                    <a:pt x="19973" y="123"/>
                    <a:pt x="19967" y="94"/>
                  </a:cubicBezTo>
                  <a:cubicBezTo>
                    <a:pt x="19967" y="123"/>
                    <a:pt x="19963" y="157"/>
                    <a:pt x="19960" y="187"/>
                  </a:cubicBezTo>
                  <a:lnTo>
                    <a:pt x="13360" y="187"/>
                  </a:lnTo>
                  <a:cubicBezTo>
                    <a:pt x="13363" y="123"/>
                    <a:pt x="13366" y="64"/>
                    <a:pt x="1337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ffectLst>
              <a:outerShdw blurRad="42863" dist="19050" dir="19200000" algn="bl" rotWithShape="0">
                <a:srgbClr val="000000">
                  <a:alpha val="22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2" name="Google Shape;402;p20"/>
            <p:cNvSpPr/>
            <p:nvPr/>
          </p:nvSpPr>
          <p:spPr>
            <a:xfrm>
              <a:off x="1832325" y="3330341"/>
              <a:ext cx="59700" cy="55372"/>
            </a:xfrm>
            <a:custGeom>
              <a:avLst/>
              <a:gdLst/>
              <a:ahLst/>
              <a:cxnLst/>
              <a:rect l="l" t="t" r="r" b="b"/>
              <a:pathLst>
                <a:path w="1007" h="934" extrusionOk="0">
                  <a:moveTo>
                    <a:pt x="505" y="1"/>
                  </a:moveTo>
                  <a:cubicBezTo>
                    <a:pt x="281" y="1"/>
                    <a:pt x="82" y="162"/>
                    <a:pt x="44" y="388"/>
                  </a:cubicBezTo>
                  <a:cubicBezTo>
                    <a:pt x="1" y="642"/>
                    <a:pt x="173" y="884"/>
                    <a:pt x="424" y="927"/>
                  </a:cubicBezTo>
                  <a:cubicBezTo>
                    <a:pt x="450" y="931"/>
                    <a:pt x="477" y="934"/>
                    <a:pt x="503" y="934"/>
                  </a:cubicBezTo>
                  <a:cubicBezTo>
                    <a:pt x="727" y="934"/>
                    <a:pt x="924" y="774"/>
                    <a:pt x="963" y="547"/>
                  </a:cubicBezTo>
                  <a:cubicBezTo>
                    <a:pt x="1006" y="292"/>
                    <a:pt x="837" y="54"/>
                    <a:pt x="583" y="7"/>
                  </a:cubicBezTo>
                  <a:cubicBezTo>
                    <a:pt x="556" y="3"/>
                    <a:pt x="530" y="1"/>
                    <a:pt x="505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3" name="Google Shape;403;p20"/>
            <p:cNvSpPr/>
            <p:nvPr/>
          </p:nvSpPr>
          <p:spPr>
            <a:xfrm>
              <a:off x="1993875" y="3449928"/>
              <a:ext cx="59700" cy="55372"/>
            </a:xfrm>
            <a:custGeom>
              <a:avLst/>
              <a:gdLst/>
              <a:ahLst/>
              <a:cxnLst/>
              <a:rect l="l" t="t" r="r" b="b"/>
              <a:pathLst>
                <a:path w="1007" h="934" extrusionOk="0">
                  <a:moveTo>
                    <a:pt x="505" y="1"/>
                  </a:moveTo>
                  <a:cubicBezTo>
                    <a:pt x="281" y="1"/>
                    <a:pt x="82" y="162"/>
                    <a:pt x="44" y="388"/>
                  </a:cubicBezTo>
                  <a:cubicBezTo>
                    <a:pt x="1" y="642"/>
                    <a:pt x="173" y="884"/>
                    <a:pt x="424" y="927"/>
                  </a:cubicBezTo>
                  <a:cubicBezTo>
                    <a:pt x="450" y="931"/>
                    <a:pt x="477" y="934"/>
                    <a:pt x="503" y="934"/>
                  </a:cubicBezTo>
                  <a:cubicBezTo>
                    <a:pt x="727" y="934"/>
                    <a:pt x="924" y="774"/>
                    <a:pt x="963" y="547"/>
                  </a:cubicBezTo>
                  <a:cubicBezTo>
                    <a:pt x="1006" y="292"/>
                    <a:pt x="837" y="54"/>
                    <a:pt x="583" y="7"/>
                  </a:cubicBezTo>
                  <a:cubicBezTo>
                    <a:pt x="556" y="3"/>
                    <a:pt x="530" y="1"/>
                    <a:pt x="505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4" name="Google Shape;404;p20"/>
            <p:cNvSpPr/>
            <p:nvPr/>
          </p:nvSpPr>
          <p:spPr>
            <a:xfrm>
              <a:off x="1968263" y="3283678"/>
              <a:ext cx="59700" cy="55372"/>
            </a:xfrm>
            <a:custGeom>
              <a:avLst/>
              <a:gdLst/>
              <a:ahLst/>
              <a:cxnLst/>
              <a:rect l="l" t="t" r="r" b="b"/>
              <a:pathLst>
                <a:path w="1007" h="934" extrusionOk="0">
                  <a:moveTo>
                    <a:pt x="505" y="1"/>
                  </a:moveTo>
                  <a:cubicBezTo>
                    <a:pt x="281" y="1"/>
                    <a:pt x="82" y="162"/>
                    <a:pt x="44" y="388"/>
                  </a:cubicBezTo>
                  <a:cubicBezTo>
                    <a:pt x="1" y="642"/>
                    <a:pt x="173" y="884"/>
                    <a:pt x="424" y="927"/>
                  </a:cubicBezTo>
                  <a:cubicBezTo>
                    <a:pt x="450" y="931"/>
                    <a:pt x="477" y="934"/>
                    <a:pt x="503" y="934"/>
                  </a:cubicBezTo>
                  <a:cubicBezTo>
                    <a:pt x="727" y="934"/>
                    <a:pt x="924" y="774"/>
                    <a:pt x="963" y="547"/>
                  </a:cubicBezTo>
                  <a:cubicBezTo>
                    <a:pt x="1006" y="292"/>
                    <a:pt x="837" y="54"/>
                    <a:pt x="583" y="7"/>
                  </a:cubicBezTo>
                  <a:cubicBezTo>
                    <a:pt x="556" y="3"/>
                    <a:pt x="530" y="1"/>
                    <a:pt x="505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5" name="Google Shape;405;p20"/>
            <p:cNvSpPr/>
            <p:nvPr/>
          </p:nvSpPr>
          <p:spPr>
            <a:xfrm>
              <a:off x="2252425" y="3416053"/>
              <a:ext cx="59700" cy="55372"/>
            </a:xfrm>
            <a:custGeom>
              <a:avLst/>
              <a:gdLst/>
              <a:ahLst/>
              <a:cxnLst/>
              <a:rect l="l" t="t" r="r" b="b"/>
              <a:pathLst>
                <a:path w="1007" h="934" extrusionOk="0">
                  <a:moveTo>
                    <a:pt x="505" y="1"/>
                  </a:moveTo>
                  <a:cubicBezTo>
                    <a:pt x="281" y="1"/>
                    <a:pt x="82" y="162"/>
                    <a:pt x="44" y="388"/>
                  </a:cubicBezTo>
                  <a:cubicBezTo>
                    <a:pt x="1" y="642"/>
                    <a:pt x="173" y="884"/>
                    <a:pt x="424" y="927"/>
                  </a:cubicBezTo>
                  <a:cubicBezTo>
                    <a:pt x="450" y="931"/>
                    <a:pt x="477" y="934"/>
                    <a:pt x="503" y="934"/>
                  </a:cubicBezTo>
                  <a:cubicBezTo>
                    <a:pt x="727" y="934"/>
                    <a:pt x="924" y="774"/>
                    <a:pt x="963" y="547"/>
                  </a:cubicBezTo>
                  <a:cubicBezTo>
                    <a:pt x="1006" y="292"/>
                    <a:pt x="837" y="54"/>
                    <a:pt x="583" y="7"/>
                  </a:cubicBezTo>
                  <a:cubicBezTo>
                    <a:pt x="556" y="3"/>
                    <a:pt x="530" y="1"/>
                    <a:pt x="505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6" name="Google Shape;406;p20"/>
            <p:cNvSpPr/>
            <p:nvPr/>
          </p:nvSpPr>
          <p:spPr>
            <a:xfrm>
              <a:off x="2104188" y="3378178"/>
              <a:ext cx="59700" cy="55372"/>
            </a:xfrm>
            <a:custGeom>
              <a:avLst/>
              <a:gdLst/>
              <a:ahLst/>
              <a:cxnLst/>
              <a:rect l="l" t="t" r="r" b="b"/>
              <a:pathLst>
                <a:path w="1007" h="934" extrusionOk="0">
                  <a:moveTo>
                    <a:pt x="505" y="1"/>
                  </a:moveTo>
                  <a:cubicBezTo>
                    <a:pt x="281" y="1"/>
                    <a:pt x="82" y="162"/>
                    <a:pt x="44" y="388"/>
                  </a:cubicBezTo>
                  <a:cubicBezTo>
                    <a:pt x="1" y="642"/>
                    <a:pt x="173" y="884"/>
                    <a:pt x="424" y="927"/>
                  </a:cubicBezTo>
                  <a:cubicBezTo>
                    <a:pt x="450" y="931"/>
                    <a:pt x="477" y="934"/>
                    <a:pt x="503" y="934"/>
                  </a:cubicBezTo>
                  <a:cubicBezTo>
                    <a:pt x="727" y="934"/>
                    <a:pt x="924" y="774"/>
                    <a:pt x="963" y="547"/>
                  </a:cubicBezTo>
                  <a:cubicBezTo>
                    <a:pt x="1006" y="292"/>
                    <a:pt x="837" y="54"/>
                    <a:pt x="583" y="7"/>
                  </a:cubicBezTo>
                  <a:cubicBezTo>
                    <a:pt x="556" y="3"/>
                    <a:pt x="530" y="1"/>
                    <a:pt x="505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7" name="Google Shape;407;p20"/>
            <p:cNvSpPr/>
            <p:nvPr/>
          </p:nvSpPr>
          <p:spPr>
            <a:xfrm>
              <a:off x="2104188" y="3550078"/>
              <a:ext cx="59700" cy="55372"/>
            </a:xfrm>
            <a:custGeom>
              <a:avLst/>
              <a:gdLst/>
              <a:ahLst/>
              <a:cxnLst/>
              <a:rect l="l" t="t" r="r" b="b"/>
              <a:pathLst>
                <a:path w="1007" h="934" extrusionOk="0">
                  <a:moveTo>
                    <a:pt x="505" y="1"/>
                  </a:moveTo>
                  <a:cubicBezTo>
                    <a:pt x="281" y="1"/>
                    <a:pt x="82" y="162"/>
                    <a:pt x="44" y="388"/>
                  </a:cubicBezTo>
                  <a:cubicBezTo>
                    <a:pt x="1" y="642"/>
                    <a:pt x="173" y="884"/>
                    <a:pt x="424" y="927"/>
                  </a:cubicBezTo>
                  <a:cubicBezTo>
                    <a:pt x="450" y="931"/>
                    <a:pt x="477" y="934"/>
                    <a:pt x="503" y="934"/>
                  </a:cubicBezTo>
                  <a:cubicBezTo>
                    <a:pt x="727" y="934"/>
                    <a:pt x="924" y="774"/>
                    <a:pt x="963" y="547"/>
                  </a:cubicBezTo>
                  <a:cubicBezTo>
                    <a:pt x="1006" y="292"/>
                    <a:pt x="837" y="54"/>
                    <a:pt x="583" y="7"/>
                  </a:cubicBezTo>
                  <a:cubicBezTo>
                    <a:pt x="556" y="3"/>
                    <a:pt x="530" y="1"/>
                    <a:pt x="505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8" name="Google Shape;408;p20"/>
            <p:cNvSpPr/>
            <p:nvPr/>
          </p:nvSpPr>
          <p:spPr>
            <a:xfrm>
              <a:off x="1868488" y="3133791"/>
              <a:ext cx="59700" cy="55372"/>
            </a:xfrm>
            <a:custGeom>
              <a:avLst/>
              <a:gdLst/>
              <a:ahLst/>
              <a:cxnLst/>
              <a:rect l="l" t="t" r="r" b="b"/>
              <a:pathLst>
                <a:path w="1007" h="934" extrusionOk="0">
                  <a:moveTo>
                    <a:pt x="505" y="1"/>
                  </a:moveTo>
                  <a:cubicBezTo>
                    <a:pt x="281" y="1"/>
                    <a:pt x="82" y="162"/>
                    <a:pt x="44" y="388"/>
                  </a:cubicBezTo>
                  <a:cubicBezTo>
                    <a:pt x="1" y="642"/>
                    <a:pt x="173" y="884"/>
                    <a:pt x="424" y="927"/>
                  </a:cubicBezTo>
                  <a:cubicBezTo>
                    <a:pt x="450" y="931"/>
                    <a:pt x="477" y="934"/>
                    <a:pt x="503" y="934"/>
                  </a:cubicBezTo>
                  <a:cubicBezTo>
                    <a:pt x="727" y="934"/>
                    <a:pt x="924" y="774"/>
                    <a:pt x="963" y="547"/>
                  </a:cubicBezTo>
                  <a:cubicBezTo>
                    <a:pt x="1006" y="292"/>
                    <a:pt x="837" y="54"/>
                    <a:pt x="583" y="7"/>
                  </a:cubicBezTo>
                  <a:cubicBezTo>
                    <a:pt x="556" y="3"/>
                    <a:pt x="530" y="1"/>
                    <a:pt x="505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9" name="Google Shape;409;p20"/>
            <p:cNvSpPr/>
            <p:nvPr/>
          </p:nvSpPr>
          <p:spPr>
            <a:xfrm>
              <a:off x="2252425" y="3650491"/>
              <a:ext cx="59700" cy="55372"/>
            </a:xfrm>
            <a:custGeom>
              <a:avLst/>
              <a:gdLst/>
              <a:ahLst/>
              <a:cxnLst/>
              <a:rect l="l" t="t" r="r" b="b"/>
              <a:pathLst>
                <a:path w="1007" h="934" extrusionOk="0">
                  <a:moveTo>
                    <a:pt x="505" y="1"/>
                  </a:moveTo>
                  <a:cubicBezTo>
                    <a:pt x="281" y="1"/>
                    <a:pt x="82" y="162"/>
                    <a:pt x="44" y="388"/>
                  </a:cubicBezTo>
                  <a:cubicBezTo>
                    <a:pt x="1" y="642"/>
                    <a:pt x="173" y="884"/>
                    <a:pt x="424" y="927"/>
                  </a:cubicBezTo>
                  <a:cubicBezTo>
                    <a:pt x="450" y="931"/>
                    <a:pt x="477" y="934"/>
                    <a:pt x="503" y="934"/>
                  </a:cubicBezTo>
                  <a:cubicBezTo>
                    <a:pt x="727" y="934"/>
                    <a:pt x="924" y="774"/>
                    <a:pt x="963" y="547"/>
                  </a:cubicBezTo>
                  <a:cubicBezTo>
                    <a:pt x="1006" y="292"/>
                    <a:pt x="837" y="54"/>
                    <a:pt x="583" y="7"/>
                  </a:cubicBezTo>
                  <a:cubicBezTo>
                    <a:pt x="556" y="3"/>
                    <a:pt x="530" y="1"/>
                    <a:pt x="505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0" name="Google Shape;410;p20"/>
            <p:cNvSpPr/>
            <p:nvPr/>
          </p:nvSpPr>
          <p:spPr>
            <a:xfrm>
              <a:off x="2349400" y="3745216"/>
              <a:ext cx="59700" cy="55372"/>
            </a:xfrm>
            <a:custGeom>
              <a:avLst/>
              <a:gdLst/>
              <a:ahLst/>
              <a:cxnLst/>
              <a:rect l="l" t="t" r="r" b="b"/>
              <a:pathLst>
                <a:path w="1007" h="934" extrusionOk="0">
                  <a:moveTo>
                    <a:pt x="505" y="1"/>
                  </a:moveTo>
                  <a:cubicBezTo>
                    <a:pt x="281" y="1"/>
                    <a:pt x="82" y="162"/>
                    <a:pt x="44" y="388"/>
                  </a:cubicBezTo>
                  <a:cubicBezTo>
                    <a:pt x="1" y="642"/>
                    <a:pt x="173" y="884"/>
                    <a:pt x="424" y="927"/>
                  </a:cubicBezTo>
                  <a:cubicBezTo>
                    <a:pt x="450" y="931"/>
                    <a:pt x="477" y="934"/>
                    <a:pt x="503" y="934"/>
                  </a:cubicBezTo>
                  <a:cubicBezTo>
                    <a:pt x="727" y="934"/>
                    <a:pt x="924" y="774"/>
                    <a:pt x="963" y="547"/>
                  </a:cubicBezTo>
                  <a:cubicBezTo>
                    <a:pt x="1006" y="292"/>
                    <a:pt x="837" y="54"/>
                    <a:pt x="583" y="7"/>
                  </a:cubicBezTo>
                  <a:cubicBezTo>
                    <a:pt x="556" y="3"/>
                    <a:pt x="530" y="1"/>
                    <a:pt x="505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1" name="Google Shape;411;p20"/>
            <p:cNvSpPr/>
            <p:nvPr/>
          </p:nvSpPr>
          <p:spPr>
            <a:xfrm>
              <a:off x="2471175" y="3650491"/>
              <a:ext cx="59700" cy="55372"/>
            </a:xfrm>
            <a:custGeom>
              <a:avLst/>
              <a:gdLst/>
              <a:ahLst/>
              <a:cxnLst/>
              <a:rect l="l" t="t" r="r" b="b"/>
              <a:pathLst>
                <a:path w="1007" h="934" extrusionOk="0">
                  <a:moveTo>
                    <a:pt x="505" y="1"/>
                  </a:moveTo>
                  <a:cubicBezTo>
                    <a:pt x="281" y="1"/>
                    <a:pt x="82" y="162"/>
                    <a:pt x="44" y="388"/>
                  </a:cubicBezTo>
                  <a:cubicBezTo>
                    <a:pt x="1" y="642"/>
                    <a:pt x="173" y="884"/>
                    <a:pt x="424" y="927"/>
                  </a:cubicBezTo>
                  <a:cubicBezTo>
                    <a:pt x="450" y="931"/>
                    <a:pt x="477" y="934"/>
                    <a:pt x="503" y="934"/>
                  </a:cubicBezTo>
                  <a:cubicBezTo>
                    <a:pt x="727" y="934"/>
                    <a:pt x="924" y="774"/>
                    <a:pt x="963" y="547"/>
                  </a:cubicBezTo>
                  <a:cubicBezTo>
                    <a:pt x="1006" y="292"/>
                    <a:pt x="837" y="54"/>
                    <a:pt x="583" y="7"/>
                  </a:cubicBezTo>
                  <a:cubicBezTo>
                    <a:pt x="556" y="3"/>
                    <a:pt x="530" y="1"/>
                    <a:pt x="505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2" name="Google Shape;412;p20"/>
            <p:cNvSpPr/>
            <p:nvPr/>
          </p:nvSpPr>
          <p:spPr>
            <a:xfrm>
              <a:off x="2512675" y="3849541"/>
              <a:ext cx="59700" cy="55372"/>
            </a:xfrm>
            <a:custGeom>
              <a:avLst/>
              <a:gdLst/>
              <a:ahLst/>
              <a:cxnLst/>
              <a:rect l="l" t="t" r="r" b="b"/>
              <a:pathLst>
                <a:path w="1007" h="934" extrusionOk="0">
                  <a:moveTo>
                    <a:pt x="505" y="1"/>
                  </a:moveTo>
                  <a:cubicBezTo>
                    <a:pt x="281" y="1"/>
                    <a:pt x="82" y="162"/>
                    <a:pt x="44" y="388"/>
                  </a:cubicBezTo>
                  <a:cubicBezTo>
                    <a:pt x="1" y="642"/>
                    <a:pt x="173" y="884"/>
                    <a:pt x="424" y="927"/>
                  </a:cubicBezTo>
                  <a:cubicBezTo>
                    <a:pt x="450" y="931"/>
                    <a:pt x="477" y="934"/>
                    <a:pt x="503" y="934"/>
                  </a:cubicBezTo>
                  <a:cubicBezTo>
                    <a:pt x="727" y="934"/>
                    <a:pt x="924" y="774"/>
                    <a:pt x="963" y="547"/>
                  </a:cubicBezTo>
                  <a:cubicBezTo>
                    <a:pt x="1006" y="292"/>
                    <a:pt x="837" y="54"/>
                    <a:pt x="583" y="7"/>
                  </a:cubicBezTo>
                  <a:cubicBezTo>
                    <a:pt x="556" y="3"/>
                    <a:pt x="530" y="1"/>
                    <a:pt x="505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3" name="Google Shape;413;p20"/>
            <p:cNvSpPr/>
            <p:nvPr/>
          </p:nvSpPr>
          <p:spPr>
            <a:xfrm>
              <a:off x="2616300" y="3703378"/>
              <a:ext cx="59700" cy="55372"/>
            </a:xfrm>
            <a:custGeom>
              <a:avLst/>
              <a:gdLst/>
              <a:ahLst/>
              <a:cxnLst/>
              <a:rect l="l" t="t" r="r" b="b"/>
              <a:pathLst>
                <a:path w="1007" h="934" extrusionOk="0">
                  <a:moveTo>
                    <a:pt x="505" y="1"/>
                  </a:moveTo>
                  <a:cubicBezTo>
                    <a:pt x="281" y="1"/>
                    <a:pt x="82" y="162"/>
                    <a:pt x="44" y="388"/>
                  </a:cubicBezTo>
                  <a:cubicBezTo>
                    <a:pt x="1" y="642"/>
                    <a:pt x="173" y="884"/>
                    <a:pt x="424" y="927"/>
                  </a:cubicBezTo>
                  <a:cubicBezTo>
                    <a:pt x="450" y="931"/>
                    <a:pt x="477" y="934"/>
                    <a:pt x="503" y="934"/>
                  </a:cubicBezTo>
                  <a:cubicBezTo>
                    <a:pt x="727" y="934"/>
                    <a:pt x="924" y="774"/>
                    <a:pt x="963" y="547"/>
                  </a:cubicBezTo>
                  <a:cubicBezTo>
                    <a:pt x="1006" y="292"/>
                    <a:pt x="837" y="54"/>
                    <a:pt x="583" y="7"/>
                  </a:cubicBezTo>
                  <a:cubicBezTo>
                    <a:pt x="556" y="3"/>
                    <a:pt x="530" y="1"/>
                    <a:pt x="505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4" name="Google Shape;414;p20"/>
            <p:cNvSpPr/>
            <p:nvPr/>
          </p:nvSpPr>
          <p:spPr>
            <a:xfrm>
              <a:off x="2657125" y="3849541"/>
              <a:ext cx="59700" cy="55372"/>
            </a:xfrm>
            <a:custGeom>
              <a:avLst/>
              <a:gdLst/>
              <a:ahLst/>
              <a:cxnLst/>
              <a:rect l="l" t="t" r="r" b="b"/>
              <a:pathLst>
                <a:path w="1007" h="934" extrusionOk="0">
                  <a:moveTo>
                    <a:pt x="505" y="1"/>
                  </a:moveTo>
                  <a:cubicBezTo>
                    <a:pt x="281" y="1"/>
                    <a:pt x="82" y="162"/>
                    <a:pt x="44" y="388"/>
                  </a:cubicBezTo>
                  <a:cubicBezTo>
                    <a:pt x="1" y="642"/>
                    <a:pt x="173" y="884"/>
                    <a:pt x="424" y="927"/>
                  </a:cubicBezTo>
                  <a:cubicBezTo>
                    <a:pt x="450" y="931"/>
                    <a:pt x="477" y="934"/>
                    <a:pt x="503" y="934"/>
                  </a:cubicBezTo>
                  <a:cubicBezTo>
                    <a:pt x="727" y="934"/>
                    <a:pt x="924" y="774"/>
                    <a:pt x="963" y="547"/>
                  </a:cubicBezTo>
                  <a:cubicBezTo>
                    <a:pt x="1006" y="292"/>
                    <a:pt x="837" y="54"/>
                    <a:pt x="583" y="7"/>
                  </a:cubicBezTo>
                  <a:cubicBezTo>
                    <a:pt x="556" y="3"/>
                    <a:pt x="530" y="1"/>
                    <a:pt x="505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5" name="Google Shape;415;p20"/>
            <p:cNvSpPr/>
            <p:nvPr/>
          </p:nvSpPr>
          <p:spPr>
            <a:xfrm>
              <a:off x="2381150" y="3550066"/>
              <a:ext cx="59700" cy="55372"/>
            </a:xfrm>
            <a:custGeom>
              <a:avLst/>
              <a:gdLst/>
              <a:ahLst/>
              <a:cxnLst/>
              <a:rect l="l" t="t" r="r" b="b"/>
              <a:pathLst>
                <a:path w="1007" h="934" extrusionOk="0">
                  <a:moveTo>
                    <a:pt x="505" y="1"/>
                  </a:moveTo>
                  <a:cubicBezTo>
                    <a:pt x="281" y="1"/>
                    <a:pt x="82" y="162"/>
                    <a:pt x="44" y="388"/>
                  </a:cubicBezTo>
                  <a:cubicBezTo>
                    <a:pt x="1" y="642"/>
                    <a:pt x="173" y="884"/>
                    <a:pt x="424" y="927"/>
                  </a:cubicBezTo>
                  <a:cubicBezTo>
                    <a:pt x="450" y="931"/>
                    <a:pt x="477" y="934"/>
                    <a:pt x="503" y="934"/>
                  </a:cubicBezTo>
                  <a:cubicBezTo>
                    <a:pt x="727" y="934"/>
                    <a:pt x="924" y="774"/>
                    <a:pt x="963" y="547"/>
                  </a:cubicBezTo>
                  <a:cubicBezTo>
                    <a:pt x="1006" y="292"/>
                    <a:pt x="837" y="54"/>
                    <a:pt x="583" y="7"/>
                  </a:cubicBezTo>
                  <a:cubicBezTo>
                    <a:pt x="556" y="3"/>
                    <a:pt x="530" y="1"/>
                    <a:pt x="505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6" name="Google Shape;416;p20"/>
            <p:cNvSpPr/>
            <p:nvPr/>
          </p:nvSpPr>
          <p:spPr>
            <a:xfrm>
              <a:off x="2826988" y="3868403"/>
              <a:ext cx="59700" cy="55372"/>
            </a:xfrm>
            <a:custGeom>
              <a:avLst/>
              <a:gdLst/>
              <a:ahLst/>
              <a:cxnLst/>
              <a:rect l="l" t="t" r="r" b="b"/>
              <a:pathLst>
                <a:path w="1007" h="934" extrusionOk="0">
                  <a:moveTo>
                    <a:pt x="505" y="1"/>
                  </a:moveTo>
                  <a:cubicBezTo>
                    <a:pt x="281" y="1"/>
                    <a:pt x="82" y="162"/>
                    <a:pt x="44" y="388"/>
                  </a:cubicBezTo>
                  <a:cubicBezTo>
                    <a:pt x="1" y="642"/>
                    <a:pt x="173" y="884"/>
                    <a:pt x="424" y="927"/>
                  </a:cubicBezTo>
                  <a:cubicBezTo>
                    <a:pt x="450" y="931"/>
                    <a:pt x="477" y="934"/>
                    <a:pt x="503" y="934"/>
                  </a:cubicBezTo>
                  <a:cubicBezTo>
                    <a:pt x="727" y="934"/>
                    <a:pt x="924" y="774"/>
                    <a:pt x="963" y="547"/>
                  </a:cubicBezTo>
                  <a:cubicBezTo>
                    <a:pt x="1006" y="292"/>
                    <a:pt x="837" y="54"/>
                    <a:pt x="583" y="7"/>
                  </a:cubicBezTo>
                  <a:cubicBezTo>
                    <a:pt x="556" y="3"/>
                    <a:pt x="530" y="1"/>
                    <a:pt x="505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7" name="Google Shape;417;p20"/>
            <p:cNvSpPr/>
            <p:nvPr/>
          </p:nvSpPr>
          <p:spPr>
            <a:xfrm>
              <a:off x="2937625" y="4015578"/>
              <a:ext cx="59700" cy="55372"/>
            </a:xfrm>
            <a:custGeom>
              <a:avLst/>
              <a:gdLst/>
              <a:ahLst/>
              <a:cxnLst/>
              <a:rect l="l" t="t" r="r" b="b"/>
              <a:pathLst>
                <a:path w="1007" h="934" extrusionOk="0">
                  <a:moveTo>
                    <a:pt x="505" y="1"/>
                  </a:moveTo>
                  <a:cubicBezTo>
                    <a:pt x="281" y="1"/>
                    <a:pt x="82" y="162"/>
                    <a:pt x="44" y="388"/>
                  </a:cubicBezTo>
                  <a:cubicBezTo>
                    <a:pt x="1" y="642"/>
                    <a:pt x="173" y="884"/>
                    <a:pt x="424" y="927"/>
                  </a:cubicBezTo>
                  <a:cubicBezTo>
                    <a:pt x="450" y="931"/>
                    <a:pt x="477" y="934"/>
                    <a:pt x="503" y="934"/>
                  </a:cubicBezTo>
                  <a:cubicBezTo>
                    <a:pt x="727" y="934"/>
                    <a:pt x="924" y="774"/>
                    <a:pt x="963" y="547"/>
                  </a:cubicBezTo>
                  <a:cubicBezTo>
                    <a:pt x="1006" y="292"/>
                    <a:pt x="837" y="54"/>
                    <a:pt x="583" y="7"/>
                  </a:cubicBezTo>
                  <a:cubicBezTo>
                    <a:pt x="556" y="3"/>
                    <a:pt x="530" y="1"/>
                    <a:pt x="505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8" name="Google Shape;418;p20"/>
            <p:cNvSpPr/>
            <p:nvPr/>
          </p:nvSpPr>
          <p:spPr>
            <a:xfrm>
              <a:off x="2767300" y="4015578"/>
              <a:ext cx="59700" cy="55372"/>
            </a:xfrm>
            <a:custGeom>
              <a:avLst/>
              <a:gdLst/>
              <a:ahLst/>
              <a:cxnLst/>
              <a:rect l="l" t="t" r="r" b="b"/>
              <a:pathLst>
                <a:path w="1007" h="934" extrusionOk="0">
                  <a:moveTo>
                    <a:pt x="505" y="1"/>
                  </a:moveTo>
                  <a:cubicBezTo>
                    <a:pt x="281" y="1"/>
                    <a:pt x="82" y="162"/>
                    <a:pt x="44" y="388"/>
                  </a:cubicBezTo>
                  <a:cubicBezTo>
                    <a:pt x="1" y="642"/>
                    <a:pt x="173" y="884"/>
                    <a:pt x="424" y="927"/>
                  </a:cubicBezTo>
                  <a:cubicBezTo>
                    <a:pt x="450" y="931"/>
                    <a:pt x="477" y="934"/>
                    <a:pt x="503" y="934"/>
                  </a:cubicBezTo>
                  <a:cubicBezTo>
                    <a:pt x="727" y="934"/>
                    <a:pt x="924" y="774"/>
                    <a:pt x="963" y="547"/>
                  </a:cubicBezTo>
                  <a:cubicBezTo>
                    <a:pt x="1006" y="292"/>
                    <a:pt x="837" y="54"/>
                    <a:pt x="583" y="7"/>
                  </a:cubicBezTo>
                  <a:cubicBezTo>
                    <a:pt x="556" y="3"/>
                    <a:pt x="530" y="1"/>
                    <a:pt x="505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9" name="Google Shape;419;p20"/>
            <p:cNvSpPr/>
            <p:nvPr/>
          </p:nvSpPr>
          <p:spPr>
            <a:xfrm>
              <a:off x="2997325" y="4171591"/>
              <a:ext cx="59700" cy="55372"/>
            </a:xfrm>
            <a:custGeom>
              <a:avLst/>
              <a:gdLst/>
              <a:ahLst/>
              <a:cxnLst/>
              <a:rect l="l" t="t" r="r" b="b"/>
              <a:pathLst>
                <a:path w="1007" h="934" extrusionOk="0">
                  <a:moveTo>
                    <a:pt x="505" y="1"/>
                  </a:moveTo>
                  <a:cubicBezTo>
                    <a:pt x="281" y="1"/>
                    <a:pt x="82" y="162"/>
                    <a:pt x="44" y="388"/>
                  </a:cubicBezTo>
                  <a:cubicBezTo>
                    <a:pt x="1" y="642"/>
                    <a:pt x="173" y="884"/>
                    <a:pt x="424" y="927"/>
                  </a:cubicBezTo>
                  <a:cubicBezTo>
                    <a:pt x="450" y="931"/>
                    <a:pt x="477" y="934"/>
                    <a:pt x="503" y="934"/>
                  </a:cubicBezTo>
                  <a:cubicBezTo>
                    <a:pt x="727" y="934"/>
                    <a:pt x="924" y="774"/>
                    <a:pt x="963" y="547"/>
                  </a:cubicBezTo>
                  <a:cubicBezTo>
                    <a:pt x="1006" y="292"/>
                    <a:pt x="837" y="54"/>
                    <a:pt x="583" y="7"/>
                  </a:cubicBezTo>
                  <a:cubicBezTo>
                    <a:pt x="556" y="3"/>
                    <a:pt x="530" y="1"/>
                    <a:pt x="505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0" name="Google Shape;420;p20"/>
            <p:cNvSpPr/>
            <p:nvPr/>
          </p:nvSpPr>
          <p:spPr>
            <a:xfrm>
              <a:off x="3107950" y="4056853"/>
              <a:ext cx="59700" cy="55372"/>
            </a:xfrm>
            <a:custGeom>
              <a:avLst/>
              <a:gdLst/>
              <a:ahLst/>
              <a:cxnLst/>
              <a:rect l="l" t="t" r="r" b="b"/>
              <a:pathLst>
                <a:path w="1007" h="934" extrusionOk="0">
                  <a:moveTo>
                    <a:pt x="505" y="1"/>
                  </a:moveTo>
                  <a:cubicBezTo>
                    <a:pt x="281" y="1"/>
                    <a:pt x="82" y="162"/>
                    <a:pt x="44" y="388"/>
                  </a:cubicBezTo>
                  <a:cubicBezTo>
                    <a:pt x="1" y="642"/>
                    <a:pt x="173" y="884"/>
                    <a:pt x="424" y="927"/>
                  </a:cubicBezTo>
                  <a:cubicBezTo>
                    <a:pt x="450" y="931"/>
                    <a:pt x="477" y="934"/>
                    <a:pt x="503" y="934"/>
                  </a:cubicBezTo>
                  <a:cubicBezTo>
                    <a:pt x="727" y="934"/>
                    <a:pt x="924" y="774"/>
                    <a:pt x="963" y="547"/>
                  </a:cubicBezTo>
                  <a:cubicBezTo>
                    <a:pt x="1006" y="292"/>
                    <a:pt x="837" y="54"/>
                    <a:pt x="583" y="7"/>
                  </a:cubicBezTo>
                  <a:cubicBezTo>
                    <a:pt x="556" y="3"/>
                    <a:pt x="530" y="1"/>
                    <a:pt x="505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1" name="Google Shape;421;p20"/>
            <p:cNvSpPr/>
            <p:nvPr/>
          </p:nvSpPr>
          <p:spPr>
            <a:xfrm>
              <a:off x="3107950" y="4203016"/>
              <a:ext cx="59700" cy="55372"/>
            </a:xfrm>
            <a:custGeom>
              <a:avLst/>
              <a:gdLst/>
              <a:ahLst/>
              <a:cxnLst/>
              <a:rect l="l" t="t" r="r" b="b"/>
              <a:pathLst>
                <a:path w="1007" h="934" extrusionOk="0">
                  <a:moveTo>
                    <a:pt x="505" y="1"/>
                  </a:moveTo>
                  <a:cubicBezTo>
                    <a:pt x="281" y="1"/>
                    <a:pt x="82" y="162"/>
                    <a:pt x="44" y="388"/>
                  </a:cubicBezTo>
                  <a:cubicBezTo>
                    <a:pt x="1" y="642"/>
                    <a:pt x="173" y="884"/>
                    <a:pt x="424" y="927"/>
                  </a:cubicBezTo>
                  <a:cubicBezTo>
                    <a:pt x="450" y="931"/>
                    <a:pt x="477" y="934"/>
                    <a:pt x="503" y="934"/>
                  </a:cubicBezTo>
                  <a:cubicBezTo>
                    <a:pt x="727" y="934"/>
                    <a:pt x="924" y="774"/>
                    <a:pt x="963" y="547"/>
                  </a:cubicBezTo>
                  <a:cubicBezTo>
                    <a:pt x="1006" y="292"/>
                    <a:pt x="837" y="54"/>
                    <a:pt x="583" y="7"/>
                  </a:cubicBezTo>
                  <a:cubicBezTo>
                    <a:pt x="556" y="3"/>
                    <a:pt x="530" y="1"/>
                    <a:pt x="505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22" name="Google Shape;422;p20"/>
          <p:cNvGrpSpPr/>
          <p:nvPr/>
        </p:nvGrpSpPr>
        <p:grpSpPr>
          <a:xfrm>
            <a:off x="4828650" y="213925"/>
            <a:ext cx="496378" cy="634217"/>
            <a:chOff x="4257150" y="439500"/>
            <a:chExt cx="496378" cy="634217"/>
          </a:xfrm>
        </p:grpSpPr>
        <p:sp>
          <p:nvSpPr>
            <p:cNvPr id="423" name="Google Shape;423;p20"/>
            <p:cNvSpPr/>
            <p:nvPr/>
          </p:nvSpPr>
          <p:spPr>
            <a:xfrm>
              <a:off x="4257150" y="439500"/>
              <a:ext cx="496378" cy="634217"/>
            </a:xfrm>
            <a:custGeom>
              <a:avLst/>
              <a:gdLst/>
              <a:ahLst/>
              <a:cxnLst/>
              <a:rect l="l" t="t" r="r" b="b"/>
              <a:pathLst>
                <a:path w="15953" h="20383" extrusionOk="0">
                  <a:moveTo>
                    <a:pt x="9711" y="1634"/>
                  </a:moveTo>
                  <a:cubicBezTo>
                    <a:pt x="10362" y="1634"/>
                    <a:pt x="11021" y="1799"/>
                    <a:pt x="11624" y="2147"/>
                  </a:cubicBezTo>
                  <a:cubicBezTo>
                    <a:pt x="13455" y="3206"/>
                    <a:pt x="14084" y="5560"/>
                    <a:pt x="13019" y="7402"/>
                  </a:cubicBezTo>
                  <a:cubicBezTo>
                    <a:pt x="12999" y="7435"/>
                    <a:pt x="12979" y="7468"/>
                    <a:pt x="12950" y="7514"/>
                  </a:cubicBezTo>
                  <a:cubicBezTo>
                    <a:pt x="12936" y="7540"/>
                    <a:pt x="12924" y="7567"/>
                    <a:pt x="12910" y="7594"/>
                  </a:cubicBezTo>
                  <a:lnTo>
                    <a:pt x="9015" y="14346"/>
                  </a:lnTo>
                  <a:cubicBezTo>
                    <a:pt x="8677" y="14930"/>
                    <a:pt x="8062" y="15257"/>
                    <a:pt x="7431" y="15257"/>
                  </a:cubicBezTo>
                  <a:cubicBezTo>
                    <a:pt x="7123" y="15257"/>
                    <a:pt x="6810" y="15179"/>
                    <a:pt x="6525" y="15014"/>
                  </a:cubicBezTo>
                  <a:lnTo>
                    <a:pt x="4825" y="14031"/>
                  </a:lnTo>
                  <a:lnTo>
                    <a:pt x="2120" y="18721"/>
                  </a:lnTo>
                  <a:cubicBezTo>
                    <a:pt x="2112" y="18736"/>
                    <a:pt x="2097" y="18743"/>
                    <a:pt x="2082" y="18743"/>
                  </a:cubicBezTo>
                  <a:cubicBezTo>
                    <a:pt x="2045" y="18743"/>
                    <a:pt x="2003" y="18705"/>
                    <a:pt x="2024" y="18668"/>
                  </a:cubicBezTo>
                  <a:lnTo>
                    <a:pt x="4733" y="13979"/>
                  </a:lnTo>
                  <a:lnTo>
                    <a:pt x="3033" y="12997"/>
                  </a:lnTo>
                  <a:cubicBezTo>
                    <a:pt x="2163" y="12494"/>
                    <a:pt x="1865" y="11377"/>
                    <a:pt x="2365" y="10507"/>
                  </a:cubicBezTo>
                  <a:lnTo>
                    <a:pt x="6250" y="3778"/>
                  </a:lnTo>
                  <a:lnTo>
                    <a:pt x="6317" y="3675"/>
                  </a:lnTo>
                  <a:lnTo>
                    <a:pt x="6329" y="3652"/>
                  </a:lnTo>
                  <a:cubicBezTo>
                    <a:pt x="6346" y="3622"/>
                    <a:pt x="6360" y="3595"/>
                    <a:pt x="6372" y="3566"/>
                  </a:cubicBezTo>
                  <a:lnTo>
                    <a:pt x="6379" y="3553"/>
                  </a:lnTo>
                  <a:cubicBezTo>
                    <a:pt x="7090" y="2323"/>
                    <a:pt x="8383" y="1634"/>
                    <a:pt x="9711" y="1634"/>
                  </a:cubicBezTo>
                  <a:close/>
                  <a:moveTo>
                    <a:pt x="9715" y="1"/>
                  </a:moveTo>
                  <a:cubicBezTo>
                    <a:pt x="7823" y="1"/>
                    <a:pt x="5978" y="982"/>
                    <a:pt x="4964" y="2736"/>
                  </a:cubicBezTo>
                  <a:cubicBezTo>
                    <a:pt x="4944" y="2772"/>
                    <a:pt x="4924" y="2809"/>
                    <a:pt x="4908" y="2849"/>
                  </a:cubicBezTo>
                  <a:cubicBezTo>
                    <a:pt x="4881" y="2885"/>
                    <a:pt x="4858" y="2921"/>
                    <a:pt x="4838" y="2957"/>
                  </a:cubicBezTo>
                  <a:lnTo>
                    <a:pt x="953" y="9690"/>
                  </a:lnTo>
                  <a:cubicBezTo>
                    <a:pt x="0" y="11340"/>
                    <a:pt x="566" y="13460"/>
                    <a:pt x="2216" y="14412"/>
                  </a:cubicBezTo>
                  <a:lnTo>
                    <a:pt x="2500" y="14574"/>
                  </a:lnTo>
                  <a:lnTo>
                    <a:pt x="612" y="17851"/>
                  </a:lnTo>
                  <a:cubicBezTo>
                    <a:pt x="146" y="18654"/>
                    <a:pt x="424" y="19690"/>
                    <a:pt x="1227" y="20156"/>
                  </a:cubicBezTo>
                  <a:cubicBezTo>
                    <a:pt x="1493" y="20309"/>
                    <a:pt x="1783" y="20382"/>
                    <a:pt x="2070" y="20382"/>
                  </a:cubicBezTo>
                  <a:cubicBezTo>
                    <a:pt x="2654" y="20382"/>
                    <a:pt x="3223" y="20079"/>
                    <a:pt x="3535" y="19538"/>
                  </a:cubicBezTo>
                  <a:lnTo>
                    <a:pt x="5424" y="16264"/>
                  </a:lnTo>
                  <a:lnTo>
                    <a:pt x="5708" y="16426"/>
                  </a:lnTo>
                  <a:cubicBezTo>
                    <a:pt x="6251" y="16740"/>
                    <a:pt x="6845" y="16890"/>
                    <a:pt x="7431" y="16890"/>
                  </a:cubicBezTo>
                  <a:cubicBezTo>
                    <a:pt x="8626" y="16890"/>
                    <a:pt x="9789" y="16270"/>
                    <a:pt x="10430" y="15162"/>
                  </a:cubicBezTo>
                  <a:lnTo>
                    <a:pt x="14312" y="8430"/>
                  </a:lnTo>
                  <a:cubicBezTo>
                    <a:pt x="14335" y="8397"/>
                    <a:pt x="14352" y="8361"/>
                    <a:pt x="14368" y="8328"/>
                  </a:cubicBezTo>
                  <a:lnTo>
                    <a:pt x="14382" y="8308"/>
                  </a:lnTo>
                  <a:cubicBezTo>
                    <a:pt x="14401" y="8275"/>
                    <a:pt x="14421" y="8242"/>
                    <a:pt x="14441" y="8209"/>
                  </a:cubicBezTo>
                  <a:cubicBezTo>
                    <a:pt x="15952" y="5596"/>
                    <a:pt x="15053" y="2240"/>
                    <a:pt x="12440" y="732"/>
                  </a:cubicBezTo>
                  <a:cubicBezTo>
                    <a:pt x="11582" y="236"/>
                    <a:pt x="10643" y="1"/>
                    <a:pt x="9715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28575" dist="19050" dir="19620000" algn="bl" rotWithShape="0">
                <a:srgbClr val="000000">
                  <a:alpha val="21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4" name="Google Shape;424;p20"/>
            <p:cNvSpPr/>
            <p:nvPr/>
          </p:nvSpPr>
          <p:spPr>
            <a:xfrm>
              <a:off x="4290692" y="759242"/>
              <a:ext cx="197456" cy="289058"/>
            </a:xfrm>
            <a:custGeom>
              <a:avLst/>
              <a:gdLst/>
              <a:ahLst/>
              <a:cxnLst/>
              <a:rect l="l" t="t" r="r" b="b"/>
              <a:pathLst>
                <a:path w="6346" h="9290" extrusionOk="0">
                  <a:moveTo>
                    <a:pt x="5348" y="1"/>
                  </a:moveTo>
                  <a:cubicBezTo>
                    <a:pt x="5048" y="1"/>
                    <a:pt x="4756" y="157"/>
                    <a:pt x="4597" y="436"/>
                  </a:cubicBezTo>
                  <a:lnTo>
                    <a:pt x="239" y="7982"/>
                  </a:lnTo>
                  <a:cubicBezTo>
                    <a:pt x="1" y="8398"/>
                    <a:pt x="143" y="8931"/>
                    <a:pt x="560" y="9172"/>
                  </a:cubicBezTo>
                  <a:cubicBezTo>
                    <a:pt x="697" y="9252"/>
                    <a:pt x="847" y="9290"/>
                    <a:pt x="996" y="9290"/>
                  </a:cubicBezTo>
                  <a:cubicBezTo>
                    <a:pt x="1296" y="9290"/>
                    <a:pt x="1588" y="9134"/>
                    <a:pt x="1750" y="8854"/>
                  </a:cubicBezTo>
                  <a:lnTo>
                    <a:pt x="6105" y="1309"/>
                  </a:lnTo>
                  <a:cubicBezTo>
                    <a:pt x="6346" y="892"/>
                    <a:pt x="6204" y="356"/>
                    <a:pt x="5784" y="118"/>
                  </a:cubicBezTo>
                  <a:cubicBezTo>
                    <a:pt x="5646" y="39"/>
                    <a:pt x="5496" y="1"/>
                    <a:pt x="5348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5" name="Google Shape;425;p20"/>
            <p:cNvSpPr/>
            <p:nvPr/>
          </p:nvSpPr>
          <p:spPr>
            <a:xfrm>
              <a:off x="4286149" y="464890"/>
              <a:ext cx="438348" cy="474690"/>
            </a:xfrm>
            <a:custGeom>
              <a:avLst/>
              <a:gdLst/>
              <a:ahLst/>
              <a:cxnLst/>
              <a:rect l="l" t="t" r="r" b="b"/>
              <a:pathLst>
                <a:path w="14088" h="15256" extrusionOk="0">
                  <a:moveTo>
                    <a:pt x="8776" y="0"/>
                  </a:moveTo>
                  <a:cubicBezTo>
                    <a:pt x="7167" y="0"/>
                    <a:pt x="5603" y="835"/>
                    <a:pt x="4740" y="2330"/>
                  </a:cubicBezTo>
                  <a:cubicBezTo>
                    <a:pt x="4720" y="2367"/>
                    <a:pt x="4703" y="2406"/>
                    <a:pt x="4680" y="2442"/>
                  </a:cubicBezTo>
                  <a:cubicBezTo>
                    <a:pt x="4660" y="2479"/>
                    <a:pt x="4634" y="2512"/>
                    <a:pt x="4611" y="2552"/>
                  </a:cubicBezTo>
                  <a:lnTo>
                    <a:pt x="725" y="9281"/>
                  </a:lnTo>
                  <a:cubicBezTo>
                    <a:pt x="1" y="10537"/>
                    <a:pt x="434" y="12161"/>
                    <a:pt x="1694" y="12889"/>
                  </a:cubicBezTo>
                  <a:lnTo>
                    <a:pt x="5186" y="14906"/>
                  </a:lnTo>
                  <a:cubicBezTo>
                    <a:pt x="5598" y="15143"/>
                    <a:pt x="6049" y="15256"/>
                    <a:pt x="6494" y="15256"/>
                  </a:cubicBezTo>
                  <a:cubicBezTo>
                    <a:pt x="7409" y="15256"/>
                    <a:pt x="8301" y="14782"/>
                    <a:pt x="8790" y="13937"/>
                  </a:cubicBezTo>
                  <a:lnTo>
                    <a:pt x="12676" y="7208"/>
                  </a:lnTo>
                  <a:cubicBezTo>
                    <a:pt x="12696" y="7168"/>
                    <a:pt x="12712" y="7132"/>
                    <a:pt x="12735" y="7092"/>
                  </a:cubicBezTo>
                  <a:cubicBezTo>
                    <a:pt x="12755" y="7055"/>
                    <a:pt x="12781" y="7022"/>
                    <a:pt x="12801" y="6986"/>
                  </a:cubicBezTo>
                  <a:cubicBezTo>
                    <a:pt x="14088" y="4757"/>
                    <a:pt x="13327" y="1910"/>
                    <a:pt x="11099" y="624"/>
                  </a:cubicBezTo>
                  <a:cubicBezTo>
                    <a:pt x="10366" y="201"/>
                    <a:pt x="9566" y="0"/>
                    <a:pt x="8776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6" name="Google Shape;426;p20"/>
            <p:cNvSpPr/>
            <p:nvPr/>
          </p:nvSpPr>
          <p:spPr>
            <a:xfrm>
              <a:off x="4337613" y="553538"/>
              <a:ext cx="194687" cy="268740"/>
            </a:xfrm>
            <a:custGeom>
              <a:avLst/>
              <a:gdLst/>
              <a:ahLst/>
              <a:cxnLst/>
              <a:rect l="l" t="t" r="r" b="b"/>
              <a:pathLst>
                <a:path w="6257" h="8637" extrusionOk="0">
                  <a:moveTo>
                    <a:pt x="4970" y="1"/>
                  </a:moveTo>
                  <a:cubicBezTo>
                    <a:pt x="4582" y="1"/>
                    <a:pt x="4203" y="202"/>
                    <a:pt x="3995" y="565"/>
                  </a:cubicBezTo>
                  <a:lnTo>
                    <a:pt x="311" y="6948"/>
                  </a:lnTo>
                  <a:cubicBezTo>
                    <a:pt x="1" y="7486"/>
                    <a:pt x="186" y="8175"/>
                    <a:pt x="725" y="8486"/>
                  </a:cubicBezTo>
                  <a:cubicBezTo>
                    <a:pt x="902" y="8588"/>
                    <a:pt x="1095" y="8636"/>
                    <a:pt x="1286" y="8636"/>
                  </a:cubicBezTo>
                  <a:cubicBezTo>
                    <a:pt x="1675" y="8636"/>
                    <a:pt x="2054" y="8434"/>
                    <a:pt x="2263" y="8072"/>
                  </a:cubicBezTo>
                  <a:lnTo>
                    <a:pt x="5946" y="1693"/>
                  </a:lnTo>
                  <a:cubicBezTo>
                    <a:pt x="6257" y="1151"/>
                    <a:pt x="6075" y="463"/>
                    <a:pt x="5532" y="153"/>
                  </a:cubicBezTo>
                  <a:cubicBezTo>
                    <a:pt x="5355" y="50"/>
                    <a:pt x="5162" y="1"/>
                    <a:pt x="4970" y="1"/>
                  </a:cubicBezTo>
                  <a:close/>
                </a:path>
              </a:pathLst>
            </a:custGeom>
            <a:solidFill>
              <a:srgbClr val="F1C23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7" name="Google Shape;427;p20"/>
            <p:cNvSpPr/>
            <p:nvPr/>
          </p:nvSpPr>
          <p:spPr>
            <a:xfrm>
              <a:off x="4456161" y="621992"/>
              <a:ext cx="194780" cy="268771"/>
            </a:xfrm>
            <a:custGeom>
              <a:avLst/>
              <a:gdLst/>
              <a:ahLst/>
              <a:cxnLst/>
              <a:rect l="l" t="t" r="r" b="b"/>
              <a:pathLst>
                <a:path w="6260" h="8638" extrusionOk="0">
                  <a:moveTo>
                    <a:pt x="4972" y="0"/>
                  </a:moveTo>
                  <a:cubicBezTo>
                    <a:pt x="4583" y="0"/>
                    <a:pt x="4203" y="203"/>
                    <a:pt x="3994" y="564"/>
                  </a:cubicBezTo>
                  <a:lnTo>
                    <a:pt x="310" y="6947"/>
                  </a:lnTo>
                  <a:cubicBezTo>
                    <a:pt x="0" y="7486"/>
                    <a:pt x="185" y="8174"/>
                    <a:pt x="724" y="8484"/>
                  </a:cubicBezTo>
                  <a:cubicBezTo>
                    <a:pt x="902" y="8588"/>
                    <a:pt x="1097" y="8637"/>
                    <a:pt x="1288" y="8637"/>
                  </a:cubicBezTo>
                  <a:cubicBezTo>
                    <a:pt x="1677" y="8637"/>
                    <a:pt x="2054" y="8435"/>
                    <a:pt x="2262" y="8074"/>
                  </a:cubicBezTo>
                  <a:lnTo>
                    <a:pt x="5945" y="1692"/>
                  </a:lnTo>
                  <a:cubicBezTo>
                    <a:pt x="6259" y="1153"/>
                    <a:pt x="6074" y="462"/>
                    <a:pt x="5532" y="151"/>
                  </a:cubicBezTo>
                  <a:cubicBezTo>
                    <a:pt x="5356" y="49"/>
                    <a:pt x="5163" y="0"/>
                    <a:pt x="4972" y="0"/>
                  </a:cubicBezTo>
                  <a:close/>
                </a:path>
              </a:pathLst>
            </a:custGeom>
            <a:solidFill>
              <a:srgbClr val="F1C23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8" name="Google Shape;428;p20"/>
            <p:cNvSpPr/>
            <p:nvPr/>
          </p:nvSpPr>
          <p:spPr>
            <a:xfrm>
              <a:off x="4417454" y="490747"/>
              <a:ext cx="254583" cy="119202"/>
            </a:xfrm>
            <a:custGeom>
              <a:avLst/>
              <a:gdLst/>
              <a:ahLst/>
              <a:cxnLst/>
              <a:rect l="l" t="t" r="r" b="b"/>
              <a:pathLst>
                <a:path w="8182" h="3831" extrusionOk="0">
                  <a:moveTo>
                    <a:pt x="4028" y="1"/>
                  </a:moveTo>
                  <a:cubicBezTo>
                    <a:pt x="3436" y="1"/>
                    <a:pt x="2844" y="130"/>
                    <a:pt x="2308" y="451"/>
                  </a:cubicBezTo>
                  <a:cubicBezTo>
                    <a:pt x="1591" y="877"/>
                    <a:pt x="1" y="3268"/>
                    <a:pt x="447" y="3671"/>
                  </a:cubicBezTo>
                  <a:cubicBezTo>
                    <a:pt x="530" y="3744"/>
                    <a:pt x="616" y="3798"/>
                    <a:pt x="708" y="3830"/>
                  </a:cubicBezTo>
                  <a:lnTo>
                    <a:pt x="1429" y="2583"/>
                  </a:lnTo>
                  <a:cubicBezTo>
                    <a:pt x="1637" y="2220"/>
                    <a:pt x="2018" y="2018"/>
                    <a:pt x="2408" y="2018"/>
                  </a:cubicBezTo>
                  <a:cubicBezTo>
                    <a:pt x="2596" y="2018"/>
                    <a:pt x="2792" y="2067"/>
                    <a:pt x="2966" y="2171"/>
                  </a:cubicBezTo>
                  <a:cubicBezTo>
                    <a:pt x="3162" y="2283"/>
                    <a:pt x="3311" y="2441"/>
                    <a:pt x="3407" y="2627"/>
                  </a:cubicBezTo>
                  <a:cubicBezTo>
                    <a:pt x="3773" y="2415"/>
                    <a:pt x="4134" y="2253"/>
                    <a:pt x="4468" y="2230"/>
                  </a:cubicBezTo>
                  <a:cubicBezTo>
                    <a:pt x="4518" y="2226"/>
                    <a:pt x="4567" y="2223"/>
                    <a:pt x="4620" y="2223"/>
                  </a:cubicBezTo>
                  <a:cubicBezTo>
                    <a:pt x="5057" y="2223"/>
                    <a:pt x="5609" y="2336"/>
                    <a:pt x="6141" y="2448"/>
                  </a:cubicBezTo>
                  <a:cubicBezTo>
                    <a:pt x="6676" y="2560"/>
                    <a:pt x="7192" y="2673"/>
                    <a:pt x="7553" y="2673"/>
                  </a:cubicBezTo>
                  <a:cubicBezTo>
                    <a:pt x="7973" y="2673"/>
                    <a:pt x="8181" y="2524"/>
                    <a:pt x="7973" y="2048"/>
                  </a:cubicBezTo>
                  <a:cubicBezTo>
                    <a:pt x="7593" y="1175"/>
                    <a:pt x="5800" y="1"/>
                    <a:pt x="4028" y="1"/>
                  </a:cubicBezTo>
                  <a:close/>
                </a:path>
              </a:pathLst>
            </a:custGeom>
            <a:solidFill>
              <a:schemeClr val="dk1">
                <a:alpha val="15109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9" name="Google Shape;429;p20"/>
            <p:cNvSpPr/>
            <p:nvPr/>
          </p:nvSpPr>
          <p:spPr>
            <a:xfrm>
              <a:off x="4439483" y="553538"/>
              <a:ext cx="83979" cy="57843"/>
            </a:xfrm>
            <a:custGeom>
              <a:avLst/>
              <a:gdLst/>
              <a:ahLst/>
              <a:cxnLst/>
              <a:rect l="l" t="t" r="r" b="b"/>
              <a:pathLst>
                <a:path w="2699" h="1859" extrusionOk="0">
                  <a:moveTo>
                    <a:pt x="1700" y="0"/>
                  </a:moveTo>
                  <a:cubicBezTo>
                    <a:pt x="1310" y="0"/>
                    <a:pt x="929" y="202"/>
                    <a:pt x="721" y="565"/>
                  </a:cubicBezTo>
                  <a:lnTo>
                    <a:pt x="0" y="1812"/>
                  </a:lnTo>
                  <a:cubicBezTo>
                    <a:pt x="89" y="1845"/>
                    <a:pt x="185" y="1859"/>
                    <a:pt x="281" y="1859"/>
                  </a:cubicBezTo>
                  <a:cubicBezTo>
                    <a:pt x="976" y="1859"/>
                    <a:pt x="1855" y="1098"/>
                    <a:pt x="2699" y="609"/>
                  </a:cubicBezTo>
                  <a:cubicBezTo>
                    <a:pt x="2603" y="423"/>
                    <a:pt x="2454" y="265"/>
                    <a:pt x="2258" y="153"/>
                  </a:cubicBezTo>
                  <a:cubicBezTo>
                    <a:pt x="2084" y="49"/>
                    <a:pt x="1888" y="0"/>
                    <a:pt x="1700" y="0"/>
                  </a:cubicBezTo>
                  <a:close/>
                </a:path>
              </a:pathLst>
            </a:custGeom>
            <a:solidFill>
              <a:schemeClr val="dk1">
                <a:alpha val="15109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430" name="Google Shape;430;p20"/>
          <p:cNvSpPr/>
          <p:nvPr/>
        </p:nvSpPr>
        <p:spPr>
          <a:xfrm>
            <a:off x="707350" y="-16850"/>
            <a:ext cx="138300" cy="51603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1" name="Google Shape;431;p20"/>
          <p:cNvSpPr/>
          <p:nvPr/>
        </p:nvSpPr>
        <p:spPr>
          <a:xfrm>
            <a:off x="845350" y="-16850"/>
            <a:ext cx="138300" cy="51603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2" name="Google Shape;432;p20"/>
          <p:cNvSpPr/>
          <p:nvPr/>
        </p:nvSpPr>
        <p:spPr>
          <a:xfrm>
            <a:off x="977118" y="-16850"/>
            <a:ext cx="138300" cy="5160300"/>
          </a:xfrm>
          <a:prstGeom prst="rect">
            <a:avLst/>
          </a:prstGeom>
          <a:solidFill>
            <a:schemeClr val="lt2"/>
          </a:solidFill>
          <a:ln>
            <a:noFill/>
          </a:ln>
          <a:effectLst>
            <a:outerShdw blurRad="28575" dist="19050" dir="19380000" algn="bl" rotWithShape="0">
              <a:srgbClr val="434343">
                <a:alpha val="22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3" name="Google Shape;433;p20"/>
          <p:cNvSpPr/>
          <p:nvPr/>
        </p:nvSpPr>
        <p:spPr>
          <a:xfrm>
            <a:off x="-9000" y="-16525"/>
            <a:ext cx="707700" cy="5160600"/>
          </a:xfrm>
          <a:prstGeom prst="rect">
            <a:avLst/>
          </a:prstGeom>
          <a:solidFill>
            <a:schemeClr val="lt1"/>
          </a:solidFill>
          <a:ln>
            <a:noFill/>
          </a:ln>
          <a:effectLst>
            <a:outerShdw blurRad="28575" dist="38100" dir="2040000" algn="bl" rotWithShape="0">
              <a:srgbClr val="000000">
                <a:alpha val="22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4" name="Google Shape;434;p20"/>
          <p:cNvSpPr/>
          <p:nvPr/>
        </p:nvSpPr>
        <p:spPr>
          <a:xfrm>
            <a:off x="0" y="-16850"/>
            <a:ext cx="716700" cy="51603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28575" dist="19050" dir="19500000" algn="bl" rotWithShape="0">
              <a:srgbClr val="434343">
                <a:alpha val="21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5" name="Google Shape;435;p20"/>
          <p:cNvSpPr/>
          <p:nvPr/>
        </p:nvSpPr>
        <p:spPr>
          <a:xfrm>
            <a:off x="273607" y="784675"/>
            <a:ext cx="163200" cy="16320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6" name="Google Shape;436;p20"/>
          <p:cNvSpPr/>
          <p:nvPr/>
        </p:nvSpPr>
        <p:spPr>
          <a:xfrm>
            <a:off x="273607" y="1891375"/>
            <a:ext cx="163200" cy="16320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7" name="Google Shape;437;p20"/>
          <p:cNvSpPr/>
          <p:nvPr/>
        </p:nvSpPr>
        <p:spPr>
          <a:xfrm>
            <a:off x="273607" y="3079675"/>
            <a:ext cx="163200" cy="16320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8" name="Google Shape;438;p20"/>
          <p:cNvSpPr/>
          <p:nvPr/>
        </p:nvSpPr>
        <p:spPr>
          <a:xfrm>
            <a:off x="273607" y="4104775"/>
            <a:ext cx="163200" cy="16320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9" name="Google Shape;439;p20"/>
          <p:cNvSpPr/>
          <p:nvPr/>
        </p:nvSpPr>
        <p:spPr>
          <a:xfrm>
            <a:off x="3568325" y="1056100"/>
            <a:ext cx="2242425" cy="786566"/>
          </a:xfrm>
          <a:custGeom>
            <a:avLst/>
            <a:gdLst/>
            <a:ahLst/>
            <a:cxnLst/>
            <a:rect l="l" t="t" r="r" b="b"/>
            <a:pathLst>
              <a:path w="89697" h="30490" extrusionOk="0">
                <a:moveTo>
                  <a:pt x="0" y="10657"/>
                </a:moveTo>
                <a:lnTo>
                  <a:pt x="2072" y="30490"/>
                </a:lnTo>
                <a:lnTo>
                  <a:pt x="54766" y="22794"/>
                </a:lnTo>
                <a:lnTo>
                  <a:pt x="89697" y="20722"/>
                </a:lnTo>
                <a:lnTo>
                  <a:pt x="87921" y="0"/>
                </a:lnTo>
                <a:lnTo>
                  <a:pt x="54766" y="7400"/>
                </a:lnTo>
                <a:lnTo>
                  <a:pt x="50325" y="3256"/>
                </a:lnTo>
                <a:close/>
              </a:path>
            </a:pathLst>
          </a:custGeom>
          <a:solidFill>
            <a:schemeClr val="dk2"/>
          </a:solidFill>
          <a:ln w="76200" cap="flat" cmpd="sng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  <a:effectLst>
            <a:outerShdw blurRad="28575" dist="19050" dir="19320000" algn="bl" rotWithShape="0">
              <a:srgbClr val="000000">
                <a:alpha val="24000"/>
              </a:srgbClr>
            </a:outerShdw>
          </a:effectLst>
        </p:spPr>
      </p:sp>
      <p:grpSp>
        <p:nvGrpSpPr>
          <p:cNvPr id="440" name="Google Shape;440;p20"/>
          <p:cNvGrpSpPr/>
          <p:nvPr/>
        </p:nvGrpSpPr>
        <p:grpSpPr>
          <a:xfrm>
            <a:off x="4241475" y="3778938"/>
            <a:ext cx="733700" cy="712450"/>
            <a:chOff x="-2648475" y="3766325"/>
            <a:chExt cx="733700" cy="712450"/>
          </a:xfrm>
        </p:grpSpPr>
        <p:sp>
          <p:nvSpPr>
            <p:cNvPr id="441" name="Google Shape;441;p20"/>
            <p:cNvSpPr/>
            <p:nvPr/>
          </p:nvSpPr>
          <p:spPr>
            <a:xfrm>
              <a:off x="-2648475" y="3766325"/>
              <a:ext cx="733700" cy="712450"/>
            </a:xfrm>
            <a:custGeom>
              <a:avLst/>
              <a:gdLst/>
              <a:ahLst/>
              <a:cxnLst/>
              <a:rect l="l" t="t" r="r" b="b"/>
              <a:pathLst>
                <a:path w="29348" h="28498" extrusionOk="0">
                  <a:moveTo>
                    <a:pt x="15404" y="1"/>
                  </a:moveTo>
                  <a:cubicBezTo>
                    <a:pt x="14818" y="1"/>
                    <a:pt x="14242" y="95"/>
                    <a:pt x="13680" y="279"/>
                  </a:cubicBezTo>
                  <a:cubicBezTo>
                    <a:pt x="10808" y="1223"/>
                    <a:pt x="8363" y="3089"/>
                    <a:pt x="6210" y="4732"/>
                  </a:cubicBezTo>
                  <a:cubicBezTo>
                    <a:pt x="5133" y="5554"/>
                    <a:pt x="3792" y="6578"/>
                    <a:pt x="3004" y="8075"/>
                  </a:cubicBezTo>
                  <a:cubicBezTo>
                    <a:pt x="2801" y="8463"/>
                    <a:pt x="2654" y="8877"/>
                    <a:pt x="2564" y="9308"/>
                  </a:cubicBezTo>
                  <a:cubicBezTo>
                    <a:pt x="1899" y="9685"/>
                    <a:pt x="1351" y="10228"/>
                    <a:pt x="987" y="10880"/>
                  </a:cubicBezTo>
                  <a:cubicBezTo>
                    <a:pt x="0" y="12665"/>
                    <a:pt x="506" y="15025"/>
                    <a:pt x="2139" y="16254"/>
                  </a:cubicBezTo>
                  <a:cubicBezTo>
                    <a:pt x="2550" y="16561"/>
                    <a:pt x="3023" y="16788"/>
                    <a:pt x="3527" y="16919"/>
                  </a:cubicBezTo>
                  <a:cubicBezTo>
                    <a:pt x="3669" y="17061"/>
                    <a:pt x="3821" y="17193"/>
                    <a:pt x="3980" y="17311"/>
                  </a:cubicBezTo>
                  <a:cubicBezTo>
                    <a:pt x="4235" y="17505"/>
                    <a:pt x="4514" y="17675"/>
                    <a:pt x="4812" y="17817"/>
                  </a:cubicBezTo>
                  <a:cubicBezTo>
                    <a:pt x="5072" y="18837"/>
                    <a:pt x="5662" y="19752"/>
                    <a:pt x="6497" y="20386"/>
                  </a:cubicBezTo>
                  <a:cubicBezTo>
                    <a:pt x="6569" y="20437"/>
                    <a:pt x="6644" y="20493"/>
                    <a:pt x="6724" y="20545"/>
                  </a:cubicBezTo>
                  <a:cubicBezTo>
                    <a:pt x="6942" y="21693"/>
                    <a:pt x="7654" y="22718"/>
                    <a:pt x="8651" y="23327"/>
                  </a:cubicBezTo>
                  <a:cubicBezTo>
                    <a:pt x="8731" y="23638"/>
                    <a:pt x="8849" y="23941"/>
                    <a:pt x="8995" y="24224"/>
                  </a:cubicBezTo>
                  <a:cubicBezTo>
                    <a:pt x="9553" y="25292"/>
                    <a:pt x="10582" y="26098"/>
                    <a:pt x="11815" y="26434"/>
                  </a:cubicBezTo>
                  <a:cubicBezTo>
                    <a:pt x="11852" y="26443"/>
                    <a:pt x="11891" y="26453"/>
                    <a:pt x="11928" y="26462"/>
                  </a:cubicBezTo>
                  <a:cubicBezTo>
                    <a:pt x="12183" y="26902"/>
                    <a:pt x="12514" y="27284"/>
                    <a:pt x="12905" y="27600"/>
                  </a:cubicBezTo>
                  <a:cubicBezTo>
                    <a:pt x="13632" y="28177"/>
                    <a:pt x="14563" y="28498"/>
                    <a:pt x="15526" y="28498"/>
                  </a:cubicBezTo>
                  <a:cubicBezTo>
                    <a:pt x="16424" y="28498"/>
                    <a:pt x="17306" y="28214"/>
                    <a:pt x="18015" y="27704"/>
                  </a:cubicBezTo>
                  <a:cubicBezTo>
                    <a:pt x="19181" y="27572"/>
                    <a:pt x="20384" y="27180"/>
                    <a:pt x="21532" y="26562"/>
                  </a:cubicBezTo>
                  <a:cubicBezTo>
                    <a:pt x="22869" y="25834"/>
                    <a:pt x="23941" y="24890"/>
                    <a:pt x="24974" y="23978"/>
                  </a:cubicBezTo>
                  <a:cubicBezTo>
                    <a:pt x="25239" y="23747"/>
                    <a:pt x="25499" y="23516"/>
                    <a:pt x="25767" y="23289"/>
                  </a:cubicBezTo>
                  <a:cubicBezTo>
                    <a:pt x="26968" y="22265"/>
                    <a:pt x="28606" y="20862"/>
                    <a:pt x="29049" y="18723"/>
                  </a:cubicBezTo>
                  <a:cubicBezTo>
                    <a:pt x="29347" y="17298"/>
                    <a:pt x="29031" y="15914"/>
                    <a:pt x="28681" y="14752"/>
                  </a:cubicBezTo>
                  <a:cubicBezTo>
                    <a:pt x="27661" y="11342"/>
                    <a:pt x="25886" y="8090"/>
                    <a:pt x="23548" y="5346"/>
                  </a:cubicBezTo>
                  <a:cubicBezTo>
                    <a:pt x="22509" y="4118"/>
                    <a:pt x="21362" y="2848"/>
                    <a:pt x="20040" y="1829"/>
                  </a:cubicBezTo>
                  <a:cubicBezTo>
                    <a:pt x="18464" y="615"/>
                    <a:pt x="16900" y="1"/>
                    <a:pt x="15404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28575" dist="19050" dir="19200000" algn="bl" rotWithShape="0">
                <a:srgbClr val="000000">
                  <a:alpha val="21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2" name="Google Shape;442;p20"/>
            <p:cNvSpPr/>
            <p:nvPr/>
          </p:nvSpPr>
          <p:spPr>
            <a:xfrm>
              <a:off x="-2574000" y="3801725"/>
              <a:ext cx="620275" cy="621800"/>
            </a:xfrm>
            <a:custGeom>
              <a:avLst/>
              <a:gdLst/>
              <a:ahLst/>
              <a:cxnLst/>
              <a:rect l="l" t="t" r="r" b="b"/>
              <a:pathLst>
                <a:path w="24811" h="24872" extrusionOk="0">
                  <a:moveTo>
                    <a:pt x="12344" y="0"/>
                  </a:moveTo>
                  <a:cubicBezTo>
                    <a:pt x="11925" y="0"/>
                    <a:pt x="11501" y="64"/>
                    <a:pt x="11074" y="204"/>
                  </a:cubicBezTo>
                  <a:cubicBezTo>
                    <a:pt x="8458" y="1064"/>
                    <a:pt x="6220" y="2764"/>
                    <a:pt x="4028" y="4436"/>
                  </a:cubicBezTo>
                  <a:cubicBezTo>
                    <a:pt x="2956" y="5252"/>
                    <a:pt x="1851" y="6112"/>
                    <a:pt x="1224" y="7302"/>
                  </a:cubicBezTo>
                  <a:cubicBezTo>
                    <a:pt x="1" y="9638"/>
                    <a:pt x="1936" y="12334"/>
                    <a:pt x="3165" y="14271"/>
                  </a:cubicBezTo>
                  <a:cubicBezTo>
                    <a:pt x="4728" y="16736"/>
                    <a:pt x="6299" y="19214"/>
                    <a:pt x="8193" y="21435"/>
                  </a:cubicBezTo>
                  <a:cubicBezTo>
                    <a:pt x="9422" y="22869"/>
                    <a:pt x="10871" y="24253"/>
                    <a:pt x="12698" y="24706"/>
                  </a:cubicBezTo>
                  <a:cubicBezTo>
                    <a:pt x="13149" y="24820"/>
                    <a:pt x="13609" y="24872"/>
                    <a:pt x="14069" y="24872"/>
                  </a:cubicBezTo>
                  <a:cubicBezTo>
                    <a:pt x="15355" y="24872"/>
                    <a:pt x="16648" y="24465"/>
                    <a:pt x="17788" y="23847"/>
                  </a:cubicBezTo>
                  <a:cubicBezTo>
                    <a:pt x="19304" y="23030"/>
                    <a:pt x="20484" y="21845"/>
                    <a:pt x="21774" y="20744"/>
                  </a:cubicBezTo>
                  <a:cubicBezTo>
                    <a:pt x="22973" y="19720"/>
                    <a:pt x="24244" y="18606"/>
                    <a:pt x="24583" y="16986"/>
                  </a:cubicBezTo>
                  <a:cubicBezTo>
                    <a:pt x="24810" y="15904"/>
                    <a:pt x="24560" y="14781"/>
                    <a:pt x="24244" y="13723"/>
                  </a:cubicBezTo>
                  <a:cubicBezTo>
                    <a:pt x="23265" y="10465"/>
                    <a:pt x="21594" y="7424"/>
                    <a:pt x="19394" y="4837"/>
                  </a:cubicBezTo>
                  <a:cubicBezTo>
                    <a:pt x="18525" y="3812"/>
                    <a:pt x="17392" y="2518"/>
                    <a:pt x="16102" y="1531"/>
                  </a:cubicBezTo>
                  <a:cubicBezTo>
                    <a:pt x="14953" y="644"/>
                    <a:pt x="13676" y="0"/>
                    <a:pt x="12344" y="0"/>
                  </a:cubicBezTo>
                  <a:close/>
                </a:path>
              </a:pathLst>
            </a:custGeom>
            <a:solidFill>
              <a:srgbClr val="7CA84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3" name="Google Shape;443;p20"/>
            <p:cNvSpPr/>
            <p:nvPr/>
          </p:nvSpPr>
          <p:spPr>
            <a:xfrm>
              <a:off x="-2234025" y="4121175"/>
              <a:ext cx="141800" cy="98050"/>
            </a:xfrm>
            <a:custGeom>
              <a:avLst/>
              <a:gdLst/>
              <a:ahLst/>
              <a:cxnLst/>
              <a:rect l="l" t="t" r="r" b="b"/>
              <a:pathLst>
                <a:path w="5672" h="3922" extrusionOk="0">
                  <a:moveTo>
                    <a:pt x="5502" y="1"/>
                  </a:moveTo>
                  <a:cubicBezTo>
                    <a:pt x="2135" y="520"/>
                    <a:pt x="1" y="3760"/>
                    <a:pt x="1" y="3760"/>
                  </a:cubicBezTo>
                  <a:cubicBezTo>
                    <a:pt x="421" y="3869"/>
                    <a:pt x="853" y="3921"/>
                    <a:pt x="1287" y="3921"/>
                  </a:cubicBezTo>
                  <a:cubicBezTo>
                    <a:pt x="2238" y="3921"/>
                    <a:pt x="3195" y="3669"/>
                    <a:pt x="4029" y="3211"/>
                  </a:cubicBezTo>
                  <a:cubicBezTo>
                    <a:pt x="4685" y="2849"/>
                    <a:pt x="5308" y="2315"/>
                    <a:pt x="5526" y="1592"/>
                  </a:cubicBezTo>
                  <a:cubicBezTo>
                    <a:pt x="5672" y="1073"/>
                    <a:pt x="5601" y="530"/>
                    <a:pt x="5502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4" name="Google Shape;444;p20"/>
            <p:cNvSpPr/>
            <p:nvPr/>
          </p:nvSpPr>
          <p:spPr>
            <a:xfrm>
              <a:off x="-2315475" y="4019625"/>
              <a:ext cx="219000" cy="195550"/>
            </a:xfrm>
            <a:custGeom>
              <a:avLst/>
              <a:gdLst/>
              <a:ahLst/>
              <a:cxnLst/>
              <a:rect l="l" t="t" r="r" b="b"/>
              <a:pathLst>
                <a:path w="8760" h="7822" extrusionOk="0">
                  <a:moveTo>
                    <a:pt x="7020" y="0"/>
                  </a:moveTo>
                  <a:cubicBezTo>
                    <a:pt x="6993" y="0"/>
                    <a:pt x="6966" y="2"/>
                    <a:pt x="6937" y="7"/>
                  </a:cubicBezTo>
                  <a:cubicBezTo>
                    <a:pt x="6696" y="44"/>
                    <a:pt x="6404" y="247"/>
                    <a:pt x="6016" y="593"/>
                  </a:cubicBezTo>
                  <a:cubicBezTo>
                    <a:pt x="5789" y="791"/>
                    <a:pt x="5563" y="989"/>
                    <a:pt x="5323" y="1182"/>
                  </a:cubicBezTo>
                  <a:cubicBezTo>
                    <a:pt x="5120" y="1347"/>
                    <a:pt x="4917" y="1513"/>
                    <a:pt x="4708" y="1674"/>
                  </a:cubicBezTo>
                  <a:cubicBezTo>
                    <a:pt x="4142" y="2094"/>
                    <a:pt x="3551" y="2500"/>
                    <a:pt x="2947" y="2873"/>
                  </a:cubicBezTo>
                  <a:cubicBezTo>
                    <a:pt x="2607" y="3080"/>
                    <a:pt x="2258" y="3278"/>
                    <a:pt x="1908" y="3468"/>
                  </a:cubicBezTo>
                  <a:cubicBezTo>
                    <a:pt x="1545" y="3662"/>
                    <a:pt x="1171" y="3851"/>
                    <a:pt x="799" y="4025"/>
                  </a:cubicBezTo>
                  <a:cubicBezTo>
                    <a:pt x="605" y="4115"/>
                    <a:pt x="397" y="4224"/>
                    <a:pt x="242" y="4374"/>
                  </a:cubicBezTo>
                  <a:cubicBezTo>
                    <a:pt x="129" y="4474"/>
                    <a:pt x="44" y="4606"/>
                    <a:pt x="25" y="4766"/>
                  </a:cubicBezTo>
                  <a:cubicBezTo>
                    <a:pt x="1" y="4936"/>
                    <a:pt x="72" y="5111"/>
                    <a:pt x="142" y="5267"/>
                  </a:cubicBezTo>
                  <a:cubicBezTo>
                    <a:pt x="724" y="6532"/>
                    <a:pt x="1918" y="7477"/>
                    <a:pt x="3259" y="7822"/>
                  </a:cubicBezTo>
                  <a:cubicBezTo>
                    <a:pt x="3259" y="7822"/>
                    <a:pt x="5393" y="4582"/>
                    <a:pt x="8760" y="4063"/>
                  </a:cubicBezTo>
                  <a:cubicBezTo>
                    <a:pt x="8557" y="3014"/>
                    <a:pt x="8254" y="1985"/>
                    <a:pt x="7853" y="998"/>
                  </a:cubicBezTo>
                  <a:cubicBezTo>
                    <a:pt x="7579" y="314"/>
                    <a:pt x="7341" y="0"/>
                    <a:pt x="7020" y="0"/>
                  </a:cubicBezTo>
                  <a:close/>
                </a:path>
              </a:pathLst>
            </a:custGeom>
            <a:solidFill>
              <a:srgbClr val="AF214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5" name="Google Shape;445;p20"/>
            <p:cNvSpPr/>
            <p:nvPr/>
          </p:nvSpPr>
          <p:spPr>
            <a:xfrm>
              <a:off x="-2453100" y="3961100"/>
              <a:ext cx="156175" cy="133450"/>
            </a:xfrm>
            <a:custGeom>
              <a:avLst/>
              <a:gdLst/>
              <a:ahLst/>
              <a:cxnLst/>
              <a:rect l="l" t="t" r="r" b="b"/>
              <a:pathLst>
                <a:path w="6247" h="5338" extrusionOk="0">
                  <a:moveTo>
                    <a:pt x="2331" y="0"/>
                  </a:moveTo>
                  <a:cubicBezTo>
                    <a:pt x="2067" y="0"/>
                    <a:pt x="1805" y="40"/>
                    <a:pt x="1554" y="129"/>
                  </a:cubicBezTo>
                  <a:cubicBezTo>
                    <a:pt x="709" y="430"/>
                    <a:pt x="118" y="1290"/>
                    <a:pt x="57" y="2182"/>
                  </a:cubicBezTo>
                  <a:cubicBezTo>
                    <a:pt x="0" y="3080"/>
                    <a:pt x="439" y="3972"/>
                    <a:pt x="1138" y="4538"/>
                  </a:cubicBezTo>
                  <a:cubicBezTo>
                    <a:pt x="1704" y="4999"/>
                    <a:pt x="2607" y="5337"/>
                    <a:pt x="3449" y="5337"/>
                  </a:cubicBezTo>
                  <a:cubicBezTo>
                    <a:pt x="4153" y="5337"/>
                    <a:pt x="4814" y="5101"/>
                    <a:pt x="5199" y="4501"/>
                  </a:cubicBezTo>
                  <a:cubicBezTo>
                    <a:pt x="6247" y="2862"/>
                    <a:pt x="5440" y="1125"/>
                    <a:pt x="3768" y="345"/>
                  </a:cubicBezTo>
                  <a:cubicBezTo>
                    <a:pt x="3320" y="137"/>
                    <a:pt x="2822" y="0"/>
                    <a:pt x="2331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6" name="Google Shape;446;p20"/>
            <p:cNvSpPr/>
            <p:nvPr/>
          </p:nvSpPr>
          <p:spPr>
            <a:xfrm>
              <a:off x="-2332250" y="3871675"/>
              <a:ext cx="154700" cy="145525"/>
            </a:xfrm>
            <a:custGeom>
              <a:avLst/>
              <a:gdLst/>
              <a:ahLst/>
              <a:cxnLst/>
              <a:rect l="l" t="t" r="r" b="b"/>
              <a:pathLst>
                <a:path w="6188" h="5821" extrusionOk="0">
                  <a:moveTo>
                    <a:pt x="3076" y="0"/>
                  </a:moveTo>
                  <a:cubicBezTo>
                    <a:pt x="1817" y="0"/>
                    <a:pt x="574" y="879"/>
                    <a:pt x="275" y="2128"/>
                  </a:cubicBezTo>
                  <a:cubicBezTo>
                    <a:pt x="1" y="3275"/>
                    <a:pt x="554" y="4550"/>
                    <a:pt x="1526" y="5216"/>
                  </a:cubicBezTo>
                  <a:cubicBezTo>
                    <a:pt x="2051" y="5574"/>
                    <a:pt x="2857" y="5820"/>
                    <a:pt x="3614" y="5820"/>
                  </a:cubicBezTo>
                  <a:cubicBezTo>
                    <a:pt x="4047" y="5820"/>
                    <a:pt x="4465" y="5739"/>
                    <a:pt x="4804" y="5552"/>
                  </a:cubicBezTo>
                  <a:cubicBezTo>
                    <a:pt x="5847" y="4975"/>
                    <a:pt x="6187" y="3408"/>
                    <a:pt x="5922" y="2312"/>
                  </a:cubicBezTo>
                  <a:cubicBezTo>
                    <a:pt x="5918" y="2279"/>
                    <a:pt x="5909" y="2242"/>
                    <a:pt x="5900" y="2209"/>
                  </a:cubicBezTo>
                  <a:cubicBezTo>
                    <a:pt x="5592" y="1128"/>
                    <a:pt x="4647" y="235"/>
                    <a:pt x="3538" y="41"/>
                  </a:cubicBezTo>
                  <a:cubicBezTo>
                    <a:pt x="3385" y="14"/>
                    <a:pt x="3230" y="0"/>
                    <a:pt x="3076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7" name="Google Shape;447;p20"/>
            <p:cNvSpPr/>
            <p:nvPr/>
          </p:nvSpPr>
          <p:spPr>
            <a:xfrm>
              <a:off x="-2309425" y="4106300"/>
              <a:ext cx="55975" cy="49375"/>
            </a:xfrm>
            <a:custGeom>
              <a:avLst/>
              <a:gdLst/>
              <a:ahLst/>
              <a:cxnLst/>
              <a:rect l="l" t="t" r="r" b="b"/>
              <a:pathLst>
                <a:path w="2239" h="1975" extrusionOk="0">
                  <a:moveTo>
                    <a:pt x="1662" y="1"/>
                  </a:moveTo>
                  <a:cubicBezTo>
                    <a:pt x="1303" y="195"/>
                    <a:pt x="929" y="384"/>
                    <a:pt x="557" y="558"/>
                  </a:cubicBezTo>
                  <a:cubicBezTo>
                    <a:pt x="363" y="648"/>
                    <a:pt x="155" y="757"/>
                    <a:pt x="0" y="903"/>
                  </a:cubicBezTo>
                  <a:cubicBezTo>
                    <a:pt x="164" y="1276"/>
                    <a:pt x="467" y="1607"/>
                    <a:pt x="878" y="1842"/>
                  </a:cubicBezTo>
                  <a:cubicBezTo>
                    <a:pt x="1029" y="1930"/>
                    <a:pt x="1209" y="1974"/>
                    <a:pt x="1387" y="1974"/>
                  </a:cubicBezTo>
                  <a:cubicBezTo>
                    <a:pt x="1699" y="1974"/>
                    <a:pt x="2004" y="1836"/>
                    <a:pt x="2125" y="1550"/>
                  </a:cubicBezTo>
                  <a:cubicBezTo>
                    <a:pt x="2238" y="1262"/>
                    <a:pt x="2130" y="931"/>
                    <a:pt x="1983" y="652"/>
                  </a:cubicBezTo>
                  <a:cubicBezTo>
                    <a:pt x="1875" y="435"/>
                    <a:pt x="1737" y="227"/>
                    <a:pt x="1662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8" name="Google Shape;448;p20"/>
            <p:cNvSpPr/>
            <p:nvPr/>
          </p:nvSpPr>
          <p:spPr>
            <a:xfrm>
              <a:off x="-2241800" y="4061350"/>
              <a:ext cx="59400" cy="59175"/>
            </a:xfrm>
            <a:custGeom>
              <a:avLst/>
              <a:gdLst/>
              <a:ahLst/>
              <a:cxnLst/>
              <a:rect l="l" t="t" r="r" b="b"/>
              <a:pathLst>
                <a:path w="2376" h="2367" extrusionOk="0">
                  <a:moveTo>
                    <a:pt x="1761" y="0"/>
                  </a:moveTo>
                  <a:cubicBezTo>
                    <a:pt x="1195" y="430"/>
                    <a:pt x="604" y="831"/>
                    <a:pt x="0" y="1204"/>
                  </a:cubicBezTo>
                  <a:cubicBezTo>
                    <a:pt x="284" y="1492"/>
                    <a:pt x="501" y="1842"/>
                    <a:pt x="813" y="2091"/>
                  </a:cubicBezTo>
                  <a:cubicBezTo>
                    <a:pt x="1022" y="2256"/>
                    <a:pt x="1300" y="2367"/>
                    <a:pt x="1560" y="2367"/>
                  </a:cubicBezTo>
                  <a:cubicBezTo>
                    <a:pt x="1739" y="2367"/>
                    <a:pt x="1910" y="2314"/>
                    <a:pt x="2045" y="2191"/>
                  </a:cubicBezTo>
                  <a:cubicBezTo>
                    <a:pt x="2376" y="1875"/>
                    <a:pt x="2282" y="1326"/>
                    <a:pt x="2101" y="907"/>
                  </a:cubicBezTo>
                  <a:cubicBezTo>
                    <a:pt x="1970" y="613"/>
                    <a:pt x="1809" y="312"/>
                    <a:pt x="1761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9" name="Google Shape;449;p20"/>
            <p:cNvSpPr/>
            <p:nvPr/>
          </p:nvSpPr>
          <p:spPr>
            <a:xfrm>
              <a:off x="-2182425" y="4019775"/>
              <a:ext cx="64000" cy="56325"/>
            </a:xfrm>
            <a:custGeom>
              <a:avLst/>
              <a:gdLst/>
              <a:ahLst/>
              <a:cxnLst/>
              <a:rect l="l" t="t" r="r" b="b"/>
              <a:pathLst>
                <a:path w="2560" h="2253" extrusionOk="0">
                  <a:moveTo>
                    <a:pt x="1615" y="1"/>
                  </a:moveTo>
                  <a:cubicBezTo>
                    <a:pt x="1374" y="38"/>
                    <a:pt x="1082" y="241"/>
                    <a:pt x="694" y="587"/>
                  </a:cubicBezTo>
                  <a:cubicBezTo>
                    <a:pt x="467" y="790"/>
                    <a:pt x="236" y="983"/>
                    <a:pt x="1" y="1176"/>
                  </a:cubicBezTo>
                  <a:cubicBezTo>
                    <a:pt x="175" y="1214"/>
                    <a:pt x="336" y="1299"/>
                    <a:pt x="482" y="1403"/>
                  </a:cubicBezTo>
                  <a:cubicBezTo>
                    <a:pt x="794" y="1635"/>
                    <a:pt x="1044" y="1951"/>
                    <a:pt x="1389" y="2135"/>
                  </a:cubicBezTo>
                  <a:cubicBezTo>
                    <a:pt x="1530" y="2210"/>
                    <a:pt x="1699" y="2252"/>
                    <a:pt x="1862" y="2252"/>
                  </a:cubicBezTo>
                  <a:cubicBezTo>
                    <a:pt x="2099" y="2252"/>
                    <a:pt x="2323" y="2164"/>
                    <a:pt x="2433" y="1960"/>
                  </a:cubicBezTo>
                  <a:cubicBezTo>
                    <a:pt x="2559" y="1724"/>
                    <a:pt x="2489" y="1426"/>
                    <a:pt x="2389" y="1171"/>
                  </a:cubicBezTo>
                  <a:cubicBezTo>
                    <a:pt x="2224" y="737"/>
                    <a:pt x="1965" y="303"/>
                    <a:pt x="1615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0" name="Google Shape;450;p20"/>
            <p:cNvSpPr/>
            <p:nvPr/>
          </p:nvSpPr>
          <p:spPr>
            <a:xfrm>
              <a:off x="-2610125" y="4020100"/>
              <a:ext cx="400925" cy="421850"/>
            </a:xfrm>
            <a:custGeom>
              <a:avLst/>
              <a:gdLst/>
              <a:ahLst/>
              <a:cxnLst/>
              <a:rect l="l" t="t" r="r" b="b"/>
              <a:pathLst>
                <a:path w="16037" h="16874" extrusionOk="0">
                  <a:moveTo>
                    <a:pt x="3930" y="2816"/>
                  </a:moveTo>
                  <a:cubicBezTo>
                    <a:pt x="4137" y="2816"/>
                    <a:pt x="4368" y="2930"/>
                    <a:pt x="4525" y="3113"/>
                  </a:cubicBezTo>
                  <a:cubicBezTo>
                    <a:pt x="4662" y="3279"/>
                    <a:pt x="4719" y="3473"/>
                    <a:pt x="4676" y="3643"/>
                  </a:cubicBezTo>
                  <a:cubicBezTo>
                    <a:pt x="4643" y="3784"/>
                    <a:pt x="4549" y="3930"/>
                    <a:pt x="4401" y="4077"/>
                  </a:cubicBezTo>
                  <a:cubicBezTo>
                    <a:pt x="4072" y="4412"/>
                    <a:pt x="3603" y="4597"/>
                    <a:pt x="3132" y="4619"/>
                  </a:cubicBezTo>
                  <a:cubicBezTo>
                    <a:pt x="3009" y="4375"/>
                    <a:pt x="2952" y="4120"/>
                    <a:pt x="2962" y="3869"/>
                  </a:cubicBezTo>
                  <a:cubicBezTo>
                    <a:pt x="2990" y="3335"/>
                    <a:pt x="3415" y="2854"/>
                    <a:pt x="3882" y="2816"/>
                  </a:cubicBezTo>
                  <a:close/>
                  <a:moveTo>
                    <a:pt x="6292" y="4997"/>
                  </a:moveTo>
                  <a:cubicBezTo>
                    <a:pt x="6428" y="4997"/>
                    <a:pt x="6574" y="5043"/>
                    <a:pt x="6687" y="5129"/>
                  </a:cubicBezTo>
                  <a:cubicBezTo>
                    <a:pt x="6753" y="5177"/>
                    <a:pt x="6866" y="5277"/>
                    <a:pt x="6866" y="5423"/>
                  </a:cubicBezTo>
                  <a:cubicBezTo>
                    <a:pt x="6866" y="5635"/>
                    <a:pt x="6659" y="5833"/>
                    <a:pt x="6451" y="5914"/>
                  </a:cubicBezTo>
                  <a:cubicBezTo>
                    <a:pt x="6293" y="5975"/>
                    <a:pt x="6118" y="5996"/>
                    <a:pt x="5943" y="5996"/>
                  </a:cubicBezTo>
                  <a:cubicBezTo>
                    <a:pt x="5793" y="5996"/>
                    <a:pt x="5643" y="5980"/>
                    <a:pt x="5502" y="5961"/>
                  </a:cubicBezTo>
                  <a:cubicBezTo>
                    <a:pt x="5464" y="5957"/>
                    <a:pt x="5427" y="5951"/>
                    <a:pt x="5393" y="5946"/>
                  </a:cubicBezTo>
                  <a:cubicBezTo>
                    <a:pt x="5493" y="5569"/>
                    <a:pt x="5733" y="5149"/>
                    <a:pt x="6130" y="5022"/>
                  </a:cubicBezTo>
                  <a:cubicBezTo>
                    <a:pt x="6180" y="5005"/>
                    <a:pt x="6235" y="4997"/>
                    <a:pt x="6292" y="4997"/>
                  </a:cubicBezTo>
                  <a:close/>
                  <a:moveTo>
                    <a:pt x="9017" y="7738"/>
                  </a:moveTo>
                  <a:cubicBezTo>
                    <a:pt x="9103" y="7738"/>
                    <a:pt x="9172" y="7754"/>
                    <a:pt x="9213" y="7788"/>
                  </a:cubicBezTo>
                  <a:cubicBezTo>
                    <a:pt x="9294" y="7849"/>
                    <a:pt x="9317" y="8019"/>
                    <a:pt x="9261" y="8156"/>
                  </a:cubicBezTo>
                  <a:cubicBezTo>
                    <a:pt x="9189" y="8317"/>
                    <a:pt x="9030" y="8468"/>
                    <a:pt x="8779" y="8601"/>
                  </a:cubicBezTo>
                  <a:cubicBezTo>
                    <a:pt x="8443" y="8782"/>
                    <a:pt x="8059" y="8867"/>
                    <a:pt x="7674" y="8867"/>
                  </a:cubicBezTo>
                  <a:cubicBezTo>
                    <a:pt x="7609" y="8867"/>
                    <a:pt x="7545" y="8865"/>
                    <a:pt x="7480" y="8860"/>
                  </a:cubicBezTo>
                  <a:cubicBezTo>
                    <a:pt x="7731" y="8336"/>
                    <a:pt x="8208" y="7912"/>
                    <a:pt x="8779" y="7770"/>
                  </a:cubicBezTo>
                  <a:cubicBezTo>
                    <a:pt x="8866" y="7749"/>
                    <a:pt x="8947" y="7738"/>
                    <a:pt x="9017" y="7738"/>
                  </a:cubicBezTo>
                  <a:close/>
                  <a:moveTo>
                    <a:pt x="10753" y="9847"/>
                  </a:moveTo>
                  <a:cubicBezTo>
                    <a:pt x="10782" y="9847"/>
                    <a:pt x="10800" y="9852"/>
                    <a:pt x="10804" y="9861"/>
                  </a:cubicBezTo>
                  <a:cubicBezTo>
                    <a:pt x="10838" y="9880"/>
                    <a:pt x="10867" y="10026"/>
                    <a:pt x="10810" y="10215"/>
                  </a:cubicBezTo>
                  <a:cubicBezTo>
                    <a:pt x="10612" y="10891"/>
                    <a:pt x="9945" y="11396"/>
                    <a:pt x="9241" y="11462"/>
                  </a:cubicBezTo>
                  <a:cubicBezTo>
                    <a:pt x="9261" y="11382"/>
                    <a:pt x="9285" y="11306"/>
                    <a:pt x="9313" y="11231"/>
                  </a:cubicBezTo>
                  <a:cubicBezTo>
                    <a:pt x="9529" y="10621"/>
                    <a:pt x="9964" y="10140"/>
                    <a:pt x="10493" y="9913"/>
                  </a:cubicBezTo>
                  <a:cubicBezTo>
                    <a:pt x="10616" y="9866"/>
                    <a:pt x="10701" y="9847"/>
                    <a:pt x="10753" y="9847"/>
                  </a:cubicBezTo>
                  <a:close/>
                  <a:moveTo>
                    <a:pt x="12807" y="12689"/>
                  </a:moveTo>
                  <a:cubicBezTo>
                    <a:pt x="12826" y="12689"/>
                    <a:pt x="12844" y="12694"/>
                    <a:pt x="12859" y="12700"/>
                  </a:cubicBezTo>
                  <a:cubicBezTo>
                    <a:pt x="13020" y="12737"/>
                    <a:pt x="13138" y="12977"/>
                    <a:pt x="13095" y="13186"/>
                  </a:cubicBezTo>
                  <a:cubicBezTo>
                    <a:pt x="13033" y="13511"/>
                    <a:pt x="12726" y="13742"/>
                    <a:pt x="12552" y="13855"/>
                  </a:cubicBezTo>
                  <a:cubicBezTo>
                    <a:pt x="12382" y="13960"/>
                    <a:pt x="12192" y="14040"/>
                    <a:pt x="11994" y="14092"/>
                  </a:cubicBezTo>
                  <a:cubicBezTo>
                    <a:pt x="11994" y="13742"/>
                    <a:pt x="12085" y="13393"/>
                    <a:pt x="12273" y="13096"/>
                  </a:cubicBezTo>
                  <a:cubicBezTo>
                    <a:pt x="12401" y="12883"/>
                    <a:pt x="12623" y="12689"/>
                    <a:pt x="12807" y="12689"/>
                  </a:cubicBezTo>
                  <a:close/>
                  <a:moveTo>
                    <a:pt x="3091" y="0"/>
                  </a:moveTo>
                  <a:cubicBezTo>
                    <a:pt x="2107" y="0"/>
                    <a:pt x="1120" y="528"/>
                    <a:pt x="639" y="1400"/>
                  </a:cubicBezTo>
                  <a:cubicBezTo>
                    <a:pt x="1" y="2551"/>
                    <a:pt x="341" y="4129"/>
                    <a:pt x="1394" y="4917"/>
                  </a:cubicBezTo>
                  <a:cubicBezTo>
                    <a:pt x="1766" y="5201"/>
                    <a:pt x="2211" y="5366"/>
                    <a:pt x="2673" y="5423"/>
                  </a:cubicBezTo>
                  <a:cubicBezTo>
                    <a:pt x="2829" y="5630"/>
                    <a:pt x="3019" y="5820"/>
                    <a:pt x="3235" y="5979"/>
                  </a:cubicBezTo>
                  <a:cubicBezTo>
                    <a:pt x="3594" y="6249"/>
                    <a:pt x="4010" y="6452"/>
                    <a:pt x="4506" y="6594"/>
                  </a:cubicBezTo>
                  <a:cubicBezTo>
                    <a:pt x="4534" y="7548"/>
                    <a:pt x="4987" y="8472"/>
                    <a:pt x="5757" y="9054"/>
                  </a:cubicBezTo>
                  <a:cubicBezTo>
                    <a:pt x="5979" y="9228"/>
                    <a:pt x="6229" y="9365"/>
                    <a:pt x="6489" y="9464"/>
                  </a:cubicBezTo>
                  <a:cubicBezTo>
                    <a:pt x="6484" y="9531"/>
                    <a:pt x="6484" y="9601"/>
                    <a:pt x="6484" y="9668"/>
                  </a:cubicBezTo>
                  <a:cubicBezTo>
                    <a:pt x="6503" y="10796"/>
                    <a:pt x="7297" y="11830"/>
                    <a:pt x="8350" y="12170"/>
                  </a:cubicBezTo>
                  <a:cubicBezTo>
                    <a:pt x="8363" y="12595"/>
                    <a:pt x="8472" y="13011"/>
                    <a:pt x="8661" y="13374"/>
                  </a:cubicBezTo>
                  <a:cubicBezTo>
                    <a:pt x="9034" y="14092"/>
                    <a:pt x="9733" y="14635"/>
                    <a:pt x="10578" y="14862"/>
                  </a:cubicBezTo>
                  <a:cubicBezTo>
                    <a:pt x="10823" y="14928"/>
                    <a:pt x="11065" y="14966"/>
                    <a:pt x="11310" y="14975"/>
                  </a:cubicBezTo>
                  <a:cubicBezTo>
                    <a:pt x="11471" y="15485"/>
                    <a:pt x="11767" y="15952"/>
                    <a:pt x="12192" y="16292"/>
                  </a:cubicBezTo>
                  <a:cubicBezTo>
                    <a:pt x="12684" y="16684"/>
                    <a:pt x="13297" y="16873"/>
                    <a:pt x="13912" y="16873"/>
                  </a:cubicBezTo>
                  <a:cubicBezTo>
                    <a:pt x="14635" y="16873"/>
                    <a:pt x="15352" y="16609"/>
                    <a:pt x="15876" y="16094"/>
                  </a:cubicBezTo>
                  <a:cubicBezTo>
                    <a:pt x="16037" y="15934"/>
                    <a:pt x="16037" y="15674"/>
                    <a:pt x="15876" y="15513"/>
                  </a:cubicBezTo>
                  <a:cubicBezTo>
                    <a:pt x="15796" y="15433"/>
                    <a:pt x="15691" y="15393"/>
                    <a:pt x="15586" y="15393"/>
                  </a:cubicBezTo>
                  <a:cubicBezTo>
                    <a:pt x="15481" y="15393"/>
                    <a:pt x="15376" y="15433"/>
                    <a:pt x="15295" y="15513"/>
                  </a:cubicBezTo>
                  <a:cubicBezTo>
                    <a:pt x="14935" y="15871"/>
                    <a:pt x="14423" y="16054"/>
                    <a:pt x="13913" y="16054"/>
                  </a:cubicBezTo>
                  <a:cubicBezTo>
                    <a:pt x="13479" y="16054"/>
                    <a:pt x="13046" y="15922"/>
                    <a:pt x="12708" y="15651"/>
                  </a:cubicBezTo>
                  <a:cubicBezTo>
                    <a:pt x="12458" y="15452"/>
                    <a:pt x="12273" y="15193"/>
                    <a:pt x="12151" y="14895"/>
                  </a:cubicBezTo>
                  <a:cubicBezTo>
                    <a:pt x="12447" y="14824"/>
                    <a:pt x="12731" y="14711"/>
                    <a:pt x="12986" y="14550"/>
                  </a:cubicBezTo>
                  <a:cubicBezTo>
                    <a:pt x="13487" y="14239"/>
                    <a:pt x="13813" y="13809"/>
                    <a:pt x="13903" y="13341"/>
                  </a:cubicBezTo>
                  <a:cubicBezTo>
                    <a:pt x="14011" y="12765"/>
                    <a:pt x="13694" y="12052"/>
                    <a:pt x="13048" y="11901"/>
                  </a:cubicBezTo>
                  <a:cubicBezTo>
                    <a:pt x="12964" y="11881"/>
                    <a:pt x="12882" y="11872"/>
                    <a:pt x="12801" y="11872"/>
                  </a:cubicBezTo>
                  <a:cubicBezTo>
                    <a:pt x="12266" y="11872"/>
                    <a:pt x="11817" y="12276"/>
                    <a:pt x="11579" y="12661"/>
                  </a:cubicBezTo>
                  <a:cubicBezTo>
                    <a:pt x="11296" y="13105"/>
                    <a:pt x="11168" y="13624"/>
                    <a:pt x="11173" y="14144"/>
                  </a:cubicBezTo>
                  <a:cubicBezTo>
                    <a:pt x="11050" y="14130"/>
                    <a:pt x="10923" y="14106"/>
                    <a:pt x="10795" y="14073"/>
                  </a:cubicBezTo>
                  <a:cubicBezTo>
                    <a:pt x="10167" y="13903"/>
                    <a:pt x="9657" y="13511"/>
                    <a:pt x="9388" y="12996"/>
                  </a:cubicBezTo>
                  <a:cubicBezTo>
                    <a:pt x="9274" y="12779"/>
                    <a:pt x="9204" y="12539"/>
                    <a:pt x="9180" y="12284"/>
                  </a:cubicBezTo>
                  <a:cubicBezTo>
                    <a:pt x="10261" y="12246"/>
                    <a:pt x="11292" y="11490"/>
                    <a:pt x="11593" y="10442"/>
                  </a:cubicBezTo>
                  <a:cubicBezTo>
                    <a:pt x="11749" y="9913"/>
                    <a:pt x="11626" y="9431"/>
                    <a:pt x="11277" y="9186"/>
                  </a:cubicBezTo>
                  <a:cubicBezTo>
                    <a:pt x="11156" y="9105"/>
                    <a:pt x="10982" y="9028"/>
                    <a:pt x="10746" y="9028"/>
                  </a:cubicBezTo>
                  <a:cubicBezTo>
                    <a:pt x="10586" y="9028"/>
                    <a:pt x="10397" y="9064"/>
                    <a:pt x="10176" y="9158"/>
                  </a:cubicBezTo>
                  <a:cubicBezTo>
                    <a:pt x="9435" y="9474"/>
                    <a:pt x="8836" y="10130"/>
                    <a:pt x="8543" y="10952"/>
                  </a:cubicBezTo>
                  <a:cubicBezTo>
                    <a:pt x="8496" y="11074"/>
                    <a:pt x="8463" y="11203"/>
                    <a:pt x="8430" y="11325"/>
                  </a:cubicBezTo>
                  <a:cubicBezTo>
                    <a:pt x="7797" y="11042"/>
                    <a:pt x="7319" y="10376"/>
                    <a:pt x="7306" y="9668"/>
                  </a:cubicBezTo>
                  <a:lnTo>
                    <a:pt x="7306" y="9668"/>
                  </a:lnTo>
                  <a:cubicBezTo>
                    <a:pt x="7429" y="9682"/>
                    <a:pt x="7552" y="9689"/>
                    <a:pt x="7676" y="9689"/>
                  </a:cubicBezTo>
                  <a:cubicBezTo>
                    <a:pt x="8190" y="9689"/>
                    <a:pt x="8705" y="9570"/>
                    <a:pt x="9167" y="9322"/>
                  </a:cubicBezTo>
                  <a:cubicBezTo>
                    <a:pt x="9581" y="9101"/>
                    <a:pt x="9865" y="8818"/>
                    <a:pt x="10011" y="8478"/>
                  </a:cubicBezTo>
                  <a:cubicBezTo>
                    <a:pt x="10224" y="7991"/>
                    <a:pt x="10096" y="7424"/>
                    <a:pt x="9709" y="7132"/>
                  </a:cubicBezTo>
                  <a:cubicBezTo>
                    <a:pt x="9522" y="6992"/>
                    <a:pt x="9287" y="6919"/>
                    <a:pt x="9019" y="6919"/>
                  </a:cubicBezTo>
                  <a:cubicBezTo>
                    <a:pt x="8882" y="6919"/>
                    <a:pt x="8737" y="6938"/>
                    <a:pt x="8585" y="6977"/>
                  </a:cubicBezTo>
                  <a:cubicBezTo>
                    <a:pt x="7712" y="7188"/>
                    <a:pt x="7003" y="7845"/>
                    <a:pt x="6678" y="8653"/>
                  </a:cubicBezTo>
                  <a:cubicBezTo>
                    <a:pt x="6526" y="8586"/>
                    <a:pt x="6380" y="8501"/>
                    <a:pt x="6249" y="8402"/>
                  </a:cubicBezTo>
                  <a:cubicBezTo>
                    <a:pt x="5743" y="8015"/>
                    <a:pt x="5412" y="7406"/>
                    <a:pt x="5342" y="6768"/>
                  </a:cubicBezTo>
                  <a:lnTo>
                    <a:pt x="5342" y="6768"/>
                  </a:lnTo>
                  <a:cubicBezTo>
                    <a:pt x="5360" y="6773"/>
                    <a:pt x="5379" y="6773"/>
                    <a:pt x="5399" y="6778"/>
                  </a:cubicBezTo>
                  <a:cubicBezTo>
                    <a:pt x="5558" y="6798"/>
                    <a:pt x="5738" y="6815"/>
                    <a:pt x="5928" y="6815"/>
                  </a:cubicBezTo>
                  <a:cubicBezTo>
                    <a:pt x="6195" y="6815"/>
                    <a:pt x="6480" y="6781"/>
                    <a:pt x="6753" y="6674"/>
                  </a:cubicBezTo>
                  <a:cubicBezTo>
                    <a:pt x="7310" y="6456"/>
                    <a:pt x="7683" y="5951"/>
                    <a:pt x="7683" y="5423"/>
                  </a:cubicBezTo>
                  <a:cubicBezTo>
                    <a:pt x="7683" y="5055"/>
                    <a:pt x="7500" y="4704"/>
                    <a:pt x="7173" y="4469"/>
                  </a:cubicBezTo>
                  <a:cubicBezTo>
                    <a:pt x="6915" y="4278"/>
                    <a:pt x="6597" y="4177"/>
                    <a:pt x="6287" y="4177"/>
                  </a:cubicBezTo>
                  <a:cubicBezTo>
                    <a:pt x="6149" y="4177"/>
                    <a:pt x="6014" y="4197"/>
                    <a:pt x="5885" y="4237"/>
                  </a:cubicBezTo>
                  <a:cubicBezTo>
                    <a:pt x="5271" y="4431"/>
                    <a:pt x="4784" y="5011"/>
                    <a:pt x="4591" y="5767"/>
                  </a:cubicBezTo>
                  <a:cubicBezTo>
                    <a:pt x="4270" y="5659"/>
                    <a:pt x="3991" y="5521"/>
                    <a:pt x="3755" y="5347"/>
                  </a:cubicBezTo>
                  <a:cubicBezTo>
                    <a:pt x="4218" y="5229"/>
                    <a:pt x="4643" y="4998"/>
                    <a:pt x="4983" y="4658"/>
                  </a:cubicBezTo>
                  <a:cubicBezTo>
                    <a:pt x="5233" y="4403"/>
                    <a:pt x="5399" y="4129"/>
                    <a:pt x="5469" y="3845"/>
                  </a:cubicBezTo>
                  <a:cubicBezTo>
                    <a:pt x="5578" y="3416"/>
                    <a:pt x="5464" y="2958"/>
                    <a:pt x="5148" y="2585"/>
                  </a:cubicBezTo>
                  <a:cubicBezTo>
                    <a:pt x="4837" y="2212"/>
                    <a:pt x="4376" y="1995"/>
                    <a:pt x="3927" y="1995"/>
                  </a:cubicBezTo>
                  <a:cubicBezTo>
                    <a:pt x="3892" y="1995"/>
                    <a:pt x="3856" y="1997"/>
                    <a:pt x="3821" y="1999"/>
                  </a:cubicBezTo>
                  <a:cubicBezTo>
                    <a:pt x="2947" y="2065"/>
                    <a:pt x="2197" y="2887"/>
                    <a:pt x="2145" y="3826"/>
                  </a:cubicBezTo>
                  <a:cubicBezTo>
                    <a:pt x="2135" y="4035"/>
                    <a:pt x="2154" y="4242"/>
                    <a:pt x="2206" y="4449"/>
                  </a:cubicBezTo>
                  <a:cubicBezTo>
                    <a:pt x="2093" y="4403"/>
                    <a:pt x="1984" y="4336"/>
                    <a:pt x="1885" y="4261"/>
                  </a:cubicBezTo>
                  <a:cubicBezTo>
                    <a:pt x="1158" y="3718"/>
                    <a:pt x="917" y="2590"/>
                    <a:pt x="1356" y="1796"/>
                  </a:cubicBezTo>
                  <a:cubicBezTo>
                    <a:pt x="1690" y="1193"/>
                    <a:pt x="2399" y="822"/>
                    <a:pt x="3091" y="822"/>
                  </a:cubicBezTo>
                  <a:cubicBezTo>
                    <a:pt x="3309" y="822"/>
                    <a:pt x="3525" y="858"/>
                    <a:pt x="3727" y="936"/>
                  </a:cubicBezTo>
                  <a:cubicBezTo>
                    <a:pt x="3776" y="955"/>
                    <a:pt x="3826" y="964"/>
                    <a:pt x="3875" y="964"/>
                  </a:cubicBezTo>
                  <a:cubicBezTo>
                    <a:pt x="4039" y="964"/>
                    <a:pt x="4193" y="865"/>
                    <a:pt x="4255" y="701"/>
                  </a:cubicBezTo>
                  <a:cubicBezTo>
                    <a:pt x="4340" y="493"/>
                    <a:pt x="4231" y="252"/>
                    <a:pt x="4024" y="171"/>
                  </a:cubicBezTo>
                  <a:cubicBezTo>
                    <a:pt x="3725" y="55"/>
                    <a:pt x="3408" y="0"/>
                    <a:pt x="309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1" name="Google Shape;451;p20"/>
            <p:cNvSpPr/>
            <p:nvPr/>
          </p:nvSpPr>
          <p:spPr>
            <a:xfrm>
              <a:off x="-2300925" y="3932275"/>
              <a:ext cx="74025" cy="57725"/>
            </a:xfrm>
            <a:custGeom>
              <a:avLst/>
              <a:gdLst/>
              <a:ahLst/>
              <a:cxnLst/>
              <a:rect l="l" t="t" r="r" b="b"/>
              <a:pathLst>
                <a:path w="2961" h="2309" extrusionOk="0">
                  <a:moveTo>
                    <a:pt x="1176" y="1"/>
                  </a:moveTo>
                  <a:cubicBezTo>
                    <a:pt x="808" y="1"/>
                    <a:pt x="481" y="148"/>
                    <a:pt x="306" y="432"/>
                  </a:cubicBezTo>
                  <a:cubicBezTo>
                    <a:pt x="0" y="923"/>
                    <a:pt x="278" y="1650"/>
                    <a:pt x="925" y="2051"/>
                  </a:cubicBezTo>
                  <a:cubicBezTo>
                    <a:pt x="1206" y="2225"/>
                    <a:pt x="1511" y="2309"/>
                    <a:pt x="1790" y="2309"/>
                  </a:cubicBezTo>
                  <a:cubicBezTo>
                    <a:pt x="2157" y="2309"/>
                    <a:pt x="2482" y="2163"/>
                    <a:pt x="2653" y="1881"/>
                  </a:cubicBezTo>
                  <a:cubicBezTo>
                    <a:pt x="2960" y="1385"/>
                    <a:pt x="2681" y="659"/>
                    <a:pt x="2034" y="256"/>
                  </a:cubicBezTo>
                  <a:cubicBezTo>
                    <a:pt x="1755" y="84"/>
                    <a:pt x="1454" y="1"/>
                    <a:pt x="117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2" name="Google Shape;452;p20"/>
            <p:cNvSpPr/>
            <p:nvPr/>
          </p:nvSpPr>
          <p:spPr>
            <a:xfrm>
              <a:off x="-2391600" y="3995500"/>
              <a:ext cx="64925" cy="64700"/>
            </a:xfrm>
            <a:custGeom>
              <a:avLst/>
              <a:gdLst/>
              <a:ahLst/>
              <a:cxnLst/>
              <a:rect l="l" t="t" r="r" b="b"/>
              <a:pathLst>
                <a:path w="2597" h="2588" extrusionOk="0">
                  <a:moveTo>
                    <a:pt x="1021" y="1"/>
                  </a:moveTo>
                  <a:cubicBezTo>
                    <a:pt x="854" y="1"/>
                    <a:pt x="693" y="44"/>
                    <a:pt x="553" y="135"/>
                  </a:cubicBezTo>
                  <a:cubicBezTo>
                    <a:pt x="62" y="447"/>
                    <a:pt x="1" y="1227"/>
                    <a:pt x="415" y="1864"/>
                  </a:cubicBezTo>
                  <a:cubicBezTo>
                    <a:pt x="709" y="2322"/>
                    <a:pt x="1165" y="2588"/>
                    <a:pt x="1581" y="2588"/>
                  </a:cubicBezTo>
                  <a:cubicBezTo>
                    <a:pt x="1748" y="2588"/>
                    <a:pt x="1909" y="2545"/>
                    <a:pt x="2050" y="2454"/>
                  </a:cubicBezTo>
                  <a:cubicBezTo>
                    <a:pt x="2536" y="2138"/>
                    <a:pt x="2597" y="1364"/>
                    <a:pt x="2187" y="721"/>
                  </a:cubicBezTo>
                  <a:cubicBezTo>
                    <a:pt x="1891" y="264"/>
                    <a:pt x="1435" y="1"/>
                    <a:pt x="102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453" name="Google Shape;453;p20"/>
          <p:cNvSpPr txBox="1"/>
          <p:nvPr/>
        </p:nvSpPr>
        <p:spPr>
          <a:xfrm rot="-381691">
            <a:off x="3207006" y="1181743"/>
            <a:ext cx="2937689" cy="4974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300" dirty="0">
                <a:solidFill>
                  <a:schemeClr val="accent2"/>
                </a:solidFill>
                <a:latin typeface="Odibee Sans"/>
                <a:ea typeface="Odibee Sans"/>
                <a:cs typeface="Odibee Sans"/>
                <a:sym typeface="Odibee Sans"/>
              </a:rPr>
              <a:t>Tematik</a:t>
            </a:r>
            <a:endParaRPr sz="2600" dirty="0">
              <a:solidFill>
                <a:schemeClr val="accent1"/>
              </a:solidFill>
              <a:latin typeface="Odibee Sans"/>
              <a:ea typeface="Odibee Sans"/>
              <a:cs typeface="Odibee Sans"/>
              <a:sym typeface="Odibee Sans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4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58" name="Google Shape;458;p21"/>
          <p:cNvGrpSpPr/>
          <p:nvPr/>
        </p:nvGrpSpPr>
        <p:grpSpPr>
          <a:xfrm>
            <a:off x="2006019" y="49159"/>
            <a:ext cx="5930106" cy="1251496"/>
            <a:chOff x="2006019" y="49159"/>
            <a:chExt cx="5930106" cy="1251496"/>
          </a:xfrm>
        </p:grpSpPr>
        <p:sp>
          <p:nvSpPr>
            <p:cNvPr id="459" name="Google Shape;459;p21"/>
            <p:cNvSpPr/>
            <p:nvPr/>
          </p:nvSpPr>
          <p:spPr>
            <a:xfrm>
              <a:off x="2294413" y="374887"/>
              <a:ext cx="5438514" cy="625071"/>
            </a:xfrm>
            <a:custGeom>
              <a:avLst/>
              <a:gdLst/>
              <a:ahLst/>
              <a:cxnLst/>
              <a:rect l="l" t="t" r="r" b="b"/>
              <a:pathLst>
                <a:path w="35452" h="6761" extrusionOk="0">
                  <a:moveTo>
                    <a:pt x="13370" y="1"/>
                  </a:moveTo>
                  <a:lnTo>
                    <a:pt x="13370" y="1"/>
                  </a:lnTo>
                  <a:cubicBezTo>
                    <a:pt x="13358" y="32"/>
                    <a:pt x="13345" y="71"/>
                    <a:pt x="13334" y="71"/>
                  </a:cubicBezTo>
                  <a:cubicBezTo>
                    <a:pt x="13333" y="71"/>
                    <a:pt x="13331" y="70"/>
                    <a:pt x="13330" y="68"/>
                  </a:cubicBezTo>
                  <a:lnTo>
                    <a:pt x="13330" y="68"/>
                  </a:lnTo>
                  <a:cubicBezTo>
                    <a:pt x="13330" y="107"/>
                    <a:pt x="13330" y="147"/>
                    <a:pt x="13333" y="187"/>
                  </a:cubicBezTo>
                  <a:lnTo>
                    <a:pt x="11147" y="187"/>
                  </a:lnTo>
                  <a:cubicBezTo>
                    <a:pt x="11144" y="157"/>
                    <a:pt x="11144" y="123"/>
                    <a:pt x="11138" y="94"/>
                  </a:cubicBezTo>
                  <a:cubicBezTo>
                    <a:pt x="11134" y="123"/>
                    <a:pt x="11134" y="157"/>
                    <a:pt x="11131" y="187"/>
                  </a:cubicBezTo>
                  <a:lnTo>
                    <a:pt x="893" y="187"/>
                  </a:lnTo>
                  <a:cubicBezTo>
                    <a:pt x="893" y="187"/>
                    <a:pt x="318" y="633"/>
                    <a:pt x="195" y="1730"/>
                  </a:cubicBezTo>
                  <a:cubicBezTo>
                    <a:pt x="0" y="3433"/>
                    <a:pt x="519" y="3282"/>
                    <a:pt x="453" y="4115"/>
                  </a:cubicBezTo>
                  <a:cubicBezTo>
                    <a:pt x="351" y="5385"/>
                    <a:pt x="569" y="5877"/>
                    <a:pt x="404" y="6681"/>
                  </a:cubicBezTo>
                  <a:lnTo>
                    <a:pt x="10949" y="6681"/>
                  </a:lnTo>
                  <a:cubicBezTo>
                    <a:pt x="10955" y="6710"/>
                    <a:pt x="10963" y="6737"/>
                    <a:pt x="10972" y="6760"/>
                  </a:cubicBezTo>
                  <a:lnTo>
                    <a:pt x="10975" y="6681"/>
                  </a:lnTo>
                  <a:lnTo>
                    <a:pt x="19778" y="6681"/>
                  </a:lnTo>
                  <a:cubicBezTo>
                    <a:pt x="19784" y="6710"/>
                    <a:pt x="19795" y="6737"/>
                    <a:pt x="19804" y="6760"/>
                  </a:cubicBezTo>
                  <a:lnTo>
                    <a:pt x="19804" y="6681"/>
                  </a:lnTo>
                  <a:lnTo>
                    <a:pt x="28607" y="6681"/>
                  </a:lnTo>
                  <a:cubicBezTo>
                    <a:pt x="28613" y="6710"/>
                    <a:pt x="28624" y="6737"/>
                    <a:pt x="28633" y="6760"/>
                  </a:cubicBezTo>
                  <a:lnTo>
                    <a:pt x="28633" y="6681"/>
                  </a:lnTo>
                  <a:lnTo>
                    <a:pt x="35452" y="6681"/>
                  </a:lnTo>
                  <a:cubicBezTo>
                    <a:pt x="35452" y="6681"/>
                    <a:pt x="35412" y="6142"/>
                    <a:pt x="35161" y="5616"/>
                  </a:cubicBezTo>
                  <a:cubicBezTo>
                    <a:pt x="35038" y="5358"/>
                    <a:pt x="34860" y="5100"/>
                    <a:pt x="34612" y="4915"/>
                  </a:cubicBezTo>
                  <a:cubicBezTo>
                    <a:pt x="33858" y="4356"/>
                    <a:pt x="34454" y="3552"/>
                    <a:pt x="34371" y="2911"/>
                  </a:cubicBezTo>
                  <a:cubicBezTo>
                    <a:pt x="34288" y="2270"/>
                    <a:pt x="33799" y="1549"/>
                    <a:pt x="33465" y="1149"/>
                  </a:cubicBezTo>
                  <a:cubicBezTo>
                    <a:pt x="33343" y="1003"/>
                    <a:pt x="33220" y="834"/>
                    <a:pt x="33114" y="683"/>
                  </a:cubicBezTo>
                  <a:cubicBezTo>
                    <a:pt x="32929" y="414"/>
                    <a:pt x="32793" y="187"/>
                    <a:pt x="32793" y="187"/>
                  </a:cubicBezTo>
                  <a:lnTo>
                    <a:pt x="31018" y="187"/>
                  </a:lnTo>
                  <a:cubicBezTo>
                    <a:pt x="31021" y="123"/>
                    <a:pt x="31024" y="64"/>
                    <a:pt x="31028" y="1"/>
                  </a:cubicBezTo>
                  <a:lnTo>
                    <a:pt x="31028" y="1"/>
                  </a:lnTo>
                  <a:cubicBezTo>
                    <a:pt x="31019" y="32"/>
                    <a:pt x="31006" y="71"/>
                    <a:pt x="30994" y="71"/>
                  </a:cubicBezTo>
                  <a:cubicBezTo>
                    <a:pt x="30992" y="71"/>
                    <a:pt x="30990" y="70"/>
                    <a:pt x="30988" y="68"/>
                  </a:cubicBezTo>
                  <a:lnTo>
                    <a:pt x="30988" y="68"/>
                  </a:lnTo>
                  <a:cubicBezTo>
                    <a:pt x="30988" y="107"/>
                    <a:pt x="30991" y="147"/>
                    <a:pt x="30991" y="187"/>
                  </a:cubicBezTo>
                  <a:lnTo>
                    <a:pt x="28809" y="187"/>
                  </a:lnTo>
                  <a:cubicBezTo>
                    <a:pt x="28805" y="157"/>
                    <a:pt x="28802" y="123"/>
                    <a:pt x="28799" y="94"/>
                  </a:cubicBezTo>
                  <a:cubicBezTo>
                    <a:pt x="28796" y="123"/>
                    <a:pt x="28792" y="157"/>
                    <a:pt x="28789" y="187"/>
                  </a:cubicBezTo>
                  <a:lnTo>
                    <a:pt x="22189" y="187"/>
                  </a:lnTo>
                  <a:cubicBezTo>
                    <a:pt x="22192" y="123"/>
                    <a:pt x="22195" y="64"/>
                    <a:pt x="22199" y="1"/>
                  </a:cubicBezTo>
                  <a:lnTo>
                    <a:pt x="22199" y="1"/>
                  </a:lnTo>
                  <a:cubicBezTo>
                    <a:pt x="22190" y="32"/>
                    <a:pt x="22175" y="71"/>
                    <a:pt x="22164" y="71"/>
                  </a:cubicBezTo>
                  <a:cubicBezTo>
                    <a:pt x="22162" y="71"/>
                    <a:pt x="22160" y="70"/>
                    <a:pt x="22159" y="68"/>
                  </a:cubicBezTo>
                  <a:lnTo>
                    <a:pt x="22159" y="68"/>
                  </a:lnTo>
                  <a:cubicBezTo>
                    <a:pt x="22159" y="107"/>
                    <a:pt x="22159" y="147"/>
                    <a:pt x="22162" y="187"/>
                  </a:cubicBezTo>
                  <a:lnTo>
                    <a:pt x="19976" y="187"/>
                  </a:lnTo>
                  <a:cubicBezTo>
                    <a:pt x="19976" y="157"/>
                    <a:pt x="19973" y="123"/>
                    <a:pt x="19967" y="94"/>
                  </a:cubicBezTo>
                  <a:cubicBezTo>
                    <a:pt x="19967" y="123"/>
                    <a:pt x="19963" y="157"/>
                    <a:pt x="19960" y="187"/>
                  </a:cubicBezTo>
                  <a:lnTo>
                    <a:pt x="13360" y="187"/>
                  </a:lnTo>
                  <a:cubicBezTo>
                    <a:pt x="13363" y="123"/>
                    <a:pt x="13366" y="64"/>
                    <a:pt x="13370" y="1"/>
                  </a:cubicBezTo>
                  <a:close/>
                </a:path>
              </a:pathLst>
            </a:custGeom>
            <a:solidFill>
              <a:srgbClr val="65C1C9"/>
            </a:solidFill>
            <a:ln>
              <a:noFill/>
            </a:ln>
            <a:effectLst>
              <a:outerShdw blurRad="28575" dist="19050" dir="19320000" algn="bl" rotWithShape="0">
                <a:srgbClr val="000000">
                  <a:alpha val="21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0" name="Google Shape;460;p21"/>
            <p:cNvSpPr/>
            <p:nvPr/>
          </p:nvSpPr>
          <p:spPr>
            <a:xfrm rot="7791998">
              <a:off x="7097580" y="716709"/>
              <a:ext cx="882084" cy="299122"/>
            </a:xfrm>
            <a:custGeom>
              <a:avLst/>
              <a:gdLst/>
              <a:ahLst/>
              <a:cxnLst/>
              <a:rect l="l" t="t" r="r" b="b"/>
              <a:pathLst>
                <a:path w="9177" h="3112" extrusionOk="0">
                  <a:moveTo>
                    <a:pt x="9011" y="1"/>
                  </a:moveTo>
                  <a:lnTo>
                    <a:pt x="1" y="655"/>
                  </a:lnTo>
                  <a:lnTo>
                    <a:pt x="1" y="682"/>
                  </a:lnTo>
                  <a:lnTo>
                    <a:pt x="34" y="728"/>
                  </a:lnTo>
                  <a:lnTo>
                    <a:pt x="7" y="741"/>
                  </a:lnTo>
                  <a:lnTo>
                    <a:pt x="7" y="758"/>
                  </a:lnTo>
                  <a:lnTo>
                    <a:pt x="106" y="821"/>
                  </a:lnTo>
                  <a:lnTo>
                    <a:pt x="14" y="827"/>
                  </a:lnTo>
                  <a:lnTo>
                    <a:pt x="109" y="867"/>
                  </a:lnTo>
                  <a:lnTo>
                    <a:pt x="57" y="897"/>
                  </a:lnTo>
                  <a:lnTo>
                    <a:pt x="117" y="940"/>
                  </a:lnTo>
                  <a:lnTo>
                    <a:pt x="63" y="986"/>
                  </a:lnTo>
                  <a:lnTo>
                    <a:pt x="120" y="1022"/>
                  </a:lnTo>
                  <a:cubicBezTo>
                    <a:pt x="120" y="1022"/>
                    <a:pt x="60" y="1042"/>
                    <a:pt x="67" y="1055"/>
                  </a:cubicBezTo>
                  <a:cubicBezTo>
                    <a:pt x="77" y="1068"/>
                    <a:pt x="126" y="1112"/>
                    <a:pt x="126" y="1112"/>
                  </a:cubicBezTo>
                  <a:lnTo>
                    <a:pt x="86" y="1128"/>
                  </a:lnTo>
                  <a:lnTo>
                    <a:pt x="109" y="1181"/>
                  </a:lnTo>
                  <a:lnTo>
                    <a:pt x="100" y="1227"/>
                  </a:lnTo>
                  <a:lnTo>
                    <a:pt x="126" y="1297"/>
                  </a:lnTo>
                  <a:lnTo>
                    <a:pt x="113" y="1419"/>
                  </a:lnTo>
                  <a:lnTo>
                    <a:pt x="159" y="1541"/>
                  </a:lnTo>
                  <a:lnTo>
                    <a:pt x="143" y="1660"/>
                  </a:lnTo>
                  <a:lnTo>
                    <a:pt x="176" y="1782"/>
                  </a:lnTo>
                  <a:lnTo>
                    <a:pt x="140" y="2014"/>
                  </a:lnTo>
                  <a:lnTo>
                    <a:pt x="209" y="2246"/>
                  </a:lnTo>
                  <a:lnTo>
                    <a:pt x="179" y="2394"/>
                  </a:lnTo>
                  <a:lnTo>
                    <a:pt x="216" y="2563"/>
                  </a:lnTo>
                  <a:lnTo>
                    <a:pt x="216" y="2705"/>
                  </a:lnTo>
                  <a:lnTo>
                    <a:pt x="248" y="2788"/>
                  </a:lnTo>
                  <a:cubicBezTo>
                    <a:pt x="248" y="2788"/>
                    <a:pt x="202" y="2805"/>
                    <a:pt x="216" y="2814"/>
                  </a:cubicBezTo>
                  <a:cubicBezTo>
                    <a:pt x="225" y="2824"/>
                    <a:pt x="265" y="2861"/>
                    <a:pt x="255" y="2874"/>
                  </a:cubicBezTo>
                  <a:cubicBezTo>
                    <a:pt x="248" y="2890"/>
                    <a:pt x="213" y="3026"/>
                    <a:pt x="213" y="3026"/>
                  </a:cubicBezTo>
                  <a:lnTo>
                    <a:pt x="272" y="3052"/>
                  </a:lnTo>
                  <a:lnTo>
                    <a:pt x="228" y="3076"/>
                  </a:lnTo>
                  <a:lnTo>
                    <a:pt x="239" y="3112"/>
                  </a:lnTo>
                  <a:lnTo>
                    <a:pt x="9177" y="2461"/>
                  </a:lnTo>
                  <a:lnTo>
                    <a:pt x="9038" y="2368"/>
                  </a:lnTo>
                  <a:lnTo>
                    <a:pt x="9094" y="2252"/>
                  </a:lnTo>
                  <a:lnTo>
                    <a:pt x="8958" y="2143"/>
                  </a:lnTo>
                  <a:lnTo>
                    <a:pt x="9097" y="2044"/>
                  </a:lnTo>
                  <a:lnTo>
                    <a:pt x="8946" y="1935"/>
                  </a:lnTo>
                  <a:cubicBezTo>
                    <a:pt x="8946" y="1935"/>
                    <a:pt x="9081" y="1782"/>
                    <a:pt x="9101" y="1759"/>
                  </a:cubicBezTo>
                  <a:cubicBezTo>
                    <a:pt x="9124" y="1736"/>
                    <a:pt x="8992" y="1620"/>
                    <a:pt x="8992" y="1620"/>
                  </a:cubicBezTo>
                  <a:lnTo>
                    <a:pt x="9081" y="1532"/>
                  </a:lnTo>
                  <a:lnTo>
                    <a:pt x="8935" y="1290"/>
                  </a:lnTo>
                  <a:lnTo>
                    <a:pt x="9097" y="1164"/>
                  </a:lnTo>
                  <a:lnTo>
                    <a:pt x="9061" y="691"/>
                  </a:lnTo>
                  <a:lnTo>
                    <a:pt x="8879" y="513"/>
                  </a:lnTo>
                  <a:lnTo>
                    <a:pt x="9038" y="341"/>
                  </a:lnTo>
                  <a:lnTo>
                    <a:pt x="9028" y="228"/>
                  </a:lnTo>
                  <a:lnTo>
                    <a:pt x="8859" y="242"/>
                  </a:lnTo>
                  <a:lnTo>
                    <a:pt x="8859" y="242"/>
                  </a:lnTo>
                  <a:lnTo>
                    <a:pt x="9011" y="1"/>
                  </a:lnTo>
                  <a:close/>
                </a:path>
              </a:pathLst>
            </a:custGeom>
            <a:solidFill>
              <a:schemeClr val="dk1">
                <a:alpha val="15109"/>
              </a:schemeClr>
            </a:solidFill>
            <a:ln>
              <a:noFill/>
            </a:ln>
            <a:effectLst>
              <a:outerShdw blurRad="28575" dist="19050" dir="19200000" algn="bl" rotWithShape="0">
                <a:srgbClr val="000000">
                  <a:alpha val="2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1" name="Google Shape;461;p21"/>
            <p:cNvSpPr/>
            <p:nvPr/>
          </p:nvSpPr>
          <p:spPr>
            <a:xfrm rot="7791998">
              <a:off x="1962480" y="333984"/>
              <a:ext cx="882084" cy="299122"/>
            </a:xfrm>
            <a:custGeom>
              <a:avLst/>
              <a:gdLst/>
              <a:ahLst/>
              <a:cxnLst/>
              <a:rect l="l" t="t" r="r" b="b"/>
              <a:pathLst>
                <a:path w="9177" h="3112" extrusionOk="0">
                  <a:moveTo>
                    <a:pt x="9011" y="1"/>
                  </a:moveTo>
                  <a:lnTo>
                    <a:pt x="1" y="655"/>
                  </a:lnTo>
                  <a:lnTo>
                    <a:pt x="1" y="682"/>
                  </a:lnTo>
                  <a:lnTo>
                    <a:pt x="34" y="728"/>
                  </a:lnTo>
                  <a:lnTo>
                    <a:pt x="7" y="741"/>
                  </a:lnTo>
                  <a:lnTo>
                    <a:pt x="7" y="758"/>
                  </a:lnTo>
                  <a:lnTo>
                    <a:pt x="106" y="821"/>
                  </a:lnTo>
                  <a:lnTo>
                    <a:pt x="14" y="827"/>
                  </a:lnTo>
                  <a:lnTo>
                    <a:pt x="109" y="867"/>
                  </a:lnTo>
                  <a:lnTo>
                    <a:pt x="57" y="897"/>
                  </a:lnTo>
                  <a:lnTo>
                    <a:pt x="117" y="940"/>
                  </a:lnTo>
                  <a:lnTo>
                    <a:pt x="63" y="986"/>
                  </a:lnTo>
                  <a:lnTo>
                    <a:pt x="120" y="1022"/>
                  </a:lnTo>
                  <a:cubicBezTo>
                    <a:pt x="120" y="1022"/>
                    <a:pt x="60" y="1042"/>
                    <a:pt x="67" y="1055"/>
                  </a:cubicBezTo>
                  <a:cubicBezTo>
                    <a:pt x="77" y="1068"/>
                    <a:pt x="126" y="1112"/>
                    <a:pt x="126" y="1112"/>
                  </a:cubicBezTo>
                  <a:lnTo>
                    <a:pt x="86" y="1128"/>
                  </a:lnTo>
                  <a:lnTo>
                    <a:pt x="109" y="1181"/>
                  </a:lnTo>
                  <a:lnTo>
                    <a:pt x="100" y="1227"/>
                  </a:lnTo>
                  <a:lnTo>
                    <a:pt x="126" y="1297"/>
                  </a:lnTo>
                  <a:lnTo>
                    <a:pt x="113" y="1419"/>
                  </a:lnTo>
                  <a:lnTo>
                    <a:pt x="159" y="1541"/>
                  </a:lnTo>
                  <a:lnTo>
                    <a:pt x="143" y="1660"/>
                  </a:lnTo>
                  <a:lnTo>
                    <a:pt x="176" y="1782"/>
                  </a:lnTo>
                  <a:lnTo>
                    <a:pt x="140" y="2014"/>
                  </a:lnTo>
                  <a:lnTo>
                    <a:pt x="209" y="2246"/>
                  </a:lnTo>
                  <a:lnTo>
                    <a:pt x="179" y="2394"/>
                  </a:lnTo>
                  <a:lnTo>
                    <a:pt x="216" y="2563"/>
                  </a:lnTo>
                  <a:lnTo>
                    <a:pt x="216" y="2705"/>
                  </a:lnTo>
                  <a:lnTo>
                    <a:pt x="248" y="2788"/>
                  </a:lnTo>
                  <a:cubicBezTo>
                    <a:pt x="248" y="2788"/>
                    <a:pt x="202" y="2805"/>
                    <a:pt x="216" y="2814"/>
                  </a:cubicBezTo>
                  <a:cubicBezTo>
                    <a:pt x="225" y="2824"/>
                    <a:pt x="265" y="2861"/>
                    <a:pt x="255" y="2874"/>
                  </a:cubicBezTo>
                  <a:cubicBezTo>
                    <a:pt x="248" y="2890"/>
                    <a:pt x="213" y="3026"/>
                    <a:pt x="213" y="3026"/>
                  </a:cubicBezTo>
                  <a:lnTo>
                    <a:pt x="272" y="3052"/>
                  </a:lnTo>
                  <a:lnTo>
                    <a:pt x="228" y="3076"/>
                  </a:lnTo>
                  <a:lnTo>
                    <a:pt x="239" y="3112"/>
                  </a:lnTo>
                  <a:lnTo>
                    <a:pt x="9177" y="2461"/>
                  </a:lnTo>
                  <a:lnTo>
                    <a:pt x="9038" y="2368"/>
                  </a:lnTo>
                  <a:lnTo>
                    <a:pt x="9094" y="2252"/>
                  </a:lnTo>
                  <a:lnTo>
                    <a:pt x="8958" y="2143"/>
                  </a:lnTo>
                  <a:lnTo>
                    <a:pt x="9097" y="2044"/>
                  </a:lnTo>
                  <a:lnTo>
                    <a:pt x="8946" y="1935"/>
                  </a:lnTo>
                  <a:cubicBezTo>
                    <a:pt x="8946" y="1935"/>
                    <a:pt x="9081" y="1782"/>
                    <a:pt x="9101" y="1759"/>
                  </a:cubicBezTo>
                  <a:cubicBezTo>
                    <a:pt x="9124" y="1736"/>
                    <a:pt x="8992" y="1620"/>
                    <a:pt x="8992" y="1620"/>
                  </a:cubicBezTo>
                  <a:lnTo>
                    <a:pt x="9081" y="1532"/>
                  </a:lnTo>
                  <a:lnTo>
                    <a:pt x="8935" y="1290"/>
                  </a:lnTo>
                  <a:lnTo>
                    <a:pt x="9097" y="1164"/>
                  </a:lnTo>
                  <a:lnTo>
                    <a:pt x="9061" y="691"/>
                  </a:lnTo>
                  <a:lnTo>
                    <a:pt x="8879" y="513"/>
                  </a:lnTo>
                  <a:lnTo>
                    <a:pt x="9038" y="341"/>
                  </a:lnTo>
                  <a:lnTo>
                    <a:pt x="9028" y="228"/>
                  </a:lnTo>
                  <a:lnTo>
                    <a:pt x="8859" y="242"/>
                  </a:lnTo>
                  <a:lnTo>
                    <a:pt x="8859" y="242"/>
                  </a:lnTo>
                  <a:lnTo>
                    <a:pt x="9011" y="1"/>
                  </a:lnTo>
                  <a:close/>
                </a:path>
              </a:pathLst>
            </a:custGeom>
            <a:solidFill>
              <a:schemeClr val="dk1">
                <a:alpha val="15109"/>
              </a:schemeClr>
            </a:solidFill>
            <a:ln>
              <a:noFill/>
            </a:ln>
            <a:effectLst>
              <a:outerShdw blurRad="28575" dist="19050" dir="19200000" algn="bl" rotWithShape="0">
                <a:srgbClr val="000000">
                  <a:alpha val="2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462" name="Google Shape;462;p21"/>
          <p:cNvSpPr txBox="1">
            <a:spLocks noGrp="1"/>
          </p:cNvSpPr>
          <p:nvPr>
            <p:ph type="title"/>
          </p:nvPr>
        </p:nvSpPr>
        <p:spPr>
          <a:xfrm>
            <a:off x="1435800" y="345229"/>
            <a:ext cx="69924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err="1">
                <a:solidFill>
                  <a:schemeClr val="lt1"/>
                </a:solidFill>
              </a:rPr>
              <a:t>Penjumahan</a:t>
            </a:r>
            <a:r>
              <a:rPr lang="en-US" dirty="0">
                <a:solidFill>
                  <a:schemeClr val="lt1"/>
                </a:solidFill>
              </a:rPr>
              <a:t> </a:t>
            </a:r>
            <a:r>
              <a:rPr lang="en-US" dirty="0" err="1">
                <a:solidFill>
                  <a:schemeClr val="lt1"/>
                </a:solidFill>
              </a:rPr>
              <a:t>Satuan</a:t>
            </a:r>
            <a:r>
              <a:rPr lang="en-US" dirty="0">
                <a:solidFill>
                  <a:schemeClr val="lt1"/>
                </a:solidFill>
              </a:rPr>
              <a:t> Panjang</a:t>
            </a:r>
            <a:endParaRPr dirty="0">
              <a:solidFill>
                <a:schemeClr val="lt1"/>
              </a:solidFill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C90C2E90-3B1E-4E37-B892-E68404D653C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400" dirty="0" err="1"/>
              <a:t>Contoh</a:t>
            </a:r>
            <a:r>
              <a:rPr lang="en-US" sz="2400" dirty="0"/>
              <a:t> : </a:t>
            </a:r>
          </a:p>
          <a:p>
            <a:pPr marL="152400" indent="0">
              <a:buNone/>
            </a:pPr>
            <a:endParaRPr lang="en-US" sz="2400" dirty="0"/>
          </a:p>
          <a:p>
            <a:r>
              <a:rPr lang="en-US" sz="2400" dirty="0"/>
              <a:t>2000 m + 50 km = …. km</a:t>
            </a:r>
          </a:p>
          <a:p>
            <a:r>
              <a:rPr lang="en-US" sz="2400" dirty="0"/>
              <a:t>Cara: </a:t>
            </a:r>
          </a:p>
          <a:p>
            <a:pPr marL="152400" indent="0">
              <a:buNone/>
            </a:pPr>
            <a:endParaRPr lang="en-US" sz="2400" dirty="0"/>
          </a:p>
          <a:p>
            <a:pPr marL="152400" indent="0">
              <a:buNone/>
            </a:pPr>
            <a:endParaRPr lang="en-US" sz="2400" dirty="0"/>
          </a:p>
          <a:p>
            <a:endParaRPr lang="en-US" sz="2400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93FFB80D-77CB-42BB-8291-EA706BBC5DE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64243" y="2487087"/>
            <a:ext cx="2981875" cy="2609141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B6842AA4-E90E-4939-87A3-36AA02062956}"/>
              </a:ext>
            </a:extLst>
          </p:cNvPr>
          <p:cNvSpPr txBox="1"/>
          <p:nvPr/>
        </p:nvSpPr>
        <p:spPr>
          <a:xfrm>
            <a:off x="3249899" y="2651616"/>
            <a:ext cx="3561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2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A044487A-44EB-4EF7-A41F-0DE8C011200F}"/>
              </a:ext>
            </a:extLst>
          </p:cNvPr>
          <p:cNvSpPr txBox="1"/>
          <p:nvPr/>
        </p:nvSpPr>
        <p:spPr>
          <a:xfrm>
            <a:off x="3078377" y="3056741"/>
            <a:ext cx="52770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50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xmlns="" id="{A687316E-E104-448A-9B86-525C2BE7B029}"/>
              </a:ext>
            </a:extLst>
          </p:cNvPr>
          <p:cNvCxnSpPr/>
          <p:nvPr/>
        </p:nvCxnSpPr>
        <p:spPr>
          <a:xfrm>
            <a:off x="1435800" y="3540363"/>
            <a:ext cx="2944289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xmlns="" id="{DD77CD4E-D783-4AC9-ADF6-6B8A5183E329}"/>
              </a:ext>
            </a:extLst>
          </p:cNvPr>
          <p:cNvSpPr txBox="1"/>
          <p:nvPr/>
        </p:nvSpPr>
        <p:spPr>
          <a:xfrm>
            <a:off x="4537340" y="3287573"/>
            <a:ext cx="39466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+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xmlns="" id="{25E0005F-A31E-4B26-B560-6395A03D4D48}"/>
              </a:ext>
            </a:extLst>
          </p:cNvPr>
          <p:cNvSpPr txBox="1"/>
          <p:nvPr/>
        </p:nvSpPr>
        <p:spPr>
          <a:xfrm>
            <a:off x="3078377" y="3525185"/>
            <a:ext cx="119295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52   km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xmlns="" id="{AD6207F6-6FD5-442B-A48D-8F77B2E6B3B8}"/>
              </a:ext>
            </a:extLst>
          </p:cNvPr>
          <p:cNvSpPr txBox="1"/>
          <p:nvPr/>
        </p:nvSpPr>
        <p:spPr>
          <a:xfrm>
            <a:off x="817881" y="4135764"/>
            <a:ext cx="4628444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52400" indent="0">
              <a:buNone/>
            </a:pPr>
            <a:r>
              <a:rPr lang="en-US" sz="2400" dirty="0"/>
              <a:t> Jadi, 2000 m + 50 km = 52 km</a:t>
            </a:r>
          </a:p>
        </p:txBody>
      </p:sp>
      <p:grpSp>
        <p:nvGrpSpPr>
          <p:cNvPr id="26" name="Google Shape;1751;p35">
            <a:extLst>
              <a:ext uri="{FF2B5EF4-FFF2-40B4-BE49-F238E27FC236}">
                <a16:creationId xmlns:a16="http://schemas.microsoft.com/office/drawing/2014/main" xmlns="" id="{CFFAE743-961F-4F20-AF94-A365A9914EDB}"/>
              </a:ext>
            </a:extLst>
          </p:cNvPr>
          <p:cNvGrpSpPr/>
          <p:nvPr/>
        </p:nvGrpSpPr>
        <p:grpSpPr>
          <a:xfrm>
            <a:off x="1996146" y="201492"/>
            <a:ext cx="596534" cy="777900"/>
            <a:chOff x="6332575" y="2756700"/>
            <a:chExt cx="2335687" cy="3044619"/>
          </a:xfrm>
        </p:grpSpPr>
        <p:sp>
          <p:nvSpPr>
            <p:cNvPr id="27" name="Google Shape;1752;p35">
              <a:extLst>
                <a:ext uri="{FF2B5EF4-FFF2-40B4-BE49-F238E27FC236}">
                  <a16:creationId xmlns:a16="http://schemas.microsoft.com/office/drawing/2014/main" xmlns="" id="{2B98CE1B-1288-4778-AF9A-65ADD2FA0603}"/>
                </a:ext>
              </a:extLst>
            </p:cNvPr>
            <p:cNvSpPr/>
            <p:nvPr/>
          </p:nvSpPr>
          <p:spPr>
            <a:xfrm>
              <a:off x="6332575" y="2756700"/>
              <a:ext cx="2335687" cy="3044619"/>
            </a:xfrm>
            <a:custGeom>
              <a:avLst/>
              <a:gdLst/>
              <a:ahLst/>
              <a:cxnLst/>
              <a:rect l="l" t="t" r="r" b="b"/>
              <a:pathLst>
                <a:path w="37368" h="48710" extrusionOk="0">
                  <a:moveTo>
                    <a:pt x="30388" y="1"/>
                  </a:moveTo>
                  <a:cubicBezTo>
                    <a:pt x="29280" y="1"/>
                    <a:pt x="28190" y="90"/>
                    <a:pt x="27149" y="265"/>
                  </a:cubicBezTo>
                  <a:cubicBezTo>
                    <a:pt x="25781" y="495"/>
                    <a:pt x="24472" y="878"/>
                    <a:pt x="23260" y="1402"/>
                  </a:cubicBezTo>
                  <a:lnTo>
                    <a:pt x="22472" y="1744"/>
                  </a:lnTo>
                  <a:lnTo>
                    <a:pt x="22528" y="2605"/>
                  </a:lnTo>
                  <a:cubicBezTo>
                    <a:pt x="22532" y="2624"/>
                    <a:pt x="22660" y="4532"/>
                    <a:pt x="22854" y="7195"/>
                  </a:cubicBezTo>
                  <a:cubicBezTo>
                    <a:pt x="22673" y="6981"/>
                    <a:pt x="22423" y="6786"/>
                    <a:pt x="22093" y="6605"/>
                  </a:cubicBezTo>
                  <a:cubicBezTo>
                    <a:pt x="21925" y="6513"/>
                    <a:pt x="21744" y="6437"/>
                    <a:pt x="21553" y="6381"/>
                  </a:cubicBezTo>
                  <a:cubicBezTo>
                    <a:pt x="21628" y="6091"/>
                    <a:pt x="21625" y="5794"/>
                    <a:pt x="21540" y="5521"/>
                  </a:cubicBezTo>
                  <a:cubicBezTo>
                    <a:pt x="21415" y="5116"/>
                    <a:pt x="21121" y="4789"/>
                    <a:pt x="20719" y="4605"/>
                  </a:cubicBezTo>
                  <a:cubicBezTo>
                    <a:pt x="20475" y="4493"/>
                    <a:pt x="20192" y="4437"/>
                    <a:pt x="19882" y="4437"/>
                  </a:cubicBezTo>
                  <a:cubicBezTo>
                    <a:pt x="19424" y="4437"/>
                    <a:pt x="18887" y="4562"/>
                    <a:pt x="18333" y="4799"/>
                  </a:cubicBezTo>
                  <a:cubicBezTo>
                    <a:pt x="17776" y="5040"/>
                    <a:pt x="17213" y="5386"/>
                    <a:pt x="16698" y="5808"/>
                  </a:cubicBezTo>
                  <a:cubicBezTo>
                    <a:pt x="16158" y="6256"/>
                    <a:pt x="15661" y="6760"/>
                    <a:pt x="15215" y="7307"/>
                  </a:cubicBezTo>
                  <a:cubicBezTo>
                    <a:pt x="14863" y="7749"/>
                    <a:pt x="14543" y="8217"/>
                    <a:pt x="14270" y="8701"/>
                  </a:cubicBezTo>
                  <a:cubicBezTo>
                    <a:pt x="14043" y="9104"/>
                    <a:pt x="13877" y="9452"/>
                    <a:pt x="13769" y="9713"/>
                  </a:cubicBezTo>
                  <a:cubicBezTo>
                    <a:pt x="13706" y="9749"/>
                    <a:pt x="13644" y="9789"/>
                    <a:pt x="13581" y="9825"/>
                  </a:cubicBezTo>
                  <a:cubicBezTo>
                    <a:pt x="13024" y="9275"/>
                    <a:pt x="12418" y="8790"/>
                    <a:pt x="11775" y="8382"/>
                  </a:cubicBezTo>
                  <a:cubicBezTo>
                    <a:pt x="10809" y="7769"/>
                    <a:pt x="9798" y="7350"/>
                    <a:pt x="8766" y="7139"/>
                  </a:cubicBezTo>
                  <a:cubicBezTo>
                    <a:pt x="8555" y="7096"/>
                    <a:pt x="8351" y="7063"/>
                    <a:pt x="8140" y="7034"/>
                  </a:cubicBezTo>
                  <a:lnTo>
                    <a:pt x="8123" y="7034"/>
                  </a:lnTo>
                  <a:lnTo>
                    <a:pt x="8107" y="7031"/>
                  </a:lnTo>
                  <a:cubicBezTo>
                    <a:pt x="8064" y="7027"/>
                    <a:pt x="8009" y="7020"/>
                    <a:pt x="7949" y="7017"/>
                  </a:cubicBezTo>
                  <a:cubicBezTo>
                    <a:pt x="7774" y="7001"/>
                    <a:pt x="7596" y="6991"/>
                    <a:pt x="7422" y="6991"/>
                  </a:cubicBezTo>
                  <a:cubicBezTo>
                    <a:pt x="6499" y="6991"/>
                    <a:pt x="5589" y="7212"/>
                    <a:pt x="4713" y="7640"/>
                  </a:cubicBezTo>
                  <a:cubicBezTo>
                    <a:pt x="3965" y="8009"/>
                    <a:pt x="3256" y="8523"/>
                    <a:pt x="2607" y="9176"/>
                  </a:cubicBezTo>
                  <a:cubicBezTo>
                    <a:pt x="2047" y="9736"/>
                    <a:pt x="1536" y="10398"/>
                    <a:pt x="1128" y="11090"/>
                  </a:cubicBezTo>
                  <a:cubicBezTo>
                    <a:pt x="735" y="11753"/>
                    <a:pt x="445" y="12429"/>
                    <a:pt x="287" y="13048"/>
                  </a:cubicBezTo>
                  <a:cubicBezTo>
                    <a:pt x="125" y="13667"/>
                    <a:pt x="36" y="14208"/>
                    <a:pt x="13" y="14656"/>
                  </a:cubicBezTo>
                  <a:cubicBezTo>
                    <a:pt x="0" y="14926"/>
                    <a:pt x="13" y="15161"/>
                    <a:pt x="53" y="15375"/>
                  </a:cubicBezTo>
                  <a:cubicBezTo>
                    <a:pt x="109" y="15698"/>
                    <a:pt x="224" y="15971"/>
                    <a:pt x="399" y="16195"/>
                  </a:cubicBezTo>
                  <a:cubicBezTo>
                    <a:pt x="603" y="16459"/>
                    <a:pt x="880" y="16644"/>
                    <a:pt x="1193" y="16726"/>
                  </a:cubicBezTo>
                  <a:cubicBezTo>
                    <a:pt x="1236" y="17550"/>
                    <a:pt x="1397" y="18274"/>
                    <a:pt x="1677" y="18881"/>
                  </a:cubicBezTo>
                  <a:cubicBezTo>
                    <a:pt x="1796" y="19145"/>
                    <a:pt x="1925" y="19353"/>
                    <a:pt x="2066" y="19517"/>
                  </a:cubicBezTo>
                  <a:cubicBezTo>
                    <a:pt x="2380" y="19880"/>
                    <a:pt x="2732" y="19999"/>
                    <a:pt x="2982" y="20031"/>
                  </a:cubicBezTo>
                  <a:cubicBezTo>
                    <a:pt x="3015" y="20107"/>
                    <a:pt x="3049" y="20183"/>
                    <a:pt x="3085" y="20256"/>
                  </a:cubicBezTo>
                  <a:cubicBezTo>
                    <a:pt x="3507" y="21158"/>
                    <a:pt x="4097" y="21883"/>
                    <a:pt x="4841" y="22411"/>
                  </a:cubicBezTo>
                  <a:cubicBezTo>
                    <a:pt x="5764" y="23067"/>
                    <a:pt x="6891" y="23400"/>
                    <a:pt x="8196" y="23400"/>
                  </a:cubicBezTo>
                  <a:lnTo>
                    <a:pt x="8354" y="23400"/>
                  </a:lnTo>
                  <a:cubicBezTo>
                    <a:pt x="8546" y="23884"/>
                    <a:pt x="8796" y="24342"/>
                    <a:pt x="9099" y="24764"/>
                  </a:cubicBezTo>
                  <a:cubicBezTo>
                    <a:pt x="9501" y="25330"/>
                    <a:pt x="10006" y="25838"/>
                    <a:pt x="10589" y="26273"/>
                  </a:cubicBezTo>
                  <a:cubicBezTo>
                    <a:pt x="11149" y="26692"/>
                    <a:pt x="11792" y="27047"/>
                    <a:pt x="12497" y="27335"/>
                  </a:cubicBezTo>
                  <a:cubicBezTo>
                    <a:pt x="12730" y="27429"/>
                    <a:pt x="12972" y="27516"/>
                    <a:pt x="13218" y="27595"/>
                  </a:cubicBezTo>
                  <a:cubicBezTo>
                    <a:pt x="12961" y="28231"/>
                    <a:pt x="12688" y="29018"/>
                    <a:pt x="12464" y="29928"/>
                  </a:cubicBezTo>
                  <a:cubicBezTo>
                    <a:pt x="12220" y="30923"/>
                    <a:pt x="12062" y="31945"/>
                    <a:pt x="11999" y="32960"/>
                  </a:cubicBezTo>
                  <a:cubicBezTo>
                    <a:pt x="11920" y="34169"/>
                    <a:pt x="11976" y="35389"/>
                    <a:pt x="12157" y="36588"/>
                  </a:cubicBezTo>
                  <a:cubicBezTo>
                    <a:pt x="12348" y="37840"/>
                    <a:pt x="12803" y="38987"/>
                    <a:pt x="13505" y="39993"/>
                  </a:cubicBezTo>
                  <a:cubicBezTo>
                    <a:pt x="14141" y="40902"/>
                    <a:pt x="14975" y="41686"/>
                    <a:pt x="15980" y="42323"/>
                  </a:cubicBezTo>
                  <a:cubicBezTo>
                    <a:pt x="16883" y="42892"/>
                    <a:pt x="17901" y="43334"/>
                    <a:pt x="19009" y="43631"/>
                  </a:cubicBezTo>
                  <a:cubicBezTo>
                    <a:pt x="19526" y="43769"/>
                    <a:pt x="20060" y="43874"/>
                    <a:pt x="20597" y="43944"/>
                  </a:cubicBezTo>
                  <a:cubicBezTo>
                    <a:pt x="21121" y="44013"/>
                    <a:pt x="21648" y="44046"/>
                    <a:pt x="22169" y="44046"/>
                  </a:cubicBezTo>
                  <a:cubicBezTo>
                    <a:pt x="22558" y="44046"/>
                    <a:pt x="22940" y="44026"/>
                    <a:pt x="23313" y="43990"/>
                  </a:cubicBezTo>
                  <a:lnTo>
                    <a:pt x="23313" y="43990"/>
                  </a:lnTo>
                  <a:cubicBezTo>
                    <a:pt x="23263" y="45796"/>
                    <a:pt x="23227" y="46923"/>
                    <a:pt x="23227" y="46936"/>
                  </a:cubicBezTo>
                  <a:lnTo>
                    <a:pt x="23194" y="47951"/>
                  </a:lnTo>
                  <a:lnTo>
                    <a:pt x="24183" y="48165"/>
                  </a:lnTo>
                  <a:cubicBezTo>
                    <a:pt x="24285" y="48188"/>
                    <a:pt x="26684" y="48709"/>
                    <a:pt x="29587" y="48709"/>
                  </a:cubicBezTo>
                  <a:cubicBezTo>
                    <a:pt x="29838" y="48709"/>
                    <a:pt x="30085" y="48705"/>
                    <a:pt x="30328" y="48696"/>
                  </a:cubicBezTo>
                  <a:cubicBezTo>
                    <a:pt x="32932" y="48617"/>
                    <a:pt x="35071" y="48092"/>
                    <a:pt x="36686" y="47140"/>
                  </a:cubicBezTo>
                  <a:lnTo>
                    <a:pt x="37279" y="46791"/>
                  </a:lnTo>
                  <a:lnTo>
                    <a:pt x="37285" y="46102"/>
                  </a:lnTo>
                  <a:cubicBezTo>
                    <a:pt x="37285" y="46007"/>
                    <a:pt x="37368" y="36644"/>
                    <a:pt x="37368" y="26567"/>
                  </a:cubicBezTo>
                  <a:cubicBezTo>
                    <a:pt x="37364" y="20647"/>
                    <a:pt x="37338" y="15641"/>
                    <a:pt x="37279" y="11694"/>
                  </a:cubicBezTo>
                  <a:cubicBezTo>
                    <a:pt x="37209" y="6727"/>
                    <a:pt x="37095" y="3409"/>
                    <a:pt x="36937" y="1820"/>
                  </a:cubicBezTo>
                  <a:lnTo>
                    <a:pt x="36858" y="1026"/>
                  </a:lnTo>
                  <a:lnTo>
                    <a:pt x="36096" y="782"/>
                  </a:lnTo>
                  <a:cubicBezTo>
                    <a:pt x="35997" y="749"/>
                    <a:pt x="33624" y="1"/>
                    <a:pt x="30388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ffectLst>
              <a:outerShdw blurRad="28575" dist="19050" dir="19320000" algn="bl" rotWithShape="0">
                <a:srgbClr val="000000">
                  <a:alpha val="21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" name="Google Shape;1753;p35">
              <a:extLst>
                <a:ext uri="{FF2B5EF4-FFF2-40B4-BE49-F238E27FC236}">
                  <a16:creationId xmlns:a16="http://schemas.microsoft.com/office/drawing/2014/main" xmlns="" id="{B09D190D-4D62-4B53-ACCF-185F3A6BE023}"/>
                </a:ext>
              </a:extLst>
            </p:cNvPr>
            <p:cNvSpPr/>
            <p:nvPr/>
          </p:nvSpPr>
          <p:spPr>
            <a:xfrm>
              <a:off x="7818760" y="2832894"/>
              <a:ext cx="790813" cy="2892231"/>
            </a:xfrm>
            <a:custGeom>
              <a:avLst/>
              <a:gdLst/>
              <a:ahLst/>
              <a:cxnLst/>
              <a:rect l="l" t="t" r="r" b="b"/>
              <a:pathLst>
                <a:path w="12652" h="46272" extrusionOk="0">
                  <a:moveTo>
                    <a:pt x="6646" y="1"/>
                  </a:moveTo>
                  <a:cubicBezTo>
                    <a:pt x="5697" y="1"/>
                    <a:pt x="4670" y="69"/>
                    <a:pt x="3605" y="248"/>
                  </a:cubicBezTo>
                  <a:cubicBezTo>
                    <a:pt x="2432" y="446"/>
                    <a:pt x="1210" y="779"/>
                    <a:pt x="0" y="1303"/>
                  </a:cubicBezTo>
                  <a:cubicBezTo>
                    <a:pt x="0" y="1303"/>
                    <a:pt x="468" y="8204"/>
                    <a:pt x="986" y="14334"/>
                  </a:cubicBezTo>
                  <a:cubicBezTo>
                    <a:pt x="1506" y="20464"/>
                    <a:pt x="699" y="45757"/>
                    <a:pt x="699" y="45757"/>
                  </a:cubicBezTo>
                  <a:cubicBezTo>
                    <a:pt x="699" y="45757"/>
                    <a:pt x="3041" y="46271"/>
                    <a:pt x="5846" y="46271"/>
                  </a:cubicBezTo>
                  <a:cubicBezTo>
                    <a:pt x="6077" y="46271"/>
                    <a:pt x="6310" y="46268"/>
                    <a:pt x="6545" y="46260"/>
                  </a:cubicBezTo>
                  <a:cubicBezTo>
                    <a:pt x="8533" y="46198"/>
                    <a:pt x="10664" y="45849"/>
                    <a:pt x="12322" y="44870"/>
                  </a:cubicBezTo>
                  <a:cubicBezTo>
                    <a:pt x="12322" y="44870"/>
                    <a:pt x="12652" y="7525"/>
                    <a:pt x="11976" y="723"/>
                  </a:cubicBezTo>
                  <a:cubicBezTo>
                    <a:pt x="11976" y="723"/>
                    <a:pt x="9726" y="1"/>
                    <a:pt x="6646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" name="Google Shape;1754;p35">
              <a:extLst>
                <a:ext uri="{FF2B5EF4-FFF2-40B4-BE49-F238E27FC236}">
                  <a16:creationId xmlns:a16="http://schemas.microsoft.com/office/drawing/2014/main" xmlns="" id="{B4E0D589-1313-4D6D-9A08-9D29B0C1026A}"/>
                </a:ext>
              </a:extLst>
            </p:cNvPr>
            <p:cNvSpPr/>
            <p:nvPr/>
          </p:nvSpPr>
          <p:spPr>
            <a:xfrm>
              <a:off x="7818760" y="2848395"/>
              <a:ext cx="409158" cy="2876668"/>
            </a:xfrm>
            <a:custGeom>
              <a:avLst/>
              <a:gdLst/>
              <a:ahLst/>
              <a:cxnLst/>
              <a:rect l="l" t="t" r="r" b="b"/>
              <a:pathLst>
                <a:path w="6546" h="46023" extrusionOk="0">
                  <a:moveTo>
                    <a:pt x="3605" y="0"/>
                  </a:moveTo>
                  <a:cubicBezTo>
                    <a:pt x="2432" y="198"/>
                    <a:pt x="1210" y="531"/>
                    <a:pt x="0" y="1055"/>
                  </a:cubicBezTo>
                  <a:cubicBezTo>
                    <a:pt x="0" y="1055"/>
                    <a:pt x="175" y="3635"/>
                    <a:pt x="429" y="7047"/>
                  </a:cubicBezTo>
                  <a:cubicBezTo>
                    <a:pt x="1121" y="6589"/>
                    <a:pt x="1938" y="6196"/>
                    <a:pt x="2878" y="5988"/>
                  </a:cubicBezTo>
                  <a:cubicBezTo>
                    <a:pt x="3045" y="5952"/>
                    <a:pt x="3217" y="5923"/>
                    <a:pt x="3385" y="5906"/>
                  </a:cubicBezTo>
                  <a:cubicBezTo>
                    <a:pt x="3546" y="5890"/>
                    <a:pt x="3708" y="5880"/>
                    <a:pt x="3866" y="5880"/>
                  </a:cubicBezTo>
                  <a:cubicBezTo>
                    <a:pt x="3787" y="3405"/>
                    <a:pt x="3691" y="1460"/>
                    <a:pt x="3605" y="0"/>
                  </a:cubicBezTo>
                  <a:close/>
                  <a:moveTo>
                    <a:pt x="4218" y="19860"/>
                  </a:moveTo>
                  <a:cubicBezTo>
                    <a:pt x="3941" y="19896"/>
                    <a:pt x="3642" y="19916"/>
                    <a:pt x="3322" y="19916"/>
                  </a:cubicBezTo>
                  <a:cubicBezTo>
                    <a:pt x="3230" y="19916"/>
                    <a:pt x="3138" y="19912"/>
                    <a:pt x="3042" y="19912"/>
                  </a:cubicBezTo>
                  <a:cubicBezTo>
                    <a:pt x="2785" y="21118"/>
                    <a:pt x="2122" y="22202"/>
                    <a:pt x="1157" y="23089"/>
                  </a:cubicBezTo>
                  <a:cubicBezTo>
                    <a:pt x="1153" y="23594"/>
                    <a:pt x="1150" y="24104"/>
                    <a:pt x="1144" y="24625"/>
                  </a:cubicBezTo>
                  <a:cubicBezTo>
                    <a:pt x="1197" y="24681"/>
                    <a:pt x="1220" y="24710"/>
                    <a:pt x="1220" y="24710"/>
                  </a:cubicBezTo>
                  <a:lnTo>
                    <a:pt x="1206" y="25742"/>
                  </a:lnTo>
                  <a:lnTo>
                    <a:pt x="1150" y="29753"/>
                  </a:lnTo>
                  <a:cubicBezTo>
                    <a:pt x="1282" y="29684"/>
                    <a:pt x="1440" y="29617"/>
                    <a:pt x="1562" y="29617"/>
                  </a:cubicBezTo>
                  <a:cubicBezTo>
                    <a:pt x="1661" y="29617"/>
                    <a:pt x="1737" y="29660"/>
                    <a:pt x="1751" y="29779"/>
                  </a:cubicBezTo>
                  <a:cubicBezTo>
                    <a:pt x="1810" y="30204"/>
                    <a:pt x="1147" y="30270"/>
                    <a:pt x="1147" y="30270"/>
                  </a:cubicBezTo>
                  <a:cubicBezTo>
                    <a:pt x="1147" y="30270"/>
                    <a:pt x="1612" y="30323"/>
                    <a:pt x="1740" y="30481"/>
                  </a:cubicBezTo>
                  <a:cubicBezTo>
                    <a:pt x="2192" y="30557"/>
                    <a:pt x="2683" y="30752"/>
                    <a:pt x="2683" y="30752"/>
                  </a:cubicBezTo>
                  <a:cubicBezTo>
                    <a:pt x="2492" y="30778"/>
                    <a:pt x="2314" y="30787"/>
                    <a:pt x="2152" y="30787"/>
                  </a:cubicBezTo>
                  <a:cubicBezTo>
                    <a:pt x="1909" y="30787"/>
                    <a:pt x="1704" y="30764"/>
                    <a:pt x="1556" y="30738"/>
                  </a:cubicBezTo>
                  <a:cubicBezTo>
                    <a:pt x="1486" y="30755"/>
                    <a:pt x="1407" y="30758"/>
                    <a:pt x="1338" y="30758"/>
                  </a:cubicBezTo>
                  <a:cubicBezTo>
                    <a:pt x="1229" y="30758"/>
                    <a:pt x="1144" y="30748"/>
                    <a:pt x="1138" y="30748"/>
                  </a:cubicBezTo>
                  <a:lnTo>
                    <a:pt x="1138" y="30748"/>
                  </a:lnTo>
                  <a:cubicBezTo>
                    <a:pt x="1147" y="30755"/>
                    <a:pt x="1322" y="30860"/>
                    <a:pt x="1395" y="31005"/>
                  </a:cubicBezTo>
                  <a:cubicBezTo>
                    <a:pt x="1872" y="31193"/>
                    <a:pt x="2333" y="31605"/>
                    <a:pt x="2333" y="31605"/>
                  </a:cubicBezTo>
                  <a:cubicBezTo>
                    <a:pt x="1935" y="31585"/>
                    <a:pt x="1536" y="31444"/>
                    <a:pt x="1285" y="31338"/>
                  </a:cubicBezTo>
                  <a:cubicBezTo>
                    <a:pt x="1249" y="31357"/>
                    <a:pt x="1210" y="31365"/>
                    <a:pt x="1167" y="31365"/>
                  </a:cubicBezTo>
                  <a:lnTo>
                    <a:pt x="1130" y="31365"/>
                  </a:lnTo>
                  <a:lnTo>
                    <a:pt x="1062" y="36489"/>
                  </a:lnTo>
                  <a:cubicBezTo>
                    <a:pt x="2096" y="37510"/>
                    <a:pt x="2712" y="38921"/>
                    <a:pt x="2712" y="38921"/>
                  </a:cubicBezTo>
                  <a:cubicBezTo>
                    <a:pt x="2712" y="38921"/>
                    <a:pt x="3345" y="39033"/>
                    <a:pt x="3345" y="39286"/>
                  </a:cubicBezTo>
                  <a:cubicBezTo>
                    <a:pt x="3345" y="39300"/>
                    <a:pt x="3345" y="39317"/>
                    <a:pt x="3339" y="39333"/>
                  </a:cubicBezTo>
                  <a:cubicBezTo>
                    <a:pt x="3293" y="39487"/>
                    <a:pt x="3068" y="39524"/>
                    <a:pt x="2867" y="39524"/>
                  </a:cubicBezTo>
                  <a:cubicBezTo>
                    <a:pt x="2715" y="39524"/>
                    <a:pt x="2577" y="39501"/>
                    <a:pt x="2545" y="39498"/>
                  </a:cubicBezTo>
                  <a:lnTo>
                    <a:pt x="2545" y="39498"/>
                  </a:lnTo>
                  <a:cubicBezTo>
                    <a:pt x="2577" y="39514"/>
                    <a:pt x="2709" y="39586"/>
                    <a:pt x="2834" y="39689"/>
                  </a:cubicBezTo>
                  <a:cubicBezTo>
                    <a:pt x="2950" y="39784"/>
                    <a:pt x="3056" y="39910"/>
                    <a:pt x="3059" y="40035"/>
                  </a:cubicBezTo>
                  <a:cubicBezTo>
                    <a:pt x="3059" y="40038"/>
                    <a:pt x="3056" y="40045"/>
                    <a:pt x="3056" y="40048"/>
                  </a:cubicBezTo>
                  <a:cubicBezTo>
                    <a:pt x="3431" y="40444"/>
                    <a:pt x="3570" y="41043"/>
                    <a:pt x="3570" y="41043"/>
                  </a:cubicBezTo>
                  <a:cubicBezTo>
                    <a:pt x="3408" y="40780"/>
                    <a:pt x="3075" y="40470"/>
                    <a:pt x="2867" y="40298"/>
                  </a:cubicBezTo>
                  <a:cubicBezTo>
                    <a:pt x="2775" y="40357"/>
                    <a:pt x="2683" y="40377"/>
                    <a:pt x="2597" y="40377"/>
                  </a:cubicBezTo>
                  <a:cubicBezTo>
                    <a:pt x="2399" y="40377"/>
                    <a:pt x="2231" y="40262"/>
                    <a:pt x="2159" y="40199"/>
                  </a:cubicBezTo>
                  <a:lnTo>
                    <a:pt x="2159" y="40199"/>
                  </a:lnTo>
                  <a:cubicBezTo>
                    <a:pt x="2248" y="40285"/>
                    <a:pt x="2472" y="40509"/>
                    <a:pt x="2518" y="40687"/>
                  </a:cubicBezTo>
                  <a:cubicBezTo>
                    <a:pt x="2904" y="41083"/>
                    <a:pt x="3045" y="41699"/>
                    <a:pt x="3045" y="41699"/>
                  </a:cubicBezTo>
                  <a:cubicBezTo>
                    <a:pt x="2878" y="41425"/>
                    <a:pt x="2525" y="41102"/>
                    <a:pt x="2320" y="40938"/>
                  </a:cubicBezTo>
                  <a:cubicBezTo>
                    <a:pt x="2268" y="40947"/>
                    <a:pt x="2205" y="40955"/>
                    <a:pt x="2139" y="40955"/>
                  </a:cubicBezTo>
                  <a:cubicBezTo>
                    <a:pt x="1830" y="40955"/>
                    <a:pt x="1454" y="40845"/>
                    <a:pt x="1454" y="40845"/>
                  </a:cubicBezTo>
                  <a:cubicBezTo>
                    <a:pt x="1252" y="40924"/>
                    <a:pt x="1045" y="40994"/>
                    <a:pt x="828" y="41053"/>
                  </a:cubicBezTo>
                  <a:cubicBezTo>
                    <a:pt x="755" y="43749"/>
                    <a:pt x="699" y="45506"/>
                    <a:pt x="699" y="45509"/>
                  </a:cubicBezTo>
                  <a:cubicBezTo>
                    <a:pt x="699" y="45509"/>
                    <a:pt x="3039" y="46023"/>
                    <a:pt x="5840" y="46023"/>
                  </a:cubicBezTo>
                  <a:cubicBezTo>
                    <a:pt x="6074" y="46023"/>
                    <a:pt x="6308" y="46020"/>
                    <a:pt x="6545" y="46012"/>
                  </a:cubicBezTo>
                  <a:cubicBezTo>
                    <a:pt x="5701" y="43251"/>
                    <a:pt x="5471" y="38621"/>
                    <a:pt x="5207" y="33483"/>
                  </a:cubicBezTo>
                  <a:cubicBezTo>
                    <a:pt x="5068" y="30721"/>
                    <a:pt x="4528" y="26727"/>
                    <a:pt x="4218" y="19860"/>
                  </a:cubicBezTo>
                  <a:close/>
                </a:path>
              </a:pathLst>
            </a:custGeom>
            <a:solidFill>
              <a:schemeClr val="dk1">
                <a:alpha val="4554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" name="Google Shape;1755;p35">
              <a:extLst>
                <a:ext uri="{FF2B5EF4-FFF2-40B4-BE49-F238E27FC236}">
                  <a16:creationId xmlns:a16="http://schemas.microsoft.com/office/drawing/2014/main" xmlns="" id="{BFC14369-0686-4FEE-BD43-6B7520D810EE}"/>
                </a:ext>
              </a:extLst>
            </p:cNvPr>
            <p:cNvSpPr/>
            <p:nvPr/>
          </p:nvSpPr>
          <p:spPr>
            <a:xfrm>
              <a:off x="7114264" y="4299577"/>
              <a:ext cx="918761" cy="1134028"/>
            </a:xfrm>
            <a:custGeom>
              <a:avLst/>
              <a:gdLst/>
              <a:ahLst/>
              <a:cxnLst/>
              <a:rect l="l" t="t" r="r" b="b"/>
              <a:pathLst>
                <a:path w="14699" h="18143" extrusionOk="0">
                  <a:moveTo>
                    <a:pt x="9522" y="1"/>
                  </a:moveTo>
                  <a:cubicBezTo>
                    <a:pt x="7410" y="1"/>
                    <a:pt x="3729" y="798"/>
                    <a:pt x="2690" y="1711"/>
                  </a:cubicBezTo>
                  <a:cubicBezTo>
                    <a:pt x="2690" y="1711"/>
                    <a:pt x="1" y="5900"/>
                    <a:pt x="887" y="11719"/>
                  </a:cubicBezTo>
                  <a:cubicBezTo>
                    <a:pt x="1571" y="16193"/>
                    <a:pt x="5989" y="18143"/>
                    <a:pt x="9694" y="18143"/>
                  </a:cubicBezTo>
                  <a:cubicBezTo>
                    <a:pt x="10809" y="18143"/>
                    <a:pt x="11860" y="17966"/>
                    <a:pt x="12725" y="17628"/>
                  </a:cubicBezTo>
                  <a:cubicBezTo>
                    <a:pt x="12725" y="17628"/>
                    <a:pt x="13102" y="17735"/>
                    <a:pt x="13412" y="17735"/>
                  </a:cubicBezTo>
                  <a:cubicBezTo>
                    <a:pt x="13548" y="17735"/>
                    <a:pt x="13671" y="17714"/>
                    <a:pt x="13743" y="17654"/>
                  </a:cubicBezTo>
                  <a:cubicBezTo>
                    <a:pt x="13937" y="17490"/>
                    <a:pt x="13555" y="17101"/>
                    <a:pt x="13430" y="16982"/>
                  </a:cubicBezTo>
                  <a:lnTo>
                    <a:pt x="13430" y="16982"/>
                  </a:lnTo>
                  <a:cubicBezTo>
                    <a:pt x="13503" y="17042"/>
                    <a:pt x="13670" y="17162"/>
                    <a:pt x="13869" y="17162"/>
                  </a:cubicBezTo>
                  <a:cubicBezTo>
                    <a:pt x="13977" y="17162"/>
                    <a:pt x="14094" y="17127"/>
                    <a:pt x="14211" y="17029"/>
                  </a:cubicBezTo>
                  <a:cubicBezTo>
                    <a:pt x="14599" y="16705"/>
                    <a:pt x="13895" y="16323"/>
                    <a:pt x="13816" y="16281"/>
                  </a:cubicBezTo>
                  <a:lnTo>
                    <a:pt x="13816" y="16281"/>
                  </a:lnTo>
                  <a:cubicBezTo>
                    <a:pt x="13848" y="16286"/>
                    <a:pt x="13983" y="16306"/>
                    <a:pt x="14133" y="16306"/>
                  </a:cubicBezTo>
                  <a:cubicBezTo>
                    <a:pt x="14334" y="16306"/>
                    <a:pt x="14563" y="16270"/>
                    <a:pt x="14610" y="16116"/>
                  </a:cubicBezTo>
                  <a:cubicBezTo>
                    <a:pt x="14698" y="15829"/>
                    <a:pt x="13983" y="15704"/>
                    <a:pt x="13983" y="15704"/>
                  </a:cubicBezTo>
                  <a:cubicBezTo>
                    <a:pt x="13983" y="15704"/>
                    <a:pt x="13367" y="14293"/>
                    <a:pt x="12333" y="13272"/>
                  </a:cubicBezTo>
                  <a:lnTo>
                    <a:pt x="12477" y="2525"/>
                  </a:lnTo>
                  <a:lnTo>
                    <a:pt x="12491" y="1493"/>
                  </a:lnTo>
                  <a:cubicBezTo>
                    <a:pt x="12491" y="1493"/>
                    <a:pt x="12316" y="1270"/>
                    <a:pt x="11937" y="950"/>
                  </a:cubicBezTo>
                  <a:cubicBezTo>
                    <a:pt x="11673" y="729"/>
                    <a:pt x="11308" y="465"/>
                    <a:pt x="10836" y="205"/>
                  </a:cubicBezTo>
                  <a:cubicBezTo>
                    <a:pt x="10585" y="64"/>
                    <a:pt x="10115" y="1"/>
                    <a:pt x="9522" y="1"/>
                  </a:cubicBezTo>
                  <a:close/>
                </a:path>
              </a:pathLst>
            </a:custGeom>
            <a:solidFill>
              <a:srgbClr val="CCCCC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" name="Google Shape;1756;p35">
              <a:extLst>
                <a:ext uri="{FF2B5EF4-FFF2-40B4-BE49-F238E27FC236}">
                  <a16:creationId xmlns:a16="http://schemas.microsoft.com/office/drawing/2014/main" xmlns="" id="{1EE752FC-8233-48C2-A400-32C85453C7DC}"/>
                </a:ext>
              </a:extLst>
            </p:cNvPr>
            <p:cNvSpPr/>
            <p:nvPr/>
          </p:nvSpPr>
          <p:spPr>
            <a:xfrm>
              <a:off x="7158580" y="4337455"/>
              <a:ext cx="735621" cy="791688"/>
            </a:xfrm>
            <a:custGeom>
              <a:avLst/>
              <a:gdLst/>
              <a:ahLst/>
              <a:cxnLst/>
              <a:rect l="l" t="t" r="r" b="b"/>
              <a:pathLst>
                <a:path w="11769" h="12666" extrusionOk="0">
                  <a:moveTo>
                    <a:pt x="11768" y="1919"/>
                  </a:moveTo>
                  <a:lnTo>
                    <a:pt x="11768" y="1919"/>
                  </a:lnTo>
                  <a:cubicBezTo>
                    <a:pt x="11630" y="2094"/>
                    <a:pt x="11525" y="2291"/>
                    <a:pt x="11478" y="2506"/>
                  </a:cubicBezTo>
                  <a:cubicBezTo>
                    <a:pt x="11304" y="3290"/>
                    <a:pt x="11257" y="4492"/>
                    <a:pt x="11241" y="5831"/>
                  </a:cubicBezTo>
                  <a:cubicBezTo>
                    <a:pt x="11396" y="5983"/>
                    <a:pt x="11478" y="6071"/>
                    <a:pt x="11478" y="6071"/>
                  </a:cubicBezTo>
                  <a:cubicBezTo>
                    <a:pt x="11478" y="6071"/>
                    <a:pt x="11581" y="5999"/>
                    <a:pt x="11712" y="5930"/>
                  </a:cubicBezTo>
                  <a:lnTo>
                    <a:pt x="11768" y="1919"/>
                  </a:lnTo>
                  <a:close/>
                  <a:moveTo>
                    <a:pt x="10777" y="1"/>
                  </a:moveTo>
                  <a:cubicBezTo>
                    <a:pt x="10711" y="47"/>
                    <a:pt x="10641" y="93"/>
                    <a:pt x="10572" y="136"/>
                  </a:cubicBezTo>
                  <a:cubicBezTo>
                    <a:pt x="10137" y="410"/>
                    <a:pt x="9666" y="650"/>
                    <a:pt x="9165" y="854"/>
                  </a:cubicBezTo>
                  <a:lnTo>
                    <a:pt x="9165" y="858"/>
                  </a:lnTo>
                  <a:cubicBezTo>
                    <a:pt x="8687" y="1052"/>
                    <a:pt x="8186" y="1214"/>
                    <a:pt x="7659" y="1342"/>
                  </a:cubicBezTo>
                  <a:lnTo>
                    <a:pt x="7656" y="1342"/>
                  </a:lnTo>
                  <a:cubicBezTo>
                    <a:pt x="7652" y="1345"/>
                    <a:pt x="7652" y="1345"/>
                    <a:pt x="7649" y="1345"/>
                  </a:cubicBezTo>
                  <a:cubicBezTo>
                    <a:pt x="7646" y="1345"/>
                    <a:pt x="7642" y="1349"/>
                    <a:pt x="7639" y="1349"/>
                  </a:cubicBezTo>
                  <a:cubicBezTo>
                    <a:pt x="7079" y="1484"/>
                    <a:pt x="6492" y="1580"/>
                    <a:pt x="5889" y="1632"/>
                  </a:cubicBezTo>
                  <a:cubicBezTo>
                    <a:pt x="5356" y="1678"/>
                    <a:pt x="4834" y="1698"/>
                    <a:pt x="4331" y="1698"/>
                  </a:cubicBezTo>
                  <a:cubicBezTo>
                    <a:pt x="3421" y="1698"/>
                    <a:pt x="2560" y="1625"/>
                    <a:pt x="1763" y="1481"/>
                  </a:cubicBezTo>
                  <a:cubicBezTo>
                    <a:pt x="1252" y="2433"/>
                    <a:pt x="0" y="5125"/>
                    <a:pt x="0" y="8748"/>
                  </a:cubicBezTo>
                  <a:cubicBezTo>
                    <a:pt x="0" y="9499"/>
                    <a:pt x="53" y="10290"/>
                    <a:pt x="178" y="11113"/>
                  </a:cubicBezTo>
                  <a:cubicBezTo>
                    <a:pt x="172" y="11041"/>
                    <a:pt x="168" y="10972"/>
                    <a:pt x="168" y="10903"/>
                  </a:cubicBezTo>
                  <a:cubicBezTo>
                    <a:pt x="168" y="9578"/>
                    <a:pt x="1424" y="8813"/>
                    <a:pt x="3283" y="8813"/>
                  </a:cubicBezTo>
                  <a:cubicBezTo>
                    <a:pt x="3503" y="8813"/>
                    <a:pt x="3734" y="8827"/>
                    <a:pt x="3971" y="8847"/>
                  </a:cubicBezTo>
                  <a:cubicBezTo>
                    <a:pt x="4353" y="8882"/>
                    <a:pt x="4752" y="8949"/>
                    <a:pt x="5164" y="9040"/>
                  </a:cubicBezTo>
                  <a:cubicBezTo>
                    <a:pt x="4947" y="8319"/>
                    <a:pt x="4785" y="7574"/>
                    <a:pt x="4664" y="6849"/>
                  </a:cubicBezTo>
                  <a:cubicBezTo>
                    <a:pt x="4653" y="6786"/>
                    <a:pt x="4644" y="6724"/>
                    <a:pt x="4633" y="6658"/>
                  </a:cubicBezTo>
                  <a:cubicBezTo>
                    <a:pt x="4360" y="6546"/>
                    <a:pt x="4209" y="6467"/>
                    <a:pt x="4209" y="6467"/>
                  </a:cubicBezTo>
                  <a:cubicBezTo>
                    <a:pt x="3055" y="6203"/>
                    <a:pt x="2518" y="5330"/>
                    <a:pt x="2518" y="4460"/>
                  </a:cubicBezTo>
                  <a:cubicBezTo>
                    <a:pt x="2518" y="3412"/>
                    <a:pt x="3296" y="2361"/>
                    <a:pt x="4720" y="2361"/>
                  </a:cubicBezTo>
                  <a:cubicBezTo>
                    <a:pt x="4755" y="2361"/>
                    <a:pt x="4792" y="2364"/>
                    <a:pt x="4828" y="2364"/>
                  </a:cubicBezTo>
                  <a:cubicBezTo>
                    <a:pt x="5049" y="2370"/>
                    <a:pt x="5283" y="2404"/>
                    <a:pt x="5534" y="2466"/>
                  </a:cubicBezTo>
                  <a:cubicBezTo>
                    <a:pt x="6848" y="1254"/>
                    <a:pt x="8961" y="1395"/>
                    <a:pt x="10546" y="736"/>
                  </a:cubicBezTo>
                  <a:cubicBezTo>
                    <a:pt x="10790" y="634"/>
                    <a:pt x="11017" y="502"/>
                    <a:pt x="11228" y="344"/>
                  </a:cubicBezTo>
                  <a:cubicBezTo>
                    <a:pt x="11099" y="238"/>
                    <a:pt x="10951" y="123"/>
                    <a:pt x="10777" y="1"/>
                  </a:cubicBezTo>
                  <a:close/>
                  <a:moveTo>
                    <a:pt x="11231" y="7314"/>
                  </a:moveTo>
                  <a:cubicBezTo>
                    <a:pt x="11225" y="9017"/>
                    <a:pt x="11215" y="10774"/>
                    <a:pt x="11027" y="12076"/>
                  </a:cubicBezTo>
                  <a:cubicBezTo>
                    <a:pt x="11221" y="12254"/>
                    <a:pt x="11423" y="12452"/>
                    <a:pt x="11624" y="12666"/>
                  </a:cubicBezTo>
                  <a:lnTo>
                    <a:pt x="11692" y="7542"/>
                  </a:lnTo>
                  <a:cubicBezTo>
                    <a:pt x="11492" y="7518"/>
                    <a:pt x="11274" y="7347"/>
                    <a:pt x="11231" y="7314"/>
                  </a:cubicBezTo>
                  <a:close/>
                </a:path>
              </a:pathLst>
            </a:custGeom>
            <a:solidFill>
              <a:schemeClr val="dk1">
                <a:alpha val="4554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" name="Google Shape;1757;p35">
              <a:extLst>
                <a:ext uri="{FF2B5EF4-FFF2-40B4-BE49-F238E27FC236}">
                  <a16:creationId xmlns:a16="http://schemas.microsoft.com/office/drawing/2014/main" xmlns="" id="{DB4AC28B-2BB3-4C87-8DC8-35062811E7A4}"/>
                </a:ext>
              </a:extLst>
            </p:cNvPr>
            <p:cNvSpPr/>
            <p:nvPr/>
          </p:nvSpPr>
          <p:spPr>
            <a:xfrm>
              <a:off x="7675560" y="3215925"/>
              <a:ext cx="791376" cy="877320"/>
            </a:xfrm>
            <a:custGeom>
              <a:avLst/>
              <a:gdLst/>
              <a:ahLst/>
              <a:cxnLst/>
              <a:rect l="l" t="t" r="r" b="b"/>
              <a:pathLst>
                <a:path w="12661" h="14036" extrusionOk="0">
                  <a:moveTo>
                    <a:pt x="6166" y="0"/>
                  </a:moveTo>
                  <a:cubicBezTo>
                    <a:pt x="6004" y="0"/>
                    <a:pt x="5840" y="9"/>
                    <a:pt x="5676" y="26"/>
                  </a:cubicBezTo>
                  <a:cubicBezTo>
                    <a:pt x="5508" y="43"/>
                    <a:pt x="5336" y="72"/>
                    <a:pt x="5169" y="108"/>
                  </a:cubicBezTo>
                  <a:cubicBezTo>
                    <a:pt x="1830" y="847"/>
                    <a:pt x="1" y="3928"/>
                    <a:pt x="1" y="3928"/>
                  </a:cubicBezTo>
                  <a:cubicBezTo>
                    <a:pt x="4259" y="6842"/>
                    <a:pt x="5188" y="14026"/>
                    <a:pt x="5188" y="14026"/>
                  </a:cubicBezTo>
                  <a:cubicBezTo>
                    <a:pt x="5330" y="14033"/>
                    <a:pt x="5468" y="14036"/>
                    <a:pt x="5603" y="14036"/>
                  </a:cubicBezTo>
                  <a:cubicBezTo>
                    <a:pt x="6045" y="14036"/>
                    <a:pt x="6446" y="13999"/>
                    <a:pt x="6810" y="13933"/>
                  </a:cubicBezTo>
                  <a:cubicBezTo>
                    <a:pt x="7053" y="13887"/>
                    <a:pt x="7280" y="13828"/>
                    <a:pt x="7495" y="13759"/>
                  </a:cubicBezTo>
                  <a:cubicBezTo>
                    <a:pt x="7838" y="13644"/>
                    <a:pt x="8141" y="13495"/>
                    <a:pt x="8407" y="13324"/>
                  </a:cubicBezTo>
                  <a:cubicBezTo>
                    <a:pt x="10691" y="11871"/>
                    <a:pt x="10385" y="8701"/>
                    <a:pt x="10385" y="8700"/>
                  </a:cubicBezTo>
                  <a:lnTo>
                    <a:pt x="10385" y="8700"/>
                  </a:lnTo>
                  <a:cubicBezTo>
                    <a:pt x="10385" y="8701"/>
                    <a:pt x="10624" y="10181"/>
                    <a:pt x="10974" y="10181"/>
                  </a:cubicBezTo>
                  <a:cubicBezTo>
                    <a:pt x="11080" y="10181"/>
                    <a:pt x="11196" y="10046"/>
                    <a:pt x="11318" y="9695"/>
                  </a:cubicBezTo>
                  <a:cubicBezTo>
                    <a:pt x="11842" y="8179"/>
                    <a:pt x="11239" y="6130"/>
                    <a:pt x="11239" y="6130"/>
                  </a:cubicBezTo>
                  <a:lnTo>
                    <a:pt x="11239" y="6130"/>
                  </a:lnTo>
                  <a:cubicBezTo>
                    <a:pt x="11675" y="6571"/>
                    <a:pt x="12004" y="6773"/>
                    <a:pt x="12221" y="6773"/>
                  </a:cubicBezTo>
                  <a:cubicBezTo>
                    <a:pt x="12661" y="6773"/>
                    <a:pt x="12645" y="5941"/>
                    <a:pt x="12149" y="4571"/>
                  </a:cubicBezTo>
                  <a:cubicBezTo>
                    <a:pt x="11536" y="2887"/>
                    <a:pt x="9466" y="458"/>
                    <a:pt x="6892" y="56"/>
                  </a:cubicBezTo>
                  <a:cubicBezTo>
                    <a:pt x="6763" y="36"/>
                    <a:pt x="6635" y="23"/>
                    <a:pt x="6503" y="13"/>
                  </a:cubicBezTo>
                  <a:cubicBezTo>
                    <a:pt x="6392" y="5"/>
                    <a:pt x="6279" y="0"/>
                    <a:pt x="6166" y="0"/>
                  </a:cubicBezTo>
                  <a:close/>
                </a:path>
              </a:pathLst>
            </a:custGeom>
            <a:solidFill>
              <a:srgbClr val="CCCCC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" name="Google Shape;1758;p35">
              <a:extLst>
                <a:ext uri="{FF2B5EF4-FFF2-40B4-BE49-F238E27FC236}">
                  <a16:creationId xmlns:a16="http://schemas.microsoft.com/office/drawing/2014/main" xmlns="" id="{76AC443F-03F6-4FEE-9EFC-9842CA8A02F4}"/>
                </a:ext>
              </a:extLst>
            </p:cNvPr>
            <p:cNvSpPr/>
            <p:nvPr/>
          </p:nvSpPr>
          <p:spPr>
            <a:xfrm>
              <a:off x="7859950" y="3501761"/>
              <a:ext cx="452161" cy="531543"/>
            </a:xfrm>
            <a:custGeom>
              <a:avLst/>
              <a:gdLst/>
              <a:ahLst/>
              <a:cxnLst/>
              <a:rect l="l" t="t" r="r" b="b"/>
              <a:pathLst>
                <a:path w="7234" h="8504" extrusionOk="0">
                  <a:moveTo>
                    <a:pt x="2590" y="0"/>
                  </a:moveTo>
                  <a:cubicBezTo>
                    <a:pt x="649" y="0"/>
                    <a:pt x="0" y="2097"/>
                    <a:pt x="0" y="2097"/>
                  </a:cubicBezTo>
                  <a:lnTo>
                    <a:pt x="2660" y="8503"/>
                  </a:lnTo>
                  <a:cubicBezTo>
                    <a:pt x="7234" y="6760"/>
                    <a:pt x="5629" y="574"/>
                    <a:pt x="3207" y="67"/>
                  </a:cubicBezTo>
                  <a:cubicBezTo>
                    <a:pt x="2988" y="21"/>
                    <a:pt x="2783" y="0"/>
                    <a:pt x="2590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" name="Google Shape;1759;p35">
              <a:extLst>
                <a:ext uri="{FF2B5EF4-FFF2-40B4-BE49-F238E27FC236}">
                  <a16:creationId xmlns:a16="http://schemas.microsoft.com/office/drawing/2014/main" xmlns="" id="{5C88F9A3-6982-4188-8EC4-5173F5CF2F2C}"/>
                </a:ext>
              </a:extLst>
            </p:cNvPr>
            <p:cNvSpPr/>
            <p:nvPr/>
          </p:nvSpPr>
          <p:spPr>
            <a:xfrm>
              <a:off x="7687749" y="3217550"/>
              <a:ext cx="413471" cy="875695"/>
            </a:xfrm>
            <a:custGeom>
              <a:avLst/>
              <a:gdLst/>
              <a:ahLst/>
              <a:cxnLst/>
              <a:rect l="l" t="t" r="r" b="b"/>
              <a:pathLst>
                <a:path w="6615" h="14010" extrusionOk="0">
                  <a:moveTo>
                    <a:pt x="5481" y="0"/>
                  </a:moveTo>
                  <a:lnTo>
                    <a:pt x="5481" y="0"/>
                  </a:lnTo>
                  <a:cubicBezTo>
                    <a:pt x="5313" y="17"/>
                    <a:pt x="5141" y="46"/>
                    <a:pt x="4974" y="82"/>
                  </a:cubicBezTo>
                  <a:cubicBezTo>
                    <a:pt x="2271" y="683"/>
                    <a:pt x="557" y="2814"/>
                    <a:pt x="0" y="3605"/>
                  </a:cubicBezTo>
                  <a:cubicBezTo>
                    <a:pt x="1101" y="4324"/>
                    <a:pt x="2050" y="5322"/>
                    <a:pt x="2831" y="6443"/>
                  </a:cubicBezTo>
                  <a:cubicBezTo>
                    <a:pt x="2933" y="6192"/>
                    <a:pt x="3151" y="5754"/>
                    <a:pt x="3520" y="5362"/>
                  </a:cubicBezTo>
                  <a:cubicBezTo>
                    <a:pt x="3045" y="4657"/>
                    <a:pt x="2568" y="3915"/>
                    <a:pt x="2624" y="3085"/>
                  </a:cubicBezTo>
                  <a:cubicBezTo>
                    <a:pt x="2676" y="2327"/>
                    <a:pt x="3174" y="1667"/>
                    <a:pt x="3731" y="1153"/>
                  </a:cubicBezTo>
                  <a:cubicBezTo>
                    <a:pt x="4285" y="636"/>
                    <a:pt x="4861" y="277"/>
                    <a:pt x="5481" y="0"/>
                  </a:cubicBezTo>
                  <a:close/>
                  <a:moveTo>
                    <a:pt x="5246" y="12649"/>
                  </a:moveTo>
                  <a:lnTo>
                    <a:pt x="5246" y="12649"/>
                  </a:lnTo>
                  <a:cubicBezTo>
                    <a:pt x="5250" y="12731"/>
                    <a:pt x="5254" y="12810"/>
                    <a:pt x="5254" y="12889"/>
                  </a:cubicBezTo>
                  <a:cubicBezTo>
                    <a:pt x="5254" y="13271"/>
                    <a:pt x="5214" y="13644"/>
                    <a:pt x="5138" y="14006"/>
                  </a:cubicBezTo>
                  <a:cubicBezTo>
                    <a:pt x="5234" y="14006"/>
                    <a:pt x="5326" y="14010"/>
                    <a:pt x="5418" y="14010"/>
                  </a:cubicBezTo>
                  <a:cubicBezTo>
                    <a:pt x="5856" y="14010"/>
                    <a:pt x="6255" y="13973"/>
                    <a:pt x="6615" y="13907"/>
                  </a:cubicBezTo>
                  <a:cubicBezTo>
                    <a:pt x="6361" y="13575"/>
                    <a:pt x="6203" y="13169"/>
                    <a:pt x="6090" y="12737"/>
                  </a:cubicBezTo>
                  <a:cubicBezTo>
                    <a:pt x="5883" y="12853"/>
                    <a:pt x="5655" y="12958"/>
                    <a:pt x="5415" y="13050"/>
                  </a:cubicBezTo>
                  <a:lnTo>
                    <a:pt x="5246" y="12649"/>
                  </a:lnTo>
                  <a:close/>
                </a:path>
              </a:pathLst>
            </a:custGeom>
            <a:solidFill>
              <a:schemeClr val="dk1">
                <a:alpha val="4554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" name="Google Shape;1760;p35">
              <a:extLst>
                <a:ext uri="{FF2B5EF4-FFF2-40B4-BE49-F238E27FC236}">
                  <a16:creationId xmlns:a16="http://schemas.microsoft.com/office/drawing/2014/main" xmlns="" id="{8EDD1477-C77D-4A1C-807E-FBAD39DCF84A}"/>
                </a:ext>
              </a:extLst>
            </p:cNvPr>
            <p:cNvSpPr/>
            <p:nvPr/>
          </p:nvSpPr>
          <p:spPr>
            <a:xfrm>
              <a:off x="7864638" y="3552640"/>
              <a:ext cx="203829" cy="480663"/>
            </a:xfrm>
            <a:custGeom>
              <a:avLst/>
              <a:gdLst/>
              <a:ahLst/>
              <a:cxnLst/>
              <a:rect l="l" t="t" r="r" b="b"/>
              <a:pathLst>
                <a:path w="3261" h="7690" extrusionOk="0">
                  <a:moveTo>
                    <a:pt x="690" y="1"/>
                  </a:moveTo>
                  <a:cubicBezTo>
                    <a:pt x="321" y="393"/>
                    <a:pt x="103" y="831"/>
                    <a:pt x="1" y="1082"/>
                  </a:cubicBezTo>
                  <a:cubicBezTo>
                    <a:pt x="1141" y="2720"/>
                    <a:pt x="1922" y="4621"/>
                    <a:pt x="2285" y="6292"/>
                  </a:cubicBezTo>
                  <a:cubicBezTo>
                    <a:pt x="2361" y="6628"/>
                    <a:pt x="2404" y="6961"/>
                    <a:pt x="2416" y="7288"/>
                  </a:cubicBezTo>
                  <a:lnTo>
                    <a:pt x="2585" y="7689"/>
                  </a:lnTo>
                  <a:cubicBezTo>
                    <a:pt x="2825" y="7597"/>
                    <a:pt x="3053" y="7492"/>
                    <a:pt x="3260" y="7376"/>
                  </a:cubicBezTo>
                  <a:cubicBezTo>
                    <a:pt x="3128" y="6853"/>
                    <a:pt x="3066" y="6289"/>
                    <a:pt x="2987" y="5765"/>
                  </a:cubicBezTo>
                  <a:cubicBezTo>
                    <a:pt x="2707" y="3831"/>
                    <a:pt x="1992" y="1962"/>
                    <a:pt x="911" y="331"/>
                  </a:cubicBezTo>
                  <a:cubicBezTo>
                    <a:pt x="839" y="221"/>
                    <a:pt x="763" y="113"/>
                    <a:pt x="690" y="1"/>
                  </a:cubicBezTo>
                  <a:close/>
                </a:path>
              </a:pathLst>
            </a:custGeom>
            <a:solidFill>
              <a:schemeClr val="dk1">
                <a:alpha val="15109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" name="Google Shape;1761;p35">
              <a:extLst>
                <a:ext uri="{FF2B5EF4-FFF2-40B4-BE49-F238E27FC236}">
                  <a16:creationId xmlns:a16="http://schemas.microsoft.com/office/drawing/2014/main" xmlns="" id="{35C1CE59-0A4D-4BEB-8156-A95D7F69017B}"/>
                </a:ext>
              </a:extLst>
            </p:cNvPr>
            <p:cNvSpPr/>
            <p:nvPr/>
          </p:nvSpPr>
          <p:spPr>
            <a:xfrm>
              <a:off x="6403893" y="3269867"/>
              <a:ext cx="774124" cy="873382"/>
            </a:xfrm>
            <a:custGeom>
              <a:avLst/>
              <a:gdLst/>
              <a:ahLst/>
              <a:cxnLst/>
              <a:rect l="l" t="t" r="r" b="b"/>
              <a:pathLst>
                <a:path w="12385" h="13973" extrusionOk="0">
                  <a:moveTo>
                    <a:pt x="6314" y="0"/>
                  </a:moveTo>
                  <a:cubicBezTo>
                    <a:pt x="3206" y="0"/>
                    <a:pt x="869" y="3154"/>
                    <a:pt x="355" y="5145"/>
                  </a:cubicBezTo>
                  <a:cubicBezTo>
                    <a:pt x="0" y="6522"/>
                    <a:pt x="53" y="7346"/>
                    <a:pt x="464" y="7346"/>
                  </a:cubicBezTo>
                  <a:cubicBezTo>
                    <a:pt x="682" y="7346"/>
                    <a:pt x="1001" y="7113"/>
                    <a:pt x="1413" y="6608"/>
                  </a:cubicBezTo>
                  <a:lnTo>
                    <a:pt x="1413" y="6608"/>
                  </a:lnTo>
                  <a:cubicBezTo>
                    <a:pt x="1413" y="6608"/>
                    <a:pt x="1004" y="8707"/>
                    <a:pt x="1677" y="10163"/>
                  </a:cubicBezTo>
                  <a:cubicBezTo>
                    <a:pt x="1825" y="10489"/>
                    <a:pt x="1949" y="10615"/>
                    <a:pt x="2052" y="10615"/>
                  </a:cubicBezTo>
                  <a:cubicBezTo>
                    <a:pt x="2408" y="10615"/>
                    <a:pt x="2507" y="9087"/>
                    <a:pt x="2507" y="9086"/>
                  </a:cubicBezTo>
                  <a:lnTo>
                    <a:pt x="2507" y="9086"/>
                  </a:lnTo>
                  <a:cubicBezTo>
                    <a:pt x="2507" y="9088"/>
                    <a:pt x="2505" y="13972"/>
                    <a:pt x="7086" y="13972"/>
                  </a:cubicBezTo>
                  <a:cubicBezTo>
                    <a:pt x="7139" y="13972"/>
                    <a:pt x="7192" y="13971"/>
                    <a:pt x="7246" y="13970"/>
                  </a:cubicBezTo>
                  <a:cubicBezTo>
                    <a:pt x="7540" y="13964"/>
                    <a:pt x="7856" y="13934"/>
                    <a:pt x="8188" y="13885"/>
                  </a:cubicBezTo>
                  <a:cubicBezTo>
                    <a:pt x="8188" y="13885"/>
                    <a:pt x="8423" y="6651"/>
                    <a:pt x="12384" y="3342"/>
                  </a:cubicBezTo>
                  <a:cubicBezTo>
                    <a:pt x="12384" y="3342"/>
                    <a:pt x="12150" y="3025"/>
                    <a:pt x="11715" y="2584"/>
                  </a:cubicBezTo>
                  <a:cubicBezTo>
                    <a:pt x="10911" y="1767"/>
                    <a:pt x="9408" y="531"/>
                    <a:pt x="7411" y="123"/>
                  </a:cubicBezTo>
                  <a:cubicBezTo>
                    <a:pt x="7236" y="89"/>
                    <a:pt x="7058" y="59"/>
                    <a:pt x="6877" y="33"/>
                  </a:cubicBezTo>
                  <a:cubicBezTo>
                    <a:pt x="6831" y="30"/>
                    <a:pt x="6785" y="24"/>
                    <a:pt x="6739" y="20"/>
                  </a:cubicBezTo>
                  <a:cubicBezTo>
                    <a:pt x="6596" y="7"/>
                    <a:pt x="6454" y="0"/>
                    <a:pt x="6314" y="0"/>
                  </a:cubicBezTo>
                  <a:close/>
                </a:path>
              </a:pathLst>
            </a:custGeom>
            <a:solidFill>
              <a:srgbClr val="CCCCC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" name="Google Shape;1762;p35">
              <a:extLst>
                <a:ext uri="{FF2B5EF4-FFF2-40B4-BE49-F238E27FC236}">
                  <a16:creationId xmlns:a16="http://schemas.microsoft.com/office/drawing/2014/main" xmlns="" id="{5A906E69-1BD0-4420-B4E9-9608E10869F3}"/>
                </a:ext>
              </a:extLst>
            </p:cNvPr>
            <p:cNvSpPr/>
            <p:nvPr/>
          </p:nvSpPr>
          <p:spPr>
            <a:xfrm>
              <a:off x="6612911" y="3533576"/>
              <a:ext cx="422346" cy="530417"/>
            </a:xfrm>
            <a:custGeom>
              <a:avLst/>
              <a:gdLst/>
              <a:ahLst/>
              <a:cxnLst/>
              <a:rect l="l" t="t" r="r" b="b"/>
              <a:pathLst>
                <a:path w="6757" h="8486" extrusionOk="0">
                  <a:moveTo>
                    <a:pt x="4226" y="1"/>
                  </a:moveTo>
                  <a:cubicBezTo>
                    <a:pt x="3962" y="1"/>
                    <a:pt x="3677" y="42"/>
                    <a:pt x="3369" y="138"/>
                  </a:cubicBezTo>
                  <a:cubicBezTo>
                    <a:pt x="1005" y="876"/>
                    <a:pt x="0" y="7187"/>
                    <a:pt x="4723" y="8486"/>
                  </a:cubicBezTo>
                  <a:lnTo>
                    <a:pt x="6756" y="1851"/>
                  </a:lnTo>
                  <a:cubicBezTo>
                    <a:pt x="6756" y="1851"/>
                    <a:pt x="5981" y="1"/>
                    <a:pt x="4226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" name="Google Shape;1763;p35">
              <a:extLst>
                <a:ext uri="{FF2B5EF4-FFF2-40B4-BE49-F238E27FC236}">
                  <a16:creationId xmlns:a16="http://schemas.microsoft.com/office/drawing/2014/main" xmlns="" id="{C5619130-136C-4889-BD1B-EAEAC6DCFD7C}"/>
                </a:ext>
              </a:extLst>
            </p:cNvPr>
            <p:cNvSpPr/>
            <p:nvPr/>
          </p:nvSpPr>
          <p:spPr>
            <a:xfrm>
              <a:off x="6856180" y="3369750"/>
              <a:ext cx="1182407" cy="1074023"/>
            </a:xfrm>
            <a:custGeom>
              <a:avLst/>
              <a:gdLst/>
              <a:ahLst/>
              <a:cxnLst/>
              <a:rect l="l" t="t" r="r" b="b"/>
              <a:pathLst>
                <a:path w="18917" h="17183" extrusionOk="0">
                  <a:moveTo>
                    <a:pt x="9534" y="0"/>
                  </a:moveTo>
                  <a:cubicBezTo>
                    <a:pt x="9366" y="0"/>
                    <a:pt x="9195" y="11"/>
                    <a:pt x="9024" y="20"/>
                  </a:cubicBezTo>
                  <a:cubicBezTo>
                    <a:pt x="2637" y="511"/>
                    <a:pt x="0" y="9380"/>
                    <a:pt x="979" y="12678"/>
                  </a:cubicBezTo>
                  <a:cubicBezTo>
                    <a:pt x="1859" y="15626"/>
                    <a:pt x="4989" y="17182"/>
                    <a:pt x="9175" y="17182"/>
                  </a:cubicBezTo>
                  <a:cubicBezTo>
                    <a:pt x="9678" y="17182"/>
                    <a:pt x="10196" y="17160"/>
                    <a:pt x="10727" y="17114"/>
                  </a:cubicBezTo>
                  <a:cubicBezTo>
                    <a:pt x="11907" y="17012"/>
                    <a:pt x="13014" y="16745"/>
                    <a:pt x="14003" y="16340"/>
                  </a:cubicBezTo>
                  <a:cubicBezTo>
                    <a:pt x="14003" y="16340"/>
                    <a:pt x="14010" y="16333"/>
                    <a:pt x="14026" y="16327"/>
                  </a:cubicBezTo>
                  <a:cubicBezTo>
                    <a:pt x="14873" y="15977"/>
                    <a:pt x="15634" y="15526"/>
                    <a:pt x="16277" y="14992"/>
                  </a:cubicBezTo>
                  <a:cubicBezTo>
                    <a:pt x="18021" y="13545"/>
                    <a:pt x="18917" y="11496"/>
                    <a:pt x="18419" y="9218"/>
                  </a:cubicBezTo>
                  <a:cubicBezTo>
                    <a:pt x="17727" y="6031"/>
                    <a:pt x="15522" y="2017"/>
                    <a:pt x="12187" y="564"/>
                  </a:cubicBezTo>
                  <a:cubicBezTo>
                    <a:pt x="12154" y="551"/>
                    <a:pt x="12138" y="541"/>
                    <a:pt x="12138" y="541"/>
                  </a:cubicBezTo>
                  <a:cubicBezTo>
                    <a:pt x="11333" y="198"/>
                    <a:pt x="10463" y="0"/>
                    <a:pt x="9534" y="0"/>
                  </a:cubicBezTo>
                  <a:close/>
                </a:path>
              </a:pathLst>
            </a:custGeom>
            <a:solidFill>
              <a:srgbClr val="CCCCC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" name="Google Shape;1764;p35">
              <a:extLst>
                <a:ext uri="{FF2B5EF4-FFF2-40B4-BE49-F238E27FC236}">
                  <a16:creationId xmlns:a16="http://schemas.microsoft.com/office/drawing/2014/main" xmlns="" id="{A8489031-5949-4239-931A-6FE23906D694}"/>
                </a:ext>
              </a:extLst>
            </p:cNvPr>
            <p:cNvSpPr/>
            <p:nvPr/>
          </p:nvSpPr>
          <p:spPr>
            <a:xfrm>
              <a:off x="7617931" y="3405003"/>
              <a:ext cx="398219" cy="938700"/>
            </a:xfrm>
            <a:custGeom>
              <a:avLst/>
              <a:gdLst/>
              <a:ahLst/>
              <a:cxnLst/>
              <a:rect l="l" t="t" r="r" b="b"/>
              <a:pathLst>
                <a:path w="6371" h="15018" extrusionOk="0">
                  <a:moveTo>
                    <a:pt x="0" y="0"/>
                  </a:moveTo>
                  <a:cubicBezTo>
                    <a:pt x="448" y="230"/>
                    <a:pt x="4094" y="2247"/>
                    <a:pt x="5434" y="8025"/>
                  </a:cubicBezTo>
                  <a:cubicBezTo>
                    <a:pt x="6298" y="11732"/>
                    <a:pt x="4363" y="13957"/>
                    <a:pt x="3002" y="15018"/>
                  </a:cubicBezTo>
                  <a:cubicBezTo>
                    <a:pt x="3355" y="14823"/>
                    <a:pt x="3711" y="14616"/>
                    <a:pt x="4090" y="14428"/>
                  </a:cubicBezTo>
                  <a:lnTo>
                    <a:pt x="4090" y="14428"/>
                  </a:lnTo>
                  <a:cubicBezTo>
                    <a:pt x="4090" y="14428"/>
                    <a:pt x="4090" y="14428"/>
                    <a:pt x="4090" y="14428"/>
                  </a:cubicBezTo>
                  <a:cubicBezTo>
                    <a:pt x="5510" y="13248"/>
                    <a:pt x="6371" y="11667"/>
                    <a:pt x="6371" y="9890"/>
                  </a:cubicBezTo>
                  <a:cubicBezTo>
                    <a:pt x="6371" y="9811"/>
                    <a:pt x="6367" y="9732"/>
                    <a:pt x="6363" y="9650"/>
                  </a:cubicBezTo>
                  <a:cubicBezTo>
                    <a:pt x="6351" y="9323"/>
                    <a:pt x="6308" y="8990"/>
                    <a:pt x="6232" y="8654"/>
                  </a:cubicBezTo>
                  <a:cubicBezTo>
                    <a:pt x="5869" y="6983"/>
                    <a:pt x="5088" y="5082"/>
                    <a:pt x="3948" y="3444"/>
                  </a:cubicBezTo>
                  <a:cubicBezTo>
                    <a:pt x="3167" y="2323"/>
                    <a:pt x="2218" y="1325"/>
                    <a:pt x="1117" y="606"/>
                  </a:cubicBezTo>
                  <a:cubicBezTo>
                    <a:pt x="761" y="373"/>
                    <a:pt x="389" y="168"/>
                    <a:pt x="0" y="0"/>
                  </a:cubicBezTo>
                  <a:close/>
                </a:path>
              </a:pathLst>
            </a:custGeom>
            <a:solidFill>
              <a:schemeClr val="dk1">
                <a:alpha val="15109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" name="Google Shape;1765;p35">
              <a:extLst>
                <a:ext uri="{FF2B5EF4-FFF2-40B4-BE49-F238E27FC236}">
                  <a16:creationId xmlns:a16="http://schemas.microsoft.com/office/drawing/2014/main" xmlns="" id="{BAEF9718-815E-4754-9E7E-C12913741E95}"/>
                </a:ext>
              </a:extLst>
            </p:cNvPr>
            <p:cNvSpPr/>
            <p:nvPr/>
          </p:nvSpPr>
          <p:spPr>
            <a:xfrm>
              <a:off x="7731377" y="4345955"/>
              <a:ext cx="88070" cy="44941"/>
            </a:xfrm>
            <a:custGeom>
              <a:avLst/>
              <a:gdLst/>
              <a:ahLst/>
              <a:cxnLst/>
              <a:rect l="l" t="t" r="r" b="b"/>
              <a:pathLst>
                <a:path w="1409" h="719" extrusionOk="0">
                  <a:moveTo>
                    <a:pt x="1408" y="0"/>
                  </a:moveTo>
                  <a:cubicBezTo>
                    <a:pt x="990" y="261"/>
                    <a:pt x="536" y="494"/>
                    <a:pt x="58" y="695"/>
                  </a:cubicBezTo>
                  <a:lnTo>
                    <a:pt x="58" y="695"/>
                  </a:lnTo>
                  <a:cubicBezTo>
                    <a:pt x="538" y="496"/>
                    <a:pt x="990" y="263"/>
                    <a:pt x="1408" y="0"/>
                  </a:cubicBezTo>
                  <a:close/>
                  <a:moveTo>
                    <a:pt x="58" y="695"/>
                  </a:moveTo>
                  <a:cubicBezTo>
                    <a:pt x="39" y="703"/>
                    <a:pt x="20" y="710"/>
                    <a:pt x="1" y="718"/>
                  </a:cubicBezTo>
                  <a:cubicBezTo>
                    <a:pt x="5" y="718"/>
                    <a:pt x="11" y="715"/>
                    <a:pt x="24" y="709"/>
                  </a:cubicBezTo>
                  <a:cubicBezTo>
                    <a:pt x="36" y="704"/>
                    <a:pt x="47" y="699"/>
                    <a:pt x="58" y="695"/>
                  </a:cubicBezTo>
                  <a:close/>
                </a:path>
              </a:pathLst>
            </a:custGeom>
            <a:solidFill>
              <a:srgbClr val="7561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" name="Google Shape;1766;p35">
              <a:extLst>
                <a:ext uri="{FF2B5EF4-FFF2-40B4-BE49-F238E27FC236}">
                  <a16:creationId xmlns:a16="http://schemas.microsoft.com/office/drawing/2014/main" xmlns="" id="{B5ADA4C3-93FB-4839-9540-F500479A8868}"/>
                </a:ext>
              </a:extLst>
            </p:cNvPr>
            <p:cNvSpPr/>
            <p:nvPr/>
          </p:nvSpPr>
          <p:spPr>
            <a:xfrm>
              <a:off x="6904997" y="3386252"/>
              <a:ext cx="900635" cy="1057397"/>
            </a:xfrm>
            <a:custGeom>
              <a:avLst/>
              <a:gdLst/>
              <a:ahLst/>
              <a:cxnLst/>
              <a:rect l="l" t="t" r="r" b="b"/>
              <a:pathLst>
                <a:path w="14409" h="16917" extrusionOk="0">
                  <a:moveTo>
                    <a:pt x="8243" y="1"/>
                  </a:moveTo>
                  <a:lnTo>
                    <a:pt x="8243" y="1"/>
                  </a:lnTo>
                  <a:cubicBezTo>
                    <a:pt x="7534" y="20"/>
                    <a:pt x="6740" y="80"/>
                    <a:pt x="5633" y="491"/>
                  </a:cubicBezTo>
                  <a:cubicBezTo>
                    <a:pt x="4113" y="1262"/>
                    <a:pt x="2904" y="2558"/>
                    <a:pt x="2001" y="4044"/>
                  </a:cubicBezTo>
                  <a:cubicBezTo>
                    <a:pt x="663" y="6242"/>
                    <a:pt x="1" y="8862"/>
                    <a:pt x="1" y="10806"/>
                  </a:cubicBezTo>
                  <a:cubicBezTo>
                    <a:pt x="1" y="11419"/>
                    <a:pt x="66" y="11970"/>
                    <a:pt x="198" y="12414"/>
                  </a:cubicBezTo>
                  <a:cubicBezTo>
                    <a:pt x="1078" y="15360"/>
                    <a:pt x="4205" y="16916"/>
                    <a:pt x="8388" y="16916"/>
                  </a:cubicBezTo>
                  <a:cubicBezTo>
                    <a:pt x="8891" y="16916"/>
                    <a:pt x="9413" y="16896"/>
                    <a:pt x="9946" y="16850"/>
                  </a:cubicBezTo>
                  <a:cubicBezTo>
                    <a:pt x="10549" y="16798"/>
                    <a:pt x="11136" y="16702"/>
                    <a:pt x="11696" y="16567"/>
                  </a:cubicBezTo>
                  <a:cubicBezTo>
                    <a:pt x="11699" y="16567"/>
                    <a:pt x="11703" y="16563"/>
                    <a:pt x="11706" y="16563"/>
                  </a:cubicBezTo>
                  <a:cubicBezTo>
                    <a:pt x="11709" y="16563"/>
                    <a:pt x="11709" y="16563"/>
                    <a:pt x="11713" y="16560"/>
                  </a:cubicBezTo>
                  <a:lnTo>
                    <a:pt x="11716" y="16560"/>
                  </a:lnTo>
                  <a:cubicBezTo>
                    <a:pt x="12243" y="16432"/>
                    <a:pt x="12744" y="16270"/>
                    <a:pt x="13222" y="16072"/>
                  </a:cubicBezTo>
                  <a:cubicBezTo>
                    <a:pt x="13226" y="16072"/>
                    <a:pt x="13232" y="16069"/>
                    <a:pt x="13245" y="16063"/>
                  </a:cubicBezTo>
                  <a:cubicBezTo>
                    <a:pt x="13357" y="16010"/>
                    <a:pt x="13831" y="15769"/>
                    <a:pt x="14408" y="15318"/>
                  </a:cubicBezTo>
                  <a:lnTo>
                    <a:pt x="14408" y="15318"/>
                  </a:lnTo>
                  <a:cubicBezTo>
                    <a:pt x="13874" y="15614"/>
                    <a:pt x="13351" y="15888"/>
                    <a:pt x="12787" y="16046"/>
                  </a:cubicBezTo>
                  <a:cubicBezTo>
                    <a:pt x="11936" y="16283"/>
                    <a:pt x="11136" y="16468"/>
                    <a:pt x="10319" y="16468"/>
                  </a:cubicBezTo>
                  <a:cubicBezTo>
                    <a:pt x="9043" y="16468"/>
                    <a:pt x="7735" y="16020"/>
                    <a:pt x="6163" y="14622"/>
                  </a:cubicBezTo>
                  <a:cubicBezTo>
                    <a:pt x="4261" y="12935"/>
                    <a:pt x="3668" y="10207"/>
                    <a:pt x="3925" y="7679"/>
                  </a:cubicBezTo>
                  <a:cubicBezTo>
                    <a:pt x="4139" y="5619"/>
                    <a:pt x="4763" y="3553"/>
                    <a:pt x="6031" y="1919"/>
                  </a:cubicBezTo>
                  <a:cubicBezTo>
                    <a:pt x="6634" y="1143"/>
                    <a:pt x="7389" y="481"/>
                    <a:pt x="8243" y="1"/>
                  </a:cubicBezTo>
                  <a:close/>
                </a:path>
              </a:pathLst>
            </a:custGeom>
            <a:solidFill>
              <a:schemeClr val="dk1">
                <a:alpha val="4554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" name="Google Shape;1767;p35">
              <a:extLst>
                <a:ext uri="{FF2B5EF4-FFF2-40B4-BE49-F238E27FC236}">
                  <a16:creationId xmlns:a16="http://schemas.microsoft.com/office/drawing/2014/main" xmlns="" id="{40DCC154-CCF3-46AA-8F86-8685B4811050}"/>
                </a:ext>
              </a:extLst>
            </p:cNvPr>
            <p:cNvSpPr/>
            <p:nvPr/>
          </p:nvSpPr>
          <p:spPr>
            <a:xfrm>
              <a:off x="7732877" y="4306765"/>
              <a:ext cx="140699" cy="83507"/>
            </a:xfrm>
            <a:custGeom>
              <a:avLst/>
              <a:gdLst/>
              <a:ahLst/>
              <a:cxnLst/>
              <a:rect l="l" t="t" r="r" b="b"/>
              <a:pathLst>
                <a:path w="2251" h="1336" extrusionOk="0">
                  <a:moveTo>
                    <a:pt x="2251" y="1"/>
                  </a:moveTo>
                  <a:cubicBezTo>
                    <a:pt x="1872" y="189"/>
                    <a:pt x="1516" y="396"/>
                    <a:pt x="1163" y="591"/>
                  </a:cubicBezTo>
                  <a:cubicBezTo>
                    <a:pt x="586" y="1042"/>
                    <a:pt x="112" y="1283"/>
                    <a:pt x="0" y="1336"/>
                  </a:cubicBezTo>
                  <a:cubicBezTo>
                    <a:pt x="491" y="1132"/>
                    <a:pt x="956" y="894"/>
                    <a:pt x="1384" y="627"/>
                  </a:cubicBezTo>
                  <a:cubicBezTo>
                    <a:pt x="1691" y="432"/>
                    <a:pt x="1981" y="225"/>
                    <a:pt x="2251" y="1"/>
                  </a:cubicBezTo>
                  <a:close/>
                </a:path>
              </a:pathLst>
            </a:custGeom>
            <a:solidFill>
              <a:srgbClr val="8D786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" name="Google Shape;1768;p35">
              <a:extLst>
                <a:ext uri="{FF2B5EF4-FFF2-40B4-BE49-F238E27FC236}">
                  <a16:creationId xmlns:a16="http://schemas.microsoft.com/office/drawing/2014/main" xmlns="" id="{BF3C98A5-303F-45AF-8F27-FA214AD90B35}"/>
                </a:ext>
              </a:extLst>
            </p:cNvPr>
            <p:cNvSpPr/>
            <p:nvPr/>
          </p:nvSpPr>
          <p:spPr>
            <a:xfrm>
              <a:off x="7479732" y="3666150"/>
              <a:ext cx="301274" cy="447723"/>
            </a:xfrm>
            <a:custGeom>
              <a:avLst/>
              <a:gdLst/>
              <a:ahLst/>
              <a:cxnLst/>
              <a:rect l="l" t="t" r="r" b="b"/>
              <a:pathLst>
                <a:path w="4820" h="7163" extrusionOk="0">
                  <a:moveTo>
                    <a:pt x="2076" y="0"/>
                  </a:moveTo>
                  <a:cubicBezTo>
                    <a:pt x="2056" y="0"/>
                    <a:pt x="2036" y="2"/>
                    <a:pt x="2017" y="4"/>
                  </a:cubicBezTo>
                  <a:cubicBezTo>
                    <a:pt x="623" y="172"/>
                    <a:pt x="0" y="5185"/>
                    <a:pt x="514" y="6365"/>
                  </a:cubicBezTo>
                  <a:cubicBezTo>
                    <a:pt x="742" y="6883"/>
                    <a:pt x="1337" y="7163"/>
                    <a:pt x="1991" y="7163"/>
                  </a:cubicBezTo>
                  <a:cubicBezTo>
                    <a:pt x="2822" y="7163"/>
                    <a:pt x="3747" y="6712"/>
                    <a:pt x="4136" y="5726"/>
                  </a:cubicBezTo>
                  <a:cubicBezTo>
                    <a:pt x="4819" y="3992"/>
                    <a:pt x="3226" y="0"/>
                    <a:pt x="207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" name="Google Shape;1769;p35">
              <a:extLst>
                <a:ext uri="{FF2B5EF4-FFF2-40B4-BE49-F238E27FC236}">
                  <a16:creationId xmlns:a16="http://schemas.microsoft.com/office/drawing/2014/main" xmlns="" id="{927AB421-327C-4E1C-89EB-C6D469CFEA1E}"/>
                </a:ext>
              </a:extLst>
            </p:cNvPr>
            <p:cNvSpPr/>
            <p:nvPr/>
          </p:nvSpPr>
          <p:spPr>
            <a:xfrm>
              <a:off x="7252276" y="3968550"/>
              <a:ext cx="53629" cy="87382"/>
            </a:xfrm>
            <a:custGeom>
              <a:avLst/>
              <a:gdLst/>
              <a:ahLst/>
              <a:cxnLst/>
              <a:rect l="l" t="t" r="r" b="b"/>
              <a:pathLst>
                <a:path w="858" h="1398" extrusionOk="0">
                  <a:moveTo>
                    <a:pt x="424" y="1"/>
                  </a:moveTo>
                  <a:cubicBezTo>
                    <a:pt x="421" y="1"/>
                    <a:pt x="419" y="1"/>
                    <a:pt x="416" y="1"/>
                  </a:cubicBezTo>
                  <a:cubicBezTo>
                    <a:pt x="182" y="4"/>
                    <a:pt x="1" y="324"/>
                    <a:pt x="10" y="710"/>
                  </a:cubicBezTo>
                  <a:cubicBezTo>
                    <a:pt x="21" y="1092"/>
                    <a:pt x="213" y="1398"/>
                    <a:pt x="441" y="1398"/>
                  </a:cubicBezTo>
                  <a:cubicBezTo>
                    <a:pt x="442" y="1398"/>
                    <a:pt x="444" y="1398"/>
                    <a:pt x="445" y="1398"/>
                  </a:cubicBezTo>
                  <a:cubicBezTo>
                    <a:pt x="676" y="1391"/>
                    <a:pt x="857" y="1075"/>
                    <a:pt x="848" y="690"/>
                  </a:cubicBezTo>
                  <a:cubicBezTo>
                    <a:pt x="841" y="308"/>
                    <a:pt x="651" y="1"/>
                    <a:pt x="42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" name="Google Shape;1770;p35">
              <a:extLst>
                <a:ext uri="{FF2B5EF4-FFF2-40B4-BE49-F238E27FC236}">
                  <a16:creationId xmlns:a16="http://schemas.microsoft.com/office/drawing/2014/main" xmlns="" id="{87E9966C-60E5-4CFA-AE80-C029EE1AC859}"/>
                </a:ext>
              </a:extLst>
            </p:cNvPr>
            <p:cNvSpPr/>
            <p:nvPr/>
          </p:nvSpPr>
          <p:spPr>
            <a:xfrm>
              <a:off x="7858513" y="3904919"/>
              <a:ext cx="53379" cy="87382"/>
            </a:xfrm>
            <a:custGeom>
              <a:avLst/>
              <a:gdLst/>
              <a:ahLst/>
              <a:cxnLst/>
              <a:rect l="l" t="t" r="r" b="b"/>
              <a:pathLst>
                <a:path w="854" h="1398" extrusionOk="0">
                  <a:moveTo>
                    <a:pt x="419" y="0"/>
                  </a:moveTo>
                  <a:cubicBezTo>
                    <a:pt x="417" y="0"/>
                    <a:pt x="415" y="0"/>
                    <a:pt x="412" y="0"/>
                  </a:cubicBezTo>
                  <a:cubicBezTo>
                    <a:pt x="181" y="3"/>
                    <a:pt x="0" y="324"/>
                    <a:pt x="7" y="709"/>
                  </a:cubicBezTo>
                  <a:cubicBezTo>
                    <a:pt x="17" y="1091"/>
                    <a:pt x="207" y="1398"/>
                    <a:pt x="435" y="1398"/>
                  </a:cubicBezTo>
                  <a:cubicBezTo>
                    <a:pt x="438" y="1398"/>
                    <a:pt x="440" y="1398"/>
                    <a:pt x="442" y="1398"/>
                  </a:cubicBezTo>
                  <a:cubicBezTo>
                    <a:pt x="676" y="1391"/>
                    <a:pt x="854" y="1075"/>
                    <a:pt x="847" y="689"/>
                  </a:cubicBezTo>
                  <a:cubicBezTo>
                    <a:pt x="838" y="308"/>
                    <a:pt x="647" y="0"/>
                    <a:pt x="41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" name="Google Shape;1771;p35">
              <a:extLst>
                <a:ext uri="{FF2B5EF4-FFF2-40B4-BE49-F238E27FC236}">
                  <a16:creationId xmlns:a16="http://schemas.microsoft.com/office/drawing/2014/main" xmlns="" id="{FD71B30A-CF1B-4D4E-AEA7-53605A3D4682}"/>
                </a:ext>
              </a:extLst>
            </p:cNvPr>
            <p:cNvSpPr/>
            <p:nvPr/>
          </p:nvSpPr>
          <p:spPr>
            <a:xfrm>
              <a:off x="7175019" y="4120937"/>
              <a:ext cx="204641" cy="118634"/>
            </a:xfrm>
            <a:custGeom>
              <a:avLst/>
              <a:gdLst/>
              <a:ahLst/>
              <a:cxnLst/>
              <a:rect l="l" t="t" r="r" b="b"/>
              <a:pathLst>
                <a:path w="3274" h="1898" extrusionOk="0">
                  <a:moveTo>
                    <a:pt x="1678" y="1"/>
                  </a:moveTo>
                  <a:cubicBezTo>
                    <a:pt x="1657" y="1"/>
                    <a:pt x="1637" y="1"/>
                    <a:pt x="1616" y="1"/>
                  </a:cubicBezTo>
                  <a:cubicBezTo>
                    <a:pt x="720" y="21"/>
                    <a:pt x="1" y="462"/>
                    <a:pt x="14" y="987"/>
                  </a:cubicBezTo>
                  <a:cubicBezTo>
                    <a:pt x="23" y="1495"/>
                    <a:pt x="728" y="1897"/>
                    <a:pt x="1596" y="1897"/>
                  </a:cubicBezTo>
                  <a:cubicBezTo>
                    <a:pt x="1617" y="1897"/>
                    <a:pt x="1638" y="1897"/>
                    <a:pt x="1658" y="1896"/>
                  </a:cubicBezTo>
                  <a:cubicBezTo>
                    <a:pt x="2554" y="1877"/>
                    <a:pt x="3273" y="1438"/>
                    <a:pt x="3263" y="914"/>
                  </a:cubicBezTo>
                  <a:cubicBezTo>
                    <a:pt x="3251" y="403"/>
                    <a:pt x="2549" y="1"/>
                    <a:pt x="1678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" name="Google Shape;1772;p35">
              <a:extLst>
                <a:ext uri="{FF2B5EF4-FFF2-40B4-BE49-F238E27FC236}">
                  <a16:creationId xmlns:a16="http://schemas.microsoft.com/office/drawing/2014/main" xmlns="" id="{71C802A1-CDF7-432C-8B72-6EB8640B27A0}"/>
                </a:ext>
              </a:extLst>
            </p:cNvPr>
            <p:cNvSpPr/>
            <p:nvPr/>
          </p:nvSpPr>
          <p:spPr>
            <a:xfrm>
              <a:off x="7786632" y="4057494"/>
              <a:ext cx="189140" cy="109509"/>
            </a:xfrm>
            <a:custGeom>
              <a:avLst/>
              <a:gdLst/>
              <a:ahLst/>
              <a:cxnLst/>
              <a:rect l="l" t="t" r="r" b="b"/>
              <a:pathLst>
                <a:path w="3026" h="1752" extrusionOk="0">
                  <a:moveTo>
                    <a:pt x="1555" y="1"/>
                  </a:moveTo>
                  <a:cubicBezTo>
                    <a:pt x="1535" y="1"/>
                    <a:pt x="1514" y="1"/>
                    <a:pt x="1493" y="2"/>
                  </a:cubicBezTo>
                  <a:cubicBezTo>
                    <a:pt x="663" y="18"/>
                    <a:pt x="0" y="426"/>
                    <a:pt x="10" y="908"/>
                  </a:cubicBezTo>
                  <a:cubicBezTo>
                    <a:pt x="20" y="1380"/>
                    <a:pt x="669" y="1752"/>
                    <a:pt x="1471" y="1752"/>
                  </a:cubicBezTo>
                  <a:cubicBezTo>
                    <a:pt x="1491" y="1752"/>
                    <a:pt x="1512" y="1752"/>
                    <a:pt x="1533" y="1751"/>
                  </a:cubicBezTo>
                  <a:cubicBezTo>
                    <a:pt x="2359" y="1731"/>
                    <a:pt x="3025" y="1326"/>
                    <a:pt x="3012" y="842"/>
                  </a:cubicBezTo>
                  <a:cubicBezTo>
                    <a:pt x="3003" y="373"/>
                    <a:pt x="2357" y="1"/>
                    <a:pt x="1555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" name="Google Shape;1773;p35">
              <a:extLst>
                <a:ext uri="{FF2B5EF4-FFF2-40B4-BE49-F238E27FC236}">
                  <a16:creationId xmlns:a16="http://schemas.microsoft.com/office/drawing/2014/main" xmlns="" id="{A415E92D-380A-4A25-87CE-B77C39A78A99}"/>
                </a:ext>
              </a:extLst>
            </p:cNvPr>
            <p:cNvSpPr/>
            <p:nvPr/>
          </p:nvSpPr>
          <p:spPr>
            <a:xfrm>
              <a:off x="7452729" y="4145689"/>
              <a:ext cx="285523" cy="156950"/>
            </a:xfrm>
            <a:custGeom>
              <a:avLst/>
              <a:gdLst/>
              <a:ahLst/>
              <a:cxnLst/>
              <a:rect l="l" t="t" r="r" b="b"/>
              <a:pathLst>
                <a:path w="4568" h="2511" extrusionOk="0">
                  <a:moveTo>
                    <a:pt x="3472" y="0"/>
                  </a:moveTo>
                  <a:cubicBezTo>
                    <a:pt x="3119" y="0"/>
                    <a:pt x="2802" y="176"/>
                    <a:pt x="2422" y="221"/>
                  </a:cubicBezTo>
                  <a:cubicBezTo>
                    <a:pt x="1094" y="390"/>
                    <a:pt x="524" y="252"/>
                    <a:pt x="218" y="834"/>
                  </a:cubicBezTo>
                  <a:cubicBezTo>
                    <a:pt x="204" y="854"/>
                    <a:pt x="195" y="877"/>
                    <a:pt x="185" y="901"/>
                  </a:cubicBezTo>
                  <a:cubicBezTo>
                    <a:pt x="0" y="1303"/>
                    <a:pt x="224" y="1856"/>
                    <a:pt x="761" y="2196"/>
                  </a:cubicBezTo>
                  <a:cubicBezTo>
                    <a:pt x="1059" y="2385"/>
                    <a:pt x="1451" y="2510"/>
                    <a:pt x="1925" y="2510"/>
                  </a:cubicBezTo>
                  <a:cubicBezTo>
                    <a:pt x="2150" y="2510"/>
                    <a:pt x="2393" y="2482"/>
                    <a:pt x="2653" y="2419"/>
                  </a:cubicBezTo>
                  <a:cubicBezTo>
                    <a:pt x="3062" y="2325"/>
                    <a:pt x="3388" y="2176"/>
                    <a:pt x="3645" y="2001"/>
                  </a:cubicBezTo>
                  <a:cubicBezTo>
                    <a:pt x="4525" y="1408"/>
                    <a:pt x="4568" y="501"/>
                    <a:pt x="4073" y="185"/>
                  </a:cubicBezTo>
                  <a:cubicBezTo>
                    <a:pt x="3981" y="130"/>
                    <a:pt x="3896" y="86"/>
                    <a:pt x="3813" y="60"/>
                  </a:cubicBezTo>
                  <a:cubicBezTo>
                    <a:pt x="3694" y="17"/>
                    <a:pt x="3581" y="0"/>
                    <a:pt x="3472" y="0"/>
                  </a:cubicBezTo>
                  <a:close/>
                </a:path>
              </a:pathLst>
            </a:custGeom>
            <a:solidFill>
              <a:schemeClr val="accent1">
                <a:alpha val="5956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" name="Google Shape;1774;p35">
              <a:extLst>
                <a:ext uri="{FF2B5EF4-FFF2-40B4-BE49-F238E27FC236}">
                  <a16:creationId xmlns:a16="http://schemas.microsoft.com/office/drawing/2014/main" xmlns="" id="{944EB8E6-59D9-4BCC-A62F-259EE83E3768}"/>
                </a:ext>
              </a:extLst>
            </p:cNvPr>
            <p:cNvSpPr/>
            <p:nvPr/>
          </p:nvSpPr>
          <p:spPr>
            <a:xfrm>
              <a:off x="7466293" y="4145689"/>
              <a:ext cx="224830" cy="63318"/>
            </a:xfrm>
            <a:custGeom>
              <a:avLst/>
              <a:gdLst/>
              <a:ahLst/>
              <a:cxnLst/>
              <a:rect l="l" t="t" r="r" b="b"/>
              <a:pathLst>
                <a:path w="3597" h="1013" extrusionOk="0">
                  <a:moveTo>
                    <a:pt x="3255" y="0"/>
                  </a:moveTo>
                  <a:cubicBezTo>
                    <a:pt x="2902" y="0"/>
                    <a:pt x="2585" y="176"/>
                    <a:pt x="2205" y="221"/>
                  </a:cubicBezTo>
                  <a:cubicBezTo>
                    <a:pt x="877" y="390"/>
                    <a:pt x="307" y="252"/>
                    <a:pt x="1" y="834"/>
                  </a:cubicBezTo>
                  <a:cubicBezTo>
                    <a:pt x="199" y="894"/>
                    <a:pt x="654" y="1012"/>
                    <a:pt x="1240" y="1012"/>
                  </a:cubicBezTo>
                  <a:cubicBezTo>
                    <a:pt x="1590" y="1012"/>
                    <a:pt x="1987" y="970"/>
                    <a:pt x="2403" y="848"/>
                  </a:cubicBezTo>
                  <a:cubicBezTo>
                    <a:pt x="3125" y="637"/>
                    <a:pt x="3451" y="314"/>
                    <a:pt x="3596" y="60"/>
                  </a:cubicBezTo>
                  <a:cubicBezTo>
                    <a:pt x="3477" y="17"/>
                    <a:pt x="3364" y="0"/>
                    <a:pt x="3255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" name="Google Shape;1775;p35">
              <a:extLst>
                <a:ext uri="{FF2B5EF4-FFF2-40B4-BE49-F238E27FC236}">
                  <a16:creationId xmlns:a16="http://schemas.microsoft.com/office/drawing/2014/main" xmlns="" id="{1A71DC01-3DE1-46B7-AF8B-63B750AA2606}"/>
                </a:ext>
              </a:extLst>
            </p:cNvPr>
            <p:cNvSpPr/>
            <p:nvPr/>
          </p:nvSpPr>
          <p:spPr>
            <a:xfrm>
              <a:off x="7500296" y="4250885"/>
              <a:ext cx="180264" cy="51754"/>
            </a:xfrm>
            <a:custGeom>
              <a:avLst/>
              <a:gdLst/>
              <a:ahLst/>
              <a:cxnLst/>
              <a:rect l="l" t="t" r="r" b="b"/>
              <a:pathLst>
                <a:path w="2884" h="828" extrusionOk="0">
                  <a:moveTo>
                    <a:pt x="1681" y="0"/>
                  </a:moveTo>
                  <a:cubicBezTo>
                    <a:pt x="911" y="0"/>
                    <a:pt x="265" y="347"/>
                    <a:pt x="0" y="513"/>
                  </a:cubicBezTo>
                  <a:cubicBezTo>
                    <a:pt x="298" y="702"/>
                    <a:pt x="690" y="827"/>
                    <a:pt x="1164" y="827"/>
                  </a:cubicBezTo>
                  <a:cubicBezTo>
                    <a:pt x="1389" y="827"/>
                    <a:pt x="1632" y="799"/>
                    <a:pt x="1892" y="736"/>
                  </a:cubicBezTo>
                  <a:cubicBezTo>
                    <a:pt x="2301" y="642"/>
                    <a:pt x="2627" y="493"/>
                    <a:pt x="2884" y="318"/>
                  </a:cubicBezTo>
                  <a:cubicBezTo>
                    <a:pt x="2473" y="85"/>
                    <a:pt x="2062" y="0"/>
                    <a:pt x="1681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" name="Google Shape;1776;p35">
              <a:extLst>
                <a:ext uri="{FF2B5EF4-FFF2-40B4-BE49-F238E27FC236}">
                  <a16:creationId xmlns:a16="http://schemas.microsoft.com/office/drawing/2014/main" xmlns="" id="{8A1AC8B9-1529-4E2D-ABE7-26926C941530}"/>
                </a:ext>
              </a:extLst>
            </p:cNvPr>
            <p:cNvSpPr/>
            <p:nvPr/>
          </p:nvSpPr>
          <p:spPr>
            <a:xfrm>
              <a:off x="7256588" y="3110229"/>
              <a:ext cx="517916" cy="306712"/>
            </a:xfrm>
            <a:custGeom>
              <a:avLst/>
              <a:gdLst/>
              <a:ahLst/>
              <a:cxnLst/>
              <a:rect l="l" t="t" r="r" b="b"/>
              <a:pathLst>
                <a:path w="8286" h="4907" extrusionOk="0">
                  <a:moveTo>
                    <a:pt x="5132" y="1"/>
                  </a:moveTo>
                  <a:cubicBezTo>
                    <a:pt x="4576" y="1"/>
                    <a:pt x="3639" y="341"/>
                    <a:pt x="2723" y="1095"/>
                  </a:cubicBezTo>
                  <a:cubicBezTo>
                    <a:pt x="630" y="2818"/>
                    <a:pt x="1" y="4907"/>
                    <a:pt x="1" y="4907"/>
                  </a:cubicBezTo>
                  <a:cubicBezTo>
                    <a:pt x="1760" y="4254"/>
                    <a:pt x="2729" y="4485"/>
                    <a:pt x="3811" y="4357"/>
                  </a:cubicBezTo>
                  <a:cubicBezTo>
                    <a:pt x="4275" y="4301"/>
                    <a:pt x="4845" y="4321"/>
                    <a:pt x="5323" y="4314"/>
                  </a:cubicBezTo>
                  <a:cubicBezTo>
                    <a:pt x="5468" y="4311"/>
                    <a:pt x="5600" y="4304"/>
                    <a:pt x="5722" y="4294"/>
                  </a:cubicBezTo>
                  <a:lnTo>
                    <a:pt x="5725" y="4294"/>
                  </a:lnTo>
                  <a:cubicBezTo>
                    <a:pt x="6150" y="4258"/>
                    <a:pt x="6414" y="4160"/>
                    <a:pt x="6319" y="3883"/>
                  </a:cubicBezTo>
                  <a:cubicBezTo>
                    <a:pt x="6094" y="3256"/>
                    <a:pt x="3754" y="3378"/>
                    <a:pt x="4862" y="3319"/>
                  </a:cubicBezTo>
                  <a:cubicBezTo>
                    <a:pt x="5972" y="3259"/>
                    <a:pt x="8286" y="2858"/>
                    <a:pt x="6757" y="2017"/>
                  </a:cubicBezTo>
                  <a:cubicBezTo>
                    <a:pt x="6489" y="1872"/>
                    <a:pt x="6170" y="1816"/>
                    <a:pt x="5834" y="1813"/>
                  </a:cubicBezTo>
                  <a:cubicBezTo>
                    <a:pt x="5820" y="1813"/>
                    <a:pt x="5807" y="1813"/>
                    <a:pt x="5794" y="1813"/>
                  </a:cubicBezTo>
                  <a:cubicBezTo>
                    <a:pt x="5314" y="1813"/>
                    <a:pt x="4814" y="1921"/>
                    <a:pt x="4413" y="2030"/>
                  </a:cubicBezTo>
                  <a:cubicBezTo>
                    <a:pt x="4007" y="2141"/>
                    <a:pt x="3700" y="2252"/>
                    <a:pt x="3612" y="2252"/>
                  </a:cubicBezTo>
                  <a:cubicBezTo>
                    <a:pt x="3552" y="2252"/>
                    <a:pt x="3597" y="2198"/>
                    <a:pt x="3791" y="2053"/>
                  </a:cubicBezTo>
                  <a:cubicBezTo>
                    <a:pt x="3794" y="2053"/>
                    <a:pt x="3797" y="2050"/>
                    <a:pt x="3800" y="2047"/>
                  </a:cubicBezTo>
                  <a:cubicBezTo>
                    <a:pt x="3949" y="1935"/>
                    <a:pt x="4183" y="1773"/>
                    <a:pt x="4516" y="1542"/>
                  </a:cubicBezTo>
                  <a:cubicBezTo>
                    <a:pt x="5932" y="567"/>
                    <a:pt x="5849" y="1"/>
                    <a:pt x="5132" y="1"/>
                  </a:cubicBezTo>
                  <a:close/>
                </a:path>
              </a:pathLst>
            </a:custGeom>
            <a:solidFill>
              <a:schemeClr val="dk1">
                <a:alpha val="4554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" name="Google Shape;1777;p35">
              <a:extLst>
                <a:ext uri="{FF2B5EF4-FFF2-40B4-BE49-F238E27FC236}">
                  <a16:creationId xmlns:a16="http://schemas.microsoft.com/office/drawing/2014/main" xmlns="" id="{FEB386E1-A879-4869-ABD3-397075D96C48}"/>
                </a:ext>
              </a:extLst>
            </p:cNvPr>
            <p:cNvSpPr/>
            <p:nvPr/>
          </p:nvSpPr>
          <p:spPr>
            <a:xfrm>
              <a:off x="7954271" y="5384728"/>
              <a:ext cx="54879" cy="70068"/>
            </a:xfrm>
            <a:custGeom>
              <a:avLst/>
              <a:gdLst/>
              <a:ahLst/>
              <a:cxnLst/>
              <a:rect l="l" t="t" r="r" b="b"/>
              <a:pathLst>
                <a:path w="878" h="1121" extrusionOk="0">
                  <a:moveTo>
                    <a:pt x="225" y="1"/>
                  </a:moveTo>
                  <a:lnTo>
                    <a:pt x="1" y="248"/>
                  </a:lnTo>
                  <a:cubicBezTo>
                    <a:pt x="53" y="264"/>
                    <a:pt x="643" y="742"/>
                    <a:pt x="877" y="1121"/>
                  </a:cubicBezTo>
                  <a:cubicBezTo>
                    <a:pt x="877" y="1121"/>
                    <a:pt x="702" y="373"/>
                    <a:pt x="22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" name="Google Shape;1778;p35">
              <a:extLst>
                <a:ext uri="{FF2B5EF4-FFF2-40B4-BE49-F238E27FC236}">
                  <a16:creationId xmlns:a16="http://schemas.microsoft.com/office/drawing/2014/main" xmlns="" id="{C6098DC0-5E7E-4EAE-87CC-D2AC9B58AF3D}"/>
                </a:ext>
              </a:extLst>
            </p:cNvPr>
            <p:cNvSpPr/>
            <p:nvPr/>
          </p:nvSpPr>
          <p:spPr>
            <a:xfrm>
              <a:off x="7987023" y="5343537"/>
              <a:ext cx="54879" cy="70318"/>
            </a:xfrm>
            <a:custGeom>
              <a:avLst/>
              <a:gdLst/>
              <a:ahLst/>
              <a:cxnLst/>
              <a:rect l="l" t="t" r="r" b="b"/>
              <a:pathLst>
                <a:path w="878" h="1125" extrusionOk="0">
                  <a:moveTo>
                    <a:pt x="225" y="0"/>
                  </a:moveTo>
                  <a:lnTo>
                    <a:pt x="1" y="251"/>
                  </a:lnTo>
                  <a:cubicBezTo>
                    <a:pt x="54" y="268"/>
                    <a:pt x="644" y="742"/>
                    <a:pt x="878" y="1124"/>
                  </a:cubicBezTo>
                  <a:cubicBezTo>
                    <a:pt x="878" y="1124"/>
                    <a:pt x="703" y="376"/>
                    <a:pt x="22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" name="Google Shape;1779;p35">
              <a:extLst>
                <a:ext uri="{FF2B5EF4-FFF2-40B4-BE49-F238E27FC236}">
                  <a16:creationId xmlns:a16="http://schemas.microsoft.com/office/drawing/2014/main" xmlns="" id="{EB14E4F2-1FFF-4A07-86DA-7789E124CBD1}"/>
                </a:ext>
              </a:extLst>
            </p:cNvPr>
            <p:cNvSpPr/>
            <p:nvPr/>
          </p:nvSpPr>
          <p:spPr>
            <a:xfrm>
              <a:off x="8009088" y="5296534"/>
              <a:ext cx="54817" cy="70318"/>
            </a:xfrm>
            <a:custGeom>
              <a:avLst/>
              <a:gdLst/>
              <a:ahLst/>
              <a:cxnLst/>
              <a:rect l="l" t="t" r="r" b="b"/>
              <a:pathLst>
                <a:path w="877" h="1125" extrusionOk="0">
                  <a:moveTo>
                    <a:pt x="221" y="1"/>
                  </a:moveTo>
                  <a:lnTo>
                    <a:pt x="0" y="252"/>
                  </a:lnTo>
                  <a:cubicBezTo>
                    <a:pt x="53" y="268"/>
                    <a:pt x="639" y="746"/>
                    <a:pt x="877" y="1125"/>
                  </a:cubicBezTo>
                  <a:cubicBezTo>
                    <a:pt x="877" y="1125"/>
                    <a:pt x="703" y="376"/>
                    <a:pt x="22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" name="Google Shape;1780;p35">
              <a:extLst>
                <a:ext uri="{FF2B5EF4-FFF2-40B4-BE49-F238E27FC236}">
                  <a16:creationId xmlns:a16="http://schemas.microsoft.com/office/drawing/2014/main" xmlns="" id="{BF854D70-FF3C-4AF0-852E-DBAC96E2BC32}"/>
                </a:ext>
              </a:extLst>
            </p:cNvPr>
            <p:cNvSpPr/>
            <p:nvPr/>
          </p:nvSpPr>
          <p:spPr>
            <a:xfrm>
              <a:off x="7161143" y="4888313"/>
              <a:ext cx="871882" cy="545294"/>
            </a:xfrm>
            <a:custGeom>
              <a:avLst/>
              <a:gdLst/>
              <a:ahLst/>
              <a:cxnLst/>
              <a:rect l="l" t="t" r="r" b="b"/>
              <a:pathLst>
                <a:path w="13949" h="8724" extrusionOk="0">
                  <a:moveTo>
                    <a:pt x="3239" y="0"/>
                  </a:moveTo>
                  <a:cubicBezTo>
                    <a:pt x="1289" y="0"/>
                    <a:pt x="1" y="845"/>
                    <a:pt x="137" y="2300"/>
                  </a:cubicBezTo>
                  <a:cubicBezTo>
                    <a:pt x="821" y="6774"/>
                    <a:pt x="5239" y="8724"/>
                    <a:pt x="8944" y="8724"/>
                  </a:cubicBezTo>
                  <a:cubicBezTo>
                    <a:pt x="10059" y="8724"/>
                    <a:pt x="11110" y="8547"/>
                    <a:pt x="11975" y="8209"/>
                  </a:cubicBezTo>
                  <a:cubicBezTo>
                    <a:pt x="11975" y="8209"/>
                    <a:pt x="12352" y="8316"/>
                    <a:pt x="12662" y="8316"/>
                  </a:cubicBezTo>
                  <a:cubicBezTo>
                    <a:pt x="12798" y="8316"/>
                    <a:pt x="12921" y="8295"/>
                    <a:pt x="12993" y="8235"/>
                  </a:cubicBezTo>
                  <a:cubicBezTo>
                    <a:pt x="13187" y="8071"/>
                    <a:pt x="12805" y="7682"/>
                    <a:pt x="12680" y="7563"/>
                  </a:cubicBezTo>
                  <a:lnTo>
                    <a:pt x="12680" y="7563"/>
                  </a:lnTo>
                  <a:cubicBezTo>
                    <a:pt x="12753" y="7623"/>
                    <a:pt x="12920" y="7743"/>
                    <a:pt x="13119" y="7743"/>
                  </a:cubicBezTo>
                  <a:cubicBezTo>
                    <a:pt x="13227" y="7743"/>
                    <a:pt x="13344" y="7708"/>
                    <a:pt x="13461" y="7610"/>
                  </a:cubicBezTo>
                  <a:cubicBezTo>
                    <a:pt x="13691" y="7418"/>
                    <a:pt x="13537" y="7204"/>
                    <a:pt x="13355" y="7053"/>
                  </a:cubicBezTo>
                  <a:cubicBezTo>
                    <a:pt x="13230" y="6950"/>
                    <a:pt x="13098" y="6878"/>
                    <a:pt x="13066" y="6862"/>
                  </a:cubicBezTo>
                  <a:lnTo>
                    <a:pt x="13066" y="6862"/>
                  </a:lnTo>
                  <a:cubicBezTo>
                    <a:pt x="13098" y="6867"/>
                    <a:pt x="13233" y="6887"/>
                    <a:pt x="13383" y="6887"/>
                  </a:cubicBezTo>
                  <a:cubicBezTo>
                    <a:pt x="13584" y="6887"/>
                    <a:pt x="13813" y="6851"/>
                    <a:pt x="13860" y="6697"/>
                  </a:cubicBezTo>
                  <a:cubicBezTo>
                    <a:pt x="13948" y="6410"/>
                    <a:pt x="13233" y="6285"/>
                    <a:pt x="13233" y="6285"/>
                  </a:cubicBezTo>
                  <a:cubicBezTo>
                    <a:pt x="13233" y="6285"/>
                    <a:pt x="12617" y="4874"/>
                    <a:pt x="11583" y="3853"/>
                  </a:cubicBezTo>
                  <a:cubicBezTo>
                    <a:pt x="10139" y="2317"/>
                    <a:pt x="8772" y="1730"/>
                    <a:pt x="8772" y="1730"/>
                  </a:cubicBezTo>
                  <a:cubicBezTo>
                    <a:pt x="7051" y="709"/>
                    <a:pt x="5357" y="168"/>
                    <a:pt x="3930" y="34"/>
                  </a:cubicBezTo>
                  <a:cubicBezTo>
                    <a:pt x="3692" y="11"/>
                    <a:pt x="3462" y="0"/>
                    <a:pt x="3239" y="0"/>
                  </a:cubicBezTo>
                  <a:close/>
                </a:path>
              </a:pathLst>
            </a:custGeom>
            <a:solidFill>
              <a:srgbClr val="B7B7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" name="Google Shape;1781;p35">
              <a:extLst>
                <a:ext uri="{FF2B5EF4-FFF2-40B4-BE49-F238E27FC236}">
                  <a16:creationId xmlns:a16="http://schemas.microsoft.com/office/drawing/2014/main" xmlns="" id="{56B96971-F9CB-42A7-8315-9CFB260BFFB7}"/>
                </a:ext>
              </a:extLst>
            </p:cNvPr>
            <p:cNvSpPr/>
            <p:nvPr/>
          </p:nvSpPr>
          <p:spPr>
            <a:xfrm>
              <a:off x="7876577" y="4781929"/>
              <a:ext cx="88070" cy="41941"/>
            </a:xfrm>
            <a:custGeom>
              <a:avLst/>
              <a:gdLst/>
              <a:ahLst/>
              <a:cxnLst/>
              <a:rect l="l" t="t" r="r" b="b"/>
              <a:pathLst>
                <a:path w="1409" h="671" extrusionOk="0">
                  <a:moveTo>
                    <a:pt x="211" y="0"/>
                  </a:moveTo>
                  <a:cubicBezTo>
                    <a:pt x="1" y="0"/>
                    <a:pt x="110" y="288"/>
                    <a:pt x="110" y="288"/>
                  </a:cubicBezTo>
                  <a:cubicBezTo>
                    <a:pt x="110" y="288"/>
                    <a:pt x="759" y="638"/>
                    <a:pt x="1408" y="671"/>
                  </a:cubicBezTo>
                  <a:cubicBezTo>
                    <a:pt x="1408" y="671"/>
                    <a:pt x="835" y="157"/>
                    <a:pt x="307" y="15"/>
                  </a:cubicBezTo>
                  <a:cubicBezTo>
                    <a:pt x="270" y="5"/>
                    <a:pt x="238" y="0"/>
                    <a:pt x="21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" name="Google Shape;1782;p35">
              <a:extLst>
                <a:ext uri="{FF2B5EF4-FFF2-40B4-BE49-F238E27FC236}">
                  <a16:creationId xmlns:a16="http://schemas.microsoft.com/office/drawing/2014/main" xmlns="" id="{EC5C500A-5F4A-4706-9A6B-93B64D110D83}"/>
                </a:ext>
              </a:extLst>
            </p:cNvPr>
            <p:cNvSpPr/>
            <p:nvPr/>
          </p:nvSpPr>
          <p:spPr>
            <a:xfrm>
              <a:off x="7899704" y="4751676"/>
              <a:ext cx="86819" cy="21314"/>
            </a:xfrm>
            <a:custGeom>
              <a:avLst/>
              <a:gdLst/>
              <a:ahLst/>
              <a:cxnLst/>
              <a:rect l="l" t="t" r="r" b="b"/>
              <a:pathLst>
                <a:path w="1389" h="341" extrusionOk="0">
                  <a:moveTo>
                    <a:pt x="149" y="1"/>
                  </a:moveTo>
                  <a:lnTo>
                    <a:pt x="1" y="229"/>
                  </a:lnTo>
                  <a:cubicBezTo>
                    <a:pt x="1" y="229"/>
                    <a:pt x="340" y="340"/>
                    <a:pt x="859" y="340"/>
                  </a:cubicBezTo>
                  <a:cubicBezTo>
                    <a:pt x="1020" y="340"/>
                    <a:pt x="1198" y="330"/>
                    <a:pt x="1388" y="302"/>
                  </a:cubicBezTo>
                  <a:cubicBezTo>
                    <a:pt x="1388" y="302"/>
                    <a:pt x="653" y="11"/>
                    <a:pt x="14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" name="Google Shape;1783;p35">
              <a:extLst>
                <a:ext uri="{FF2B5EF4-FFF2-40B4-BE49-F238E27FC236}">
                  <a16:creationId xmlns:a16="http://schemas.microsoft.com/office/drawing/2014/main" xmlns="" id="{A8425FBC-DD57-40B3-8EBC-162C191C64B1}"/>
                </a:ext>
              </a:extLst>
            </p:cNvPr>
            <p:cNvSpPr/>
            <p:nvPr/>
          </p:nvSpPr>
          <p:spPr>
            <a:xfrm>
              <a:off x="7908767" y="4696797"/>
              <a:ext cx="87632" cy="23877"/>
            </a:xfrm>
            <a:custGeom>
              <a:avLst/>
              <a:gdLst/>
              <a:ahLst/>
              <a:cxnLst/>
              <a:rect l="l" t="t" r="r" b="b"/>
              <a:pathLst>
                <a:path w="1402" h="382" extrusionOk="0">
                  <a:moveTo>
                    <a:pt x="1055" y="0"/>
                  </a:moveTo>
                  <a:cubicBezTo>
                    <a:pt x="776" y="0"/>
                    <a:pt x="369" y="35"/>
                    <a:pt x="0" y="197"/>
                  </a:cubicBezTo>
                  <a:cubicBezTo>
                    <a:pt x="0" y="197"/>
                    <a:pt x="47" y="382"/>
                    <a:pt x="132" y="382"/>
                  </a:cubicBezTo>
                  <a:cubicBezTo>
                    <a:pt x="134" y="382"/>
                    <a:pt x="137" y="382"/>
                    <a:pt x="139" y="381"/>
                  </a:cubicBezTo>
                  <a:cubicBezTo>
                    <a:pt x="139" y="381"/>
                    <a:pt x="758" y="381"/>
                    <a:pt x="1401" y="19"/>
                  </a:cubicBezTo>
                  <a:cubicBezTo>
                    <a:pt x="1401" y="19"/>
                    <a:pt x="1263" y="0"/>
                    <a:pt x="105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" name="Google Shape;1784;p35">
              <a:extLst>
                <a:ext uri="{FF2B5EF4-FFF2-40B4-BE49-F238E27FC236}">
                  <a16:creationId xmlns:a16="http://schemas.microsoft.com/office/drawing/2014/main" xmlns="" id="{15F45082-1D92-4004-B435-298DA4D903F6}"/>
                </a:ext>
              </a:extLst>
            </p:cNvPr>
            <p:cNvSpPr/>
            <p:nvPr/>
          </p:nvSpPr>
          <p:spPr>
            <a:xfrm>
              <a:off x="7262901" y="4485092"/>
              <a:ext cx="668991" cy="323776"/>
            </a:xfrm>
            <a:custGeom>
              <a:avLst/>
              <a:gdLst/>
              <a:ahLst/>
              <a:cxnLst/>
              <a:rect l="l" t="t" r="r" b="b"/>
              <a:pathLst>
                <a:path w="10703" h="5180" extrusionOk="0">
                  <a:moveTo>
                    <a:pt x="3051" y="0"/>
                  </a:moveTo>
                  <a:cubicBezTo>
                    <a:pt x="441" y="0"/>
                    <a:pt x="1" y="3519"/>
                    <a:pt x="2540" y="4105"/>
                  </a:cubicBezTo>
                  <a:cubicBezTo>
                    <a:pt x="2540" y="4105"/>
                    <a:pt x="4217" y="4972"/>
                    <a:pt x="6501" y="5110"/>
                  </a:cubicBezTo>
                  <a:cubicBezTo>
                    <a:pt x="6928" y="5136"/>
                    <a:pt x="7303" y="5146"/>
                    <a:pt x="7630" y="5146"/>
                  </a:cubicBezTo>
                  <a:cubicBezTo>
                    <a:pt x="9044" y="5146"/>
                    <a:pt x="9556" y="4949"/>
                    <a:pt x="9556" y="4949"/>
                  </a:cubicBezTo>
                  <a:cubicBezTo>
                    <a:pt x="9556" y="4949"/>
                    <a:pt x="9830" y="5179"/>
                    <a:pt x="10060" y="5179"/>
                  </a:cubicBezTo>
                  <a:cubicBezTo>
                    <a:pt x="10134" y="5179"/>
                    <a:pt x="10203" y="5156"/>
                    <a:pt x="10258" y="5093"/>
                  </a:cubicBezTo>
                  <a:cubicBezTo>
                    <a:pt x="10481" y="4833"/>
                    <a:pt x="10031" y="4563"/>
                    <a:pt x="10031" y="4563"/>
                  </a:cubicBezTo>
                  <a:lnTo>
                    <a:pt x="10031" y="4563"/>
                  </a:lnTo>
                  <a:cubicBezTo>
                    <a:pt x="10031" y="4563"/>
                    <a:pt x="10116" y="4573"/>
                    <a:pt x="10225" y="4573"/>
                  </a:cubicBezTo>
                  <a:cubicBezTo>
                    <a:pt x="10350" y="4573"/>
                    <a:pt x="10507" y="4559"/>
                    <a:pt x="10597" y="4497"/>
                  </a:cubicBezTo>
                  <a:cubicBezTo>
                    <a:pt x="10630" y="4474"/>
                    <a:pt x="10656" y="4444"/>
                    <a:pt x="10663" y="4401"/>
                  </a:cubicBezTo>
                  <a:cubicBezTo>
                    <a:pt x="10703" y="4164"/>
                    <a:pt x="10040" y="4085"/>
                    <a:pt x="10040" y="4085"/>
                  </a:cubicBezTo>
                  <a:cubicBezTo>
                    <a:pt x="10040" y="4085"/>
                    <a:pt x="10703" y="4019"/>
                    <a:pt x="10644" y="3594"/>
                  </a:cubicBezTo>
                  <a:cubicBezTo>
                    <a:pt x="10628" y="3474"/>
                    <a:pt x="10554" y="3431"/>
                    <a:pt x="10457" y="3431"/>
                  </a:cubicBezTo>
                  <a:cubicBezTo>
                    <a:pt x="10210" y="3431"/>
                    <a:pt x="9809" y="3709"/>
                    <a:pt x="9809" y="3709"/>
                  </a:cubicBezTo>
                  <a:cubicBezTo>
                    <a:pt x="9809" y="3709"/>
                    <a:pt x="7394" y="1073"/>
                    <a:pt x="3983" y="133"/>
                  </a:cubicBezTo>
                  <a:cubicBezTo>
                    <a:pt x="3690" y="51"/>
                    <a:pt x="3416" y="12"/>
                    <a:pt x="3159" y="2"/>
                  </a:cubicBezTo>
                  <a:cubicBezTo>
                    <a:pt x="3122" y="1"/>
                    <a:pt x="3086" y="0"/>
                    <a:pt x="3051" y="0"/>
                  </a:cubicBezTo>
                  <a:close/>
                </a:path>
              </a:pathLst>
            </a:custGeom>
            <a:solidFill>
              <a:srgbClr val="B7B7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" name="Google Shape;1785;p35">
              <a:extLst>
                <a:ext uri="{FF2B5EF4-FFF2-40B4-BE49-F238E27FC236}">
                  <a16:creationId xmlns:a16="http://schemas.microsoft.com/office/drawing/2014/main" xmlns="" id="{DC2DE0CA-E022-44B9-B23B-8664B82CF00F}"/>
                </a:ext>
              </a:extLst>
            </p:cNvPr>
            <p:cNvSpPr/>
            <p:nvPr/>
          </p:nvSpPr>
          <p:spPr>
            <a:xfrm>
              <a:off x="7169019" y="4888313"/>
              <a:ext cx="840942" cy="545294"/>
            </a:xfrm>
            <a:custGeom>
              <a:avLst/>
              <a:gdLst/>
              <a:ahLst/>
              <a:cxnLst/>
              <a:rect l="l" t="t" r="r" b="b"/>
              <a:pathLst>
                <a:path w="13454" h="8724" extrusionOk="0">
                  <a:moveTo>
                    <a:pt x="3116" y="0"/>
                  </a:moveTo>
                  <a:cubicBezTo>
                    <a:pt x="1257" y="0"/>
                    <a:pt x="1" y="765"/>
                    <a:pt x="1" y="2090"/>
                  </a:cubicBezTo>
                  <a:cubicBezTo>
                    <a:pt x="1" y="2159"/>
                    <a:pt x="5" y="2228"/>
                    <a:pt x="11" y="2300"/>
                  </a:cubicBezTo>
                  <a:cubicBezTo>
                    <a:pt x="693" y="6772"/>
                    <a:pt x="5113" y="8723"/>
                    <a:pt x="8817" y="8723"/>
                  </a:cubicBezTo>
                  <a:cubicBezTo>
                    <a:pt x="9934" y="8723"/>
                    <a:pt x="10982" y="8549"/>
                    <a:pt x="11849" y="8209"/>
                  </a:cubicBezTo>
                  <a:cubicBezTo>
                    <a:pt x="11849" y="8209"/>
                    <a:pt x="12225" y="8319"/>
                    <a:pt x="12534" y="8319"/>
                  </a:cubicBezTo>
                  <a:cubicBezTo>
                    <a:pt x="12672" y="8319"/>
                    <a:pt x="12794" y="8295"/>
                    <a:pt x="12867" y="8235"/>
                  </a:cubicBezTo>
                  <a:cubicBezTo>
                    <a:pt x="12903" y="8203"/>
                    <a:pt x="12920" y="8163"/>
                    <a:pt x="12920" y="8114"/>
                  </a:cubicBezTo>
                  <a:cubicBezTo>
                    <a:pt x="12920" y="7926"/>
                    <a:pt x="12656" y="7659"/>
                    <a:pt x="12554" y="7563"/>
                  </a:cubicBezTo>
                  <a:lnTo>
                    <a:pt x="12554" y="7563"/>
                  </a:lnTo>
                  <a:cubicBezTo>
                    <a:pt x="12626" y="7626"/>
                    <a:pt x="12794" y="7741"/>
                    <a:pt x="12992" y="7741"/>
                  </a:cubicBezTo>
                  <a:cubicBezTo>
                    <a:pt x="13101" y="7741"/>
                    <a:pt x="13220" y="7709"/>
                    <a:pt x="13335" y="7610"/>
                  </a:cubicBezTo>
                  <a:cubicBezTo>
                    <a:pt x="13421" y="7540"/>
                    <a:pt x="13454" y="7468"/>
                    <a:pt x="13454" y="7399"/>
                  </a:cubicBezTo>
                  <a:cubicBezTo>
                    <a:pt x="13451" y="7274"/>
                    <a:pt x="13345" y="7148"/>
                    <a:pt x="13229" y="7053"/>
                  </a:cubicBezTo>
                  <a:cubicBezTo>
                    <a:pt x="12603" y="6983"/>
                    <a:pt x="11968" y="7013"/>
                    <a:pt x="11338" y="6980"/>
                  </a:cubicBezTo>
                  <a:cubicBezTo>
                    <a:pt x="8115" y="6805"/>
                    <a:pt x="5040" y="4898"/>
                    <a:pt x="3455" y="2086"/>
                  </a:cubicBezTo>
                  <a:cubicBezTo>
                    <a:pt x="3294" y="1797"/>
                    <a:pt x="3142" y="1486"/>
                    <a:pt x="3138" y="1153"/>
                  </a:cubicBezTo>
                  <a:cubicBezTo>
                    <a:pt x="3135" y="699"/>
                    <a:pt x="3422" y="294"/>
                    <a:pt x="3804" y="34"/>
                  </a:cubicBezTo>
                  <a:cubicBezTo>
                    <a:pt x="3567" y="14"/>
                    <a:pt x="3336" y="0"/>
                    <a:pt x="3116" y="0"/>
                  </a:cubicBezTo>
                  <a:close/>
                </a:path>
              </a:pathLst>
            </a:custGeom>
            <a:solidFill>
              <a:schemeClr val="dk1">
                <a:alpha val="4554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" name="Google Shape;1786;p35">
              <a:extLst>
                <a:ext uri="{FF2B5EF4-FFF2-40B4-BE49-F238E27FC236}">
                  <a16:creationId xmlns:a16="http://schemas.microsoft.com/office/drawing/2014/main" xmlns="" id="{2DE257B7-4A7A-42FD-9DBF-46A82B2ED560}"/>
                </a:ext>
              </a:extLst>
            </p:cNvPr>
            <p:cNvSpPr/>
            <p:nvPr/>
          </p:nvSpPr>
          <p:spPr>
            <a:xfrm>
              <a:off x="7630307" y="3794098"/>
              <a:ext cx="83257" cy="265521"/>
            </a:xfrm>
            <a:custGeom>
              <a:avLst/>
              <a:gdLst/>
              <a:ahLst/>
              <a:cxnLst/>
              <a:rect l="l" t="t" r="r" b="b"/>
              <a:pathLst>
                <a:path w="1332" h="4248" extrusionOk="0">
                  <a:moveTo>
                    <a:pt x="408" y="1"/>
                  </a:moveTo>
                  <a:cubicBezTo>
                    <a:pt x="0" y="36"/>
                    <a:pt x="649" y="1701"/>
                    <a:pt x="646" y="2041"/>
                  </a:cubicBezTo>
                  <a:cubicBezTo>
                    <a:pt x="639" y="2657"/>
                    <a:pt x="547" y="3276"/>
                    <a:pt x="366" y="3866"/>
                  </a:cubicBezTo>
                  <a:cubicBezTo>
                    <a:pt x="349" y="3925"/>
                    <a:pt x="329" y="3991"/>
                    <a:pt x="340" y="4054"/>
                  </a:cubicBezTo>
                  <a:cubicBezTo>
                    <a:pt x="362" y="4176"/>
                    <a:pt x="498" y="4248"/>
                    <a:pt x="623" y="4248"/>
                  </a:cubicBezTo>
                  <a:lnTo>
                    <a:pt x="642" y="4248"/>
                  </a:lnTo>
                  <a:cubicBezTo>
                    <a:pt x="850" y="4235"/>
                    <a:pt x="1024" y="4077"/>
                    <a:pt x="1123" y="3892"/>
                  </a:cubicBezTo>
                  <a:cubicBezTo>
                    <a:pt x="1219" y="3708"/>
                    <a:pt x="1249" y="3497"/>
                    <a:pt x="1282" y="3289"/>
                  </a:cubicBezTo>
                  <a:cubicBezTo>
                    <a:pt x="1331" y="2937"/>
                    <a:pt x="1134" y="1"/>
                    <a:pt x="431" y="1"/>
                  </a:cubicBezTo>
                  <a:close/>
                </a:path>
              </a:pathLst>
            </a:custGeom>
            <a:solidFill>
              <a:srgbClr val="2A2A2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" name="Google Shape;1787;p35">
              <a:extLst>
                <a:ext uri="{FF2B5EF4-FFF2-40B4-BE49-F238E27FC236}">
                  <a16:creationId xmlns:a16="http://schemas.microsoft.com/office/drawing/2014/main" xmlns="" id="{2ACB7884-ED80-40C2-A0EC-D338E35B2C17}"/>
                </a:ext>
              </a:extLst>
            </p:cNvPr>
            <p:cNvSpPr/>
            <p:nvPr/>
          </p:nvSpPr>
          <p:spPr>
            <a:xfrm>
              <a:off x="6411206" y="3269805"/>
              <a:ext cx="445661" cy="873507"/>
            </a:xfrm>
            <a:custGeom>
              <a:avLst/>
              <a:gdLst/>
              <a:ahLst/>
              <a:cxnLst/>
              <a:rect l="l" t="t" r="r" b="b"/>
              <a:pathLst>
                <a:path w="7130" h="13975" extrusionOk="0">
                  <a:moveTo>
                    <a:pt x="6197" y="1"/>
                  </a:moveTo>
                  <a:cubicBezTo>
                    <a:pt x="3085" y="1"/>
                    <a:pt x="752" y="3155"/>
                    <a:pt x="238" y="5146"/>
                  </a:cubicBezTo>
                  <a:cubicBezTo>
                    <a:pt x="80" y="5765"/>
                    <a:pt x="1" y="6269"/>
                    <a:pt x="1" y="6642"/>
                  </a:cubicBezTo>
                  <a:cubicBezTo>
                    <a:pt x="1" y="7096"/>
                    <a:pt x="119" y="7347"/>
                    <a:pt x="347" y="7347"/>
                  </a:cubicBezTo>
                  <a:cubicBezTo>
                    <a:pt x="565" y="7347"/>
                    <a:pt x="884" y="7113"/>
                    <a:pt x="1296" y="6609"/>
                  </a:cubicBezTo>
                  <a:lnTo>
                    <a:pt x="1296" y="6609"/>
                  </a:lnTo>
                  <a:cubicBezTo>
                    <a:pt x="1296" y="6609"/>
                    <a:pt x="1175" y="7242"/>
                    <a:pt x="1175" y="8053"/>
                  </a:cubicBezTo>
                  <a:cubicBezTo>
                    <a:pt x="1175" y="8718"/>
                    <a:pt x="1257" y="9506"/>
                    <a:pt x="1560" y="10164"/>
                  </a:cubicBezTo>
                  <a:cubicBezTo>
                    <a:pt x="1708" y="10491"/>
                    <a:pt x="1833" y="10616"/>
                    <a:pt x="1935" y="10616"/>
                  </a:cubicBezTo>
                  <a:cubicBezTo>
                    <a:pt x="2291" y="10616"/>
                    <a:pt x="2390" y="9087"/>
                    <a:pt x="2390" y="9087"/>
                  </a:cubicBezTo>
                  <a:cubicBezTo>
                    <a:pt x="2390" y="9090"/>
                    <a:pt x="2390" y="13974"/>
                    <a:pt x="6968" y="13974"/>
                  </a:cubicBezTo>
                  <a:cubicBezTo>
                    <a:pt x="7020" y="13974"/>
                    <a:pt x="7073" y="13971"/>
                    <a:pt x="7129" y="13971"/>
                  </a:cubicBezTo>
                  <a:cubicBezTo>
                    <a:pt x="6898" y="13750"/>
                    <a:pt x="6625" y="13582"/>
                    <a:pt x="6365" y="13398"/>
                  </a:cubicBezTo>
                  <a:cubicBezTo>
                    <a:pt x="4371" y="11987"/>
                    <a:pt x="3221" y="9469"/>
                    <a:pt x="3458" y="7040"/>
                  </a:cubicBezTo>
                  <a:lnTo>
                    <a:pt x="3458" y="7040"/>
                  </a:lnTo>
                  <a:cubicBezTo>
                    <a:pt x="3316" y="7110"/>
                    <a:pt x="3158" y="7143"/>
                    <a:pt x="3000" y="7143"/>
                  </a:cubicBezTo>
                  <a:cubicBezTo>
                    <a:pt x="2947" y="7143"/>
                    <a:pt x="2891" y="7139"/>
                    <a:pt x="2839" y="7130"/>
                  </a:cubicBezTo>
                  <a:cubicBezTo>
                    <a:pt x="2964" y="6372"/>
                    <a:pt x="3089" y="5613"/>
                    <a:pt x="3214" y="4856"/>
                  </a:cubicBezTo>
                  <a:lnTo>
                    <a:pt x="3214" y="4856"/>
                  </a:lnTo>
                  <a:cubicBezTo>
                    <a:pt x="3059" y="4875"/>
                    <a:pt x="2904" y="4895"/>
                    <a:pt x="2749" y="4915"/>
                  </a:cubicBezTo>
                  <a:cubicBezTo>
                    <a:pt x="2707" y="3616"/>
                    <a:pt x="3214" y="2305"/>
                    <a:pt x="4121" y="1376"/>
                  </a:cubicBezTo>
                  <a:cubicBezTo>
                    <a:pt x="4803" y="680"/>
                    <a:pt x="5686" y="206"/>
                    <a:pt x="6622" y="21"/>
                  </a:cubicBezTo>
                  <a:cubicBezTo>
                    <a:pt x="6480" y="8"/>
                    <a:pt x="6335" y="1"/>
                    <a:pt x="6197" y="1"/>
                  </a:cubicBezTo>
                  <a:close/>
                </a:path>
              </a:pathLst>
            </a:custGeom>
            <a:solidFill>
              <a:schemeClr val="dk1">
                <a:alpha val="4554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" name="Google Shape;1788;p35">
              <a:extLst>
                <a:ext uri="{FF2B5EF4-FFF2-40B4-BE49-F238E27FC236}">
                  <a16:creationId xmlns:a16="http://schemas.microsoft.com/office/drawing/2014/main" xmlns="" id="{5D9B2A83-BA13-4BA0-A1E3-4B4EB1FD3D20}"/>
                </a:ext>
              </a:extLst>
            </p:cNvPr>
            <p:cNvSpPr/>
            <p:nvPr/>
          </p:nvSpPr>
          <p:spPr>
            <a:xfrm>
              <a:off x="7256588" y="3110229"/>
              <a:ext cx="352278" cy="306712"/>
            </a:xfrm>
            <a:custGeom>
              <a:avLst/>
              <a:gdLst/>
              <a:ahLst/>
              <a:cxnLst/>
              <a:rect l="l" t="t" r="r" b="b"/>
              <a:pathLst>
                <a:path w="5636" h="4907" extrusionOk="0">
                  <a:moveTo>
                    <a:pt x="5132" y="0"/>
                  </a:moveTo>
                  <a:cubicBezTo>
                    <a:pt x="4575" y="0"/>
                    <a:pt x="3639" y="339"/>
                    <a:pt x="2723" y="1095"/>
                  </a:cubicBezTo>
                  <a:cubicBezTo>
                    <a:pt x="630" y="2818"/>
                    <a:pt x="1" y="4907"/>
                    <a:pt x="1" y="4907"/>
                  </a:cubicBezTo>
                  <a:cubicBezTo>
                    <a:pt x="1760" y="4254"/>
                    <a:pt x="2729" y="4485"/>
                    <a:pt x="3811" y="4357"/>
                  </a:cubicBezTo>
                  <a:cubicBezTo>
                    <a:pt x="4275" y="4301"/>
                    <a:pt x="4845" y="4321"/>
                    <a:pt x="5323" y="4314"/>
                  </a:cubicBezTo>
                  <a:cubicBezTo>
                    <a:pt x="5293" y="4288"/>
                    <a:pt x="5257" y="4262"/>
                    <a:pt x="5224" y="4239"/>
                  </a:cubicBezTo>
                  <a:cubicBezTo>
                    <a:pt x="4624" y="3836"/>
                    <a:pt x="3906" y="3622"/>
                    <a:pt x="3184" y="3622"/>
                  </a:cubicBezTo>
                  <a:cubicBezTo>
                    <a:pt x="2980" y="3622"/>
                    <a:pt x="2772" y="3641"/>
                    <a:pt x="2568" y="3678"/>
                  </a:cubicBezTo>
                  <a:cubicBezTo>
                    <a:pt x="2723" y="3335"/>
                    <a:pt x="3082" y="3088"/>
                    <a:pt x="3461" y="3068"/>
                  </a:cubicBezTo>
                  <a:cubicBezTo>
                    <a:pt x="3161" y="3025"/>
                    <a:pt x="2861" y="2983"/>
                    <a:pt x="2562" y="2940"/>
                  </a:cubicBezTo>
                  <a:cubicBezTo>
                    <a:pt x="2805" y="2703"/>
                    <a:pt x="3263" y="2380"/>
                    <a:pt x="3791" y="2053"/>
                  </a:cubicBezTo>
                  <a:cubicBezTo>
                    <a:pt x="3794" y="2053"/>
                    <a:pt x="3797" y="2050"/>
                    <a:pt x="3800" y="2047"/>
                  </a:cubicBezTo>
                  <a:cubicBezTo>
                    <a:pt x="3949" y="1935"/>
                    <a:pt x="4183" y="1773"/>
                    <a:pt x="4516" y="1542"/>
                  </a:cubicBezTo>
                  <a:cubicBezTo>
                    <a:pt x="5316" y="992"/>
                    <a:pt x="5636" y="570"/>
                    <a:pt x="5636" y="310"/>
                  </a:cubicBezTo>
                  <a:cubicBezTo>
                    <a:pt x="5636" y="109"/>
                    <a:pt x="5445" y="0"/>
                    <a:pt x="5132" y="0"/>
                  </a:cubicBezTo>
                  <a:close/>
                </a:path>
              </a:pathLst>
            </a:custGeom>
            <a:solidFill>
              <a:schemeClr val="dk1">
                <a:alpha val="4554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" name="Google Shape;1789;p35">
              <a:extLst>
                <a:ext uri="{FF2B5EF4-FFF2-40B4-BE49-F238E27FC236}">
                  <a16:creationId xmlns:a16="http://schemas.microsoft.com/office/drawing/2014/main" xmlns="" id="{6D1FEDFF-CD4C-41FA-AF6D-8DA21395C94C}"/>
                </a:ext>
              </a:extLst>
            </p:cNvPr>
            <p:cNvSpPr/>
            <p:nvPr/>
          </p:nvSpPr>
          <p:spPr>
            <a:xfrm>
              <a:off x="7315906" y="4484967"/>
              <a:ext cx="609361" cy="323901"/>
            </a:xfrm>
            <a:custGeom>
              <a:avLst/>
              <a:gdLst/>
              <a:ahLst/>
              <a:cxnLst/>
              <a:rect l="l" t="t" r="r" b="b"/>
              <a:pathLst>
                <a:path w="9749" h="5182" extrusionOk="0">
                  <a:moveTo>
                    <a:pt x="2203" y="1"/>
                  </a:moveTo>
                  <a:cubicBezTo>
                    <a:pt x="779" y="1"/>
                    <a:pt x="1" y="1052"/>
                    <a:pt x="1" y="2100"/>
                  </a:cubicBezTo>
                  <a:cubicBezTo>
                    <a:pt x="1" y="2970"/>
                    <a:pt x="538" y="3843"/>
                    <a:pt x="1692" y="4107"/>
                  </a:cubicBezTo>
                  <a:cubicBezTo>
                    <a:pt x="1692" y="4107"/>
                    <a:pt x="3369" y="4974"/>
                    <a:pt x="5653" y="5112"/>
                  </a:cubicBezTo>
                  <a:cubicBezTo>
                    <a:pt x="6081" y="5138"/>
                    <a:pt x="6460" y="5148"/>
                    <a:pt x="6786" y="5148"/>
                  </a:cubicBezTo>
                  <a:cubicBezTo>
                    <a:pt x="8200" y="5148"/>
                    <a:pt x="8708" y="4951"/>
                    <a:pt x="8708" y="4951"/>
                  </a:cubicBezTo>
                  <a:cubicBezTo>
                    <a:pt x="8708" y="4951"/>
                    <a:pt x="8981" y="5182"/>
                    <a:pt x="9212" y="5182"/>
                  </a:cubicBezTo>
                  <a:cubicBezTo>
                    <a:pt x="9288" y="5182"/>
                    <a:pt x="9357" y="5158"/>
                    <a:pt x="9410" y="5095"/>
                  </a:cubicBezTo>
                  <a:cubicBezTo>
                    <a:pt x="9455" y="5043"/>
                    <a:pt x="9472" y="4990"/>
                    <a:pt x="9472" y="4940"/>
                  </a:cubicBezTo>
                  <a:cubicBezTo>
                    <a:pt x="9472" y="4736"/>
                    <a:pt x="9183" y="4565"/>
                    <a:pt x="9183" y="4565"/>
                  </a:cubicBezTo>
                  <a:lnTo>
                    <a:pt x="9183" y="4565"/>
                  </a:lnTo>
                  <a:cubicBezTo>
                    <a:pt x="9183" y="4565"/>
                    <a:pt x="9271" y="4575"/>
                    <a:pt x="9383" y="4575"/>
                  </a:cubicBezTo>
                  <a:cubicBezTo>
                    <a:pt x="9508" y="4575"/>
                    <a:pt x="9660" y="4561"/>
                    <a:pt x="9749" y="4499"/>
                  </a:cubicBezTo>
                  <a:cubicBezTo>
                    <a:pt x="9703" y="4493"/>
                    <a:pt x="9660" y="4485"/>
                    <a:pt x="9614" y="4479"/>
                  </a:cubicBezTo>
                  <a:cubicBezTo>
                    <a:pt x="8869" y="4394"/>
                    <a:pt x="8111" y="4450"/>
                    <a:pt x="7370" y="4344"/>
                  </a:cubicBezTo>
                  <a:cubicBezTo>
                    <a:pt x="6088" y="4169"/>
                    <a:pt x="4921" y="3540"/>
                    <a:pt x="3788" y="2920"/>
                  </a:cubicBezTo>
                  <a:cubicBezTo>
                    <a:pt x="3316" y="2663"/>
                    <a:pt x="2839" y="2403"/>
                    <a:pt x="2476" y="2011"/>
                  </a:cubicBezTo>
                  <a:cubicBezTo>
                    <a:pt x="1988" y="1484"/>
                    <a:pt x="1768" y="693"/>
                    <a:pt x="2238" y="90"/>
                  </a:cubicBezTo>
                  <a:cubicBezTo>
                    <a:pt x="2262" y="60"/>
                    <a:pt x="2285" y="30"/>
                    <a:pt x="2311" y="4"/>
                  </a:cubicBezTo>
                  <a:cubicBezTo>
                    <a:pt x="2275" y="4"/>
                    <a:pt x="2238" y="1"/>
                    <a:pt x="2203" y="1"/>
                  </a:cubicBezTo>
                  <a:close/>
                </a:path>
              </a:pathLst>
            </a:custGeom>
            <a:solidFill>
              <a:schemeClr val="dk1">
                <a:alpha val="4554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" name="Google Shape;1790;p35">
              <a:extLst>
                <a:ext uri="{FF2B5EF4-FFF2-40B4-BE49-F238E27FC236}">
                  <a16:creationId xmlns:a16="http://schemas.microsoft.com/office/drawing/2014/main" xmlns="" id="{517B00C7-8067-4BB9-9164-9669BA32C4BF}"/>
                </a:ext>
              </a:extLst>
            </p:cNvPr>
            <p:cNvSpPr/>
            <p:nvPr/>
          </p:nvSpPr>
          <p:spPr>
            <a:xfrm>
              <a:off x="8081969" y="3216675"/>
              <a:ext cx="377218" cy="832067"/>
            </a:xfrm>
            <a:custGeom>
              <a:avLst/>
              <a:gdLst/>
              <a:ahLst/>
              <a:cxnLst/>
              <a:rect l="l" t="t" r="r" b="b"/>
              <a:pathLst>
                <a:path w="6035" h="13312" extrusionOk="0">
                  <a:moveTo>
                    <a:pt x="1" y="1"/>
                  </a:moveTo>
                  <a:lnTo>
                    <a:pt x="1" y="1"/>
                  </a:lnTo>
                  <a:cubicBezTo>
                    <a:pt x="640" y="314"/>
                    <a:pt x="1230" y="100"/>
                    <a:pt x="2370" y="1167"/>
                  </a:cubicBezTo>
                  <a:cubicBezTo>
                    <a:pt x="3418" y="2150"/>
                    <a:pt x="4401" y="3211"/>
                    <a:pt x="5155" y="4434"/>
                  </a:cubicBezTo>
                  <a:cubicBezTo>
                    <a:pt x="5508" y="5000"/>
                    <a:pt x="5828" y="5640"/>
                    <a:pt x="5765" y="6302"/>
                  </a:cubicBezTo>
                  <a:cubicBezTo>
                    <a:pt x="5201" y="6209"/>
                    <a:pt x="4671" y="5937"/>
                    <a:pt x="4266" y="5531"/>
                  </a:cubicBezTo>
                  <a:lnTo>
                    <a:pt x="4266" y="5531"/>
                  </a:lnTo>
                  <a:cubicBezTo>
                    <a:pt x="4493" y="6684"/>
                    <a:pt x="4591" y="7861"/>
                    <a:pt x="4562" y="9037"/>
                  </a:cubicBezTo>
                  <a:cubicBezTo>
                    <a:pt x="4559" y="9143"/>
                    <a:pt x="4483" y="9288"/>
                    <a:pt x="4404" y="9288"/>
                  </a:cubicBezTo>
                  <a:cubicBezTo>
                    <a:pt x="4387" y="9288"/>
                    <a:pt x="4368" y="9281"/>
                    <a:pt x="4351" y="9265"/>
                  </a:cubicBezTo>
                  <a:cubicBezTo>
                    <a:pt x="4232" y="8793"/>
                    <a:pt x="3939" y="8372"/>
                    <a:pt x="3540" y="8095"/>
                  </a:cubicBezTo>
                  <a:lnTo>
                    <a:pt x="3540" y="8095"/>
                  </a:lnTo>
                  <a:cubicBezTo>
                    <a:pt x="3685" y="9957"/>
                    <a:pt x="3079" y="11861"/>
                    <a:pt x="1905" y="13312"/>
                  </a:cubicBezTo>
                  <a:cubicBezTo>
                    <a:pt x="3705" y="12168"/>
                    <a:pt x="3896" y="9954"/>
                    <a:pt x="3896" y="9067"/>
                  </a:cubicBezTo>
                  <a:cubicBezTo>
                    <a:pt x="3896" y="8830"/>
                    <a:pt x="3883" y="8688"/>
                    <a:pt x="3883" y="8688"/>
                  </a:cubicBezTo>
                  <a:lnTo>
                    <a:pt x="3883" y="8688"/>
                  </a:lnTo>
                  <a:cubicBezTo>
                    <a:pt x="3883" y="8689"/>
                    <a:pt x="4120" y="10168"/>
                    <a:pt x="4473" y="10168"/>
                  </a:cubicBezTo>
                  <a:cubicBezTo>
                    <a:pt x="4579" y="10168"/>
                    <a:pt x="4693" y="10033"/>
                    <a:pt x="4816" y="9683"/>
                  </a:cubicBezTo>
                  <a:cubicBezTo>
                    <a:pt x="4974" y="9222"/>
                    <a:pt x="5030" y="8714"/>
                    <a:pt x="5030" y="8230"/>
                  </a:cubicBezTo>
                  <a:cubicBezTo>
                    <a:pt x="5030" y="7113"/>
                    <a:pt x="4737" y="6118"/>
                    <a:pt x="4737" y="6118"/>
                  </a:cubicBezTo>
                  <a:lnTo>
                    <a:pt x="4737" y="6118"/>
                  </a:lnTo>
                  <a:cubicBezTo>
                    <a:pt x="5172" y="6559"/>
                    <a:pt x="5501" y="6760"/>
                    <a:pt x="5718" y="6760"/>
                  </a:cubicBezTo>
                  <a:cubicBezTo>
                    <a:pt x="5930" y="6760"/>
                    <a:pt x="6035" y="6573"/>
                    <a:pt x="6035" y="6226"/>
                  </a:cubicBezTo>
                  <a:cubicBezTo>
                    <a:pt x="6035" y="5847"/>
                    <a:pt x="5907" y="5277"/>
                    <a:pt x="5647" y="4559"/>
                  </a:cubicBezTo>
                  <a:cubicBezTo>
                    <a:pt x="5034" y="2875"/>
                    <a:pt x="2964" y="446"/>
                    <a:pt x="390" y="44"/>
                  </a:cubicBezTo>
                  <a:cubicBezTo>
                    <a:pt x="261" y="24"/>
                    <a:pt x="133" y="11"/>
                    <a:pt x="1" y="1"/>
                  </a:cubicBezTo>
                  <a:close/>
                </a:path>
              </a:pathLst>
            </a:custGeom>
            <a:solidFill>
              <a:schemeClr val="dk1">
                <a:alpha val="15109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" name="Google Shape;1791;p35">
              <a:extLst>
                <a:ext uri="{FF2B5EF4-FFF2-40B4-BE49-F238E27FC236}">
                  <a16:creationId xmlns:a16="http://schemas.microsoft.com/office/drawing/2014/main" xmlns="" id="{D94AB85B-5B9E-47B2-BA8E-CB6F2B043E16}"/>
                </a:ext>
              </a:extLst>
            </p:cNvPr>
            <p:cNvSpPr/>
            <p:nvPr/>
          </p:nvSpPr>
          <p:spPr>
            <a:xfrm>
              <a:off x="7511859" y="3223488"/>
              <a:ext cx="198828" cy="155137"/>
            </a:xfrm>
            <a:custGeom>
              <a:avLst/>
              <a:gdLst/>
              <a:ahLst/>
              <a:cxnLst/>
              <a:rect l="l" t="t" r="r" b="b"/>
              <a:pathLst>
                <a:path w="3181" h="2482" extrusionOk="0">
                  <a:moveTo>
                    <a:pt x="1750" y="1"/>
                  </a:moveTo>
                  <a:cubicBezTo>
                    <a:pt x="1733" y="17"/>
                    <a:pt x="1717" y="37"/>
                    <a:pt x="1701" y="57"/>
                  </a:cubicBezTo>
                  <a:cubicBezTo>
                    <a:pt x="1701" y="57"/>
                    <a:pt x="2860" y="422"/>
                    <a:pt x="2241" y="805"/>
                  </a:cubicBezTo>
                  <a:cubicBezTo>
                    <a:pt x="1622" y="1187"/>
                    <a:pt x="0" y="1431"/>
                    <a:pt x="0" y="1431"/>
                  </a:cubicBezTo>
                  <a:cubicBezTo>
                    <a:pt x="0" y="1431"/>
                    <a:pt x="2726" y="2077"/>
                    <a:pt x="1641" y="2482"/>
                  </a:cubicBezTo>
                  <a:cubicBezTo>
                    <a:pt x="2007" y="2450"/>
                    <a:pt x="2254" y="2374"/>
                    <a:pt x="2254" y="2176"/>
                  </a:cubicBezTo>
                  <a:cubicBezTo>
                    <a:pt x="2254" y="2143"/>
                    <a:pt x="2247" y="2110"/>
                    <a:pt x="2235" y="2071"/>
                  </a:cubicBezTo>
                  <a:cubicBezTo>
                    <a:pt x="2053" y="1563"/>
                    <a:pt x="481" y="1546"/>
                    <a:pt x="481" y="1527"/>
                  </a:cubicBezTo>
                  <a:cubicBezTo>
                    <a:pt x="481" y="1523"/>
                    <a:pt x="566" y="1517"/>
                    <a:pt x="778" y="1507"/>
                  </a:cubicBezTo>
                  <a:cubicBezTo>
                    <a:pt x="1628" y="1461"/>
                    <a:pt x="3180" y="1216"/>
                    <a:pt x="3180" y="729"/>
                  </a:cubicBezTo>
                  <a:cubicBezTo>
                    <a:pt x="3180" y="577"/>
                    <a:pt x="3032" y="403"/>
                    <a:pt x="2673" y="205"/>
                  </a:cubicBezTo>
                  <a:cubicBezTo>
                    <a:pt x="2405" y="60"/>
                    <a:pt x="2086" y="4"/>
                    <a:pt x="1750" y="1"/>
                  </a:cubicBezTo>
                  <a:close/>
                </a:path>
              </a:pathLst>
            </a:custGeom>
            <a:solidFill>
              <a:srgbClr val="B7B7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68" name="TextBox 67">
            <a:extLst>
              <a:ext uri="{FF2B5EF4-FFF2-40B4-BE49-F238E27FC236}">
                <a16:creationId xmlns:a16="http://schemas.microsoft.com/office/drawing/2014/main" xmlns="" id="{37DD81DA-5F3E-497C-A309-975279635246}"/>
              </a:ext>
            </a:extLst>
          </p:cNvPr>
          <p:cNvSpPr txBox="1"/>
          <p:nvPr/>
        </p:nvSpPr>
        <p:spPr>
          <a:xfrm>
            <a:off x="1522484" y="2687408"/>
            <a:ext cx="2944289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52400" indent="0">
              <a:buNone/>
            </a:pPr>
            <a:r>
              <a:rPr lang="en-US" sz="2400" dirty="0">
                <a:latin typeface="Didact Gothic" panose="020B0604020202020204" charset="0"/>
              </a:rPr>
              <a:t>2000 m   = ….      km</a:t>
            </a:r>
          </a:p>
          <a:p>
            <a:pPr marL="152400" indent="0">
              <a:buNone/>
            </a:pPr>
            <a:r>
              <a:rPr lang="en-US" sz="2400" dirty="0">
                <a:latin typeface="Didact Gothic" panose="020B0604020202020204" charset="0"/>
              </a:rPr>
              <a:t>     50 km = ….      km</a:t>
            </a:r>
          </a:p>
          <a:p>
            <a:pPr marL="152400" indent="0">
              <a:buNone/>
            </a:pPr>
            <a:r>
              <a:rPr lang="en-US" sz="2400" dirty="0">
                <a:latin typeface="Didact Gothic" panose="020B0604020202020204" charset="0"/>
              </a:rPr>
              <a:t> 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9" grpId="0"/>
      <p:bldP spid="11" grpId="0"/>
      <p:bldP spid="15" grpId="0"/>
      <p:bldP spid="16" grpId="0"/>
      <p:bldP spid="24" grpId="0"/>
      <p:bldP spid="6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4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ubtitle 16">
            <a:extLst>
              <a:ext uri="{FF2B5EF4-FFF2-40B4-BE49-F238E27FC236}">
                <a16:creationId xmlns:a16="http://schemas.microsoft.com/office/drawing/2014/main" xmlns="" id="{AC52D1CF-BC3C-48F8-9309-EE74B6BE0834}"/>
              </a:ext>
            </a:extLst>
          </p:cNvPr>
          <p:cNvSpPr>
            <a:spLocks noGrp="1"/>
          </p:cNvSpPr>
          <p:nvPr>
            <p:ph type="subTitle" idx="7"/>
          </p:nvPr>
        </p:nvSpPr>
        <p:spPr>
          <a:xfrm flipH="1">
            <a:off x="792270" y="835377"/>
            <a:ext cx="1420352" cy="586965"/>
          </a:xfrm>
        </p:spPr>
        <p:txBody>
          <a:bodyPr/>
          <a:lstStyle/>
          <a:p>
            <a:r>
              <a:rPr lang="en-US" sz="2400" dirty="0" err="1"/>
              <a:t>Contoh</a:t>
            </a:r>
            <a:r>
              <a:rPr lang="en-US" sz="2400" dirty="0"/>
              <a:t> : </a:t>
            </a:r>
          </a:p>
        </p:txBody>
      </p:sp>
      <p:sp>
        <p:nvSpPr>
          <p:cNvPr id="107" name="Subtitle 16">
            <a:extLst>
              <a:ext uri="{FF2B5EF4-FFF2-40B4-BE49-F238E27FC236}">
                <a16:creationId xmlns:a16="http://schemas.microsoft.com/office/drawing/2014/main" xmlns="" id="{83E7BB81-B515-4FB9-8DE1-B0CC505705AC}"/>
              </a:ext>
            </a:extLst>
          </p:cNvPr>
          <p:cNvSpPr txBox="1">
            <a:spLocks/>
          </p:cNvSpPr>
          <p:nvPr/>
        </p:nvSpPr>
        <p:spPr>
          <a:xfrm flipH="1">
            <a:off x="792269" y="1450563"/>
            <a:ext cx="3779730" cy="5869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Didact Gothic"/>
              <a:buNone/>
              <a:defRPr sz="1400" b="0" i="0" u="none" strike="noStrike" cap="none">
                <a:solidFill>
                  <a:schemeClr val="dk1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1pPr>
            <a:lvl2pPr marL="914400" marR="0" lvl="1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idact Gothic"/>
              <a:buNone/>
              <a:defRPr sz="1400" b="0" i="0" u="none" strike="noStrike" cap="none">
                <a:solidFill>
                  <a:schemeClr val="dk1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2pPr>
            <a:lvl3pPr marL="1371600" marR="0" lvl="2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idact Gothic"/>
              <a:buNone/>
              <a:defRPr sz="1400" b="0" i="0" u="none" strike="noStrike" cap="none">
                <a:solidFill>
                  <a:schemeClr val="dk1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3pPr>
            <a:lvl4pPr marL="1828800" marR="0" lvl="3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idact Gothic"/>
              <a:buNone/>
              <a:defRPr sz="1400" b="0" i="0" u="none" strike="noStrike" cap="none">
                <a:solidFill>
                  <a:schemeClr val="dk1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4pPr>
            <a:lvl5pPr marL="2286000" marR="0" lvl="4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idact Gothic"/>
              <a:buNone/>
              <a:defRPr sz="1400" b="0" i="0" u="none" strike="noStrike" cap="none">
                <a:solidFill>
                  <a:schemeClr val="dk1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5pPr>
            <a:lvl6pPr marL="2743200" marR="0" lvl="5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idact Gothic"/>
              <a:buNone/>
              <a:defRPr sz="1400" b="0" i="0" u="none" strike="noStrike" cap="none">
                <a:solidFill>
                  <a:schemeClr val="dk1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6pPr>
            <a:lvl7pPr marL="3200400" marR="0" lvl="6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idact Gothic"/>
              <a:buNone/>
              <a:defRPr sz="1400" b="0" i="0" u="none" strike="noStrike" cap="none">
                <a:solidFill>
                  <a:schemeClr val="dk1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7pPr>
            <a:lvl8pPr marL="3657600" marR="0" lvl="7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idact Gothic"/>
              <a:buNone/>
              <a:defRPr sz="1400" b="0" i="0" u="none" strike="noStrike" cap="none">
                <a:solidFill>
                  <a:schemeClr val="dk1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8pPr>
            <a:lvl9pPr marL="4114800" marR="0" lvl="8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idact Gothic"/>
              <a:buNone/>
              <a:defRPr sz="1400" b="0" i="0" u="none" strike="noStrike" cap="none">
                <a:solidFill>
                  <a:schemeClr val="dk1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sz="2400" dirty="0"/>
              <a:t>40 m + 20 dm = …. cm </a:t>
            </a:r>
          </a:p>
        </p:txBody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xmlns="" id="{9002F713-E687-488E-9FD0-0754A5B8C2D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34310" y="2291204"/>
            <a:ext cx="3371380" cy="2999492"/>
          </a:xfrm>
          <a:prstGeom prst="rect">
            <a:avLst/>
          </a:prstGeom>
        </p:spPr>
      </p:pic>
      <p:sp>
        <p:nvSpPr>
          <p:cNvPr id="25" name="Subtitle 16">
            <a:extLst>
              <a:ext uri="{FF2B5EF4-FFF2-40B4-BE49-F238E27FC236}">
                <a16:creationId xmlns:a16="http://schemas.microsoft.com/office/drawing/2014/main" xmlns="" id="{B4065B92-1DC2-4749-AE17-04DFEE183E94}"/>
              </a:ext>
            </a:extLst>
          </p:cNvPr>
          <p:cNvSpPr txBox="1">
            <a:spLocks/>
          </p:cNvSpPr>
          <p:nvPr/>
        </p:nvSpPr>
        <p:spPr>
          <a:xfrm flipH="1">
            <a:off x="792270" y="1971437"/>
            <a:ext cx="1578396" cy="5869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Didact Gothic"/>
              <a:buNone/>
              <a:defRPr sz="1400" b="0" i="0" u="none" strike="noStrike" cap="none">
                <a:solidFill>
                  <a:schemeClr val="dk1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1pPr>
            <a:lvl2pPr marL="914400" marR="0" lvl="1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idact Gothic"/>
              <a:buNone/>
              <a:defRPr sz="1400" b="0" i="0" u="none" strike="noStrike" cap="none">
                <a:solidFill>
                  <a:schemeClr val="dk1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2pPr>
            <a:lvl3pPr marL="1371600" marR="0" lvl="2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idact Gothic"/>
              <a:buNone/>
              <a:defRPr sz="1400" b="0" i="0" u="none" strike="noStrike" cap="none">
                <a:solidFill>
                  <a:schemeClr val="dk1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3pPr>
            <a:lvl4pPr marL="1828800" marR="0" lvl="3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idact Gothic"/>
              <a:buNone/>
              <a:defRPr sz="1400" b="0" i="0" u="none" strike="noStrike" cap="none">
                <a:solidFill>
                  <a:schemeClr val="dk1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4pPr>
            <a:lvl5pPr marL="2286000" marR="0" lvl="4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idact Gothic"/>
              <a:buNone/>
              <a:defRPr sz="1400" b="0" i="0" u="none" strike="noStrike" cap="none">
                <a:solidFill>
                  <a:schemeClr val="dk1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5pPr>
            <a:lvl6pPr marL="2743200" marR="0" lvl="5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idact Gothic"/>
              <a:buNone/>
              <a:defRPr sz="1400" b="0" i="0" u="none" strike="noStrike" cap="none">
                <a:solidFill>
                  <a:schemeClr val="dk1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6pPr>
            <a:lvl7pPr marL="3200400" marR="0" lvl="6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idact Gothic"/>
              <a:buNone/>
              <a:defRPr sz="1400" b="0" i="0" u="none" strike="noStrike" cap="none">
                <a:solidFill>
                  <a:schemeClr val="dk1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7pPr>
            <a:lvl8pPr marL="3657600" marR="0" lvl="7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idact Gothic"/>
              <a:buNone/>
              <a:defRPr sz="1400" b="0" i="0" u="none" strike="noStrike" cap="none">
                <a:solidFill>
                  <a:schemeClr val="dk1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8pPr>
            <a:lvl9pPr marL="4114800" marR="0" lvl="8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idact Gothic"/>
              <a:buNone/>
              <a:defRPr sz="1400" b="0" i="0" u="none" strike="noStrike" cap="none">
                <a:solidFill>
                  <a:schemeClr val="dk1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sz="2400" dirty="0"/>
              <a:t>Cara :</a:t>
            </a:r>
          </a:p>
        </p:txBody>
      </p:sp>
      <p:sp>
        <p:nvSpPr>
          <p:cNvPr id="27" name="Subtitle 16">
            <a:extLst>
              <a:ext uri="{FF2B5EF4-FFF2-40B4-BE49-F238E27FC236}">
                <a16:creationId xmlns:a16="http://schemas.microsoft.com/office/drawing/2014/main" xmlns="" id="{C82F2035-DE07-41F0-809D-B99AF3A510CD}"/>
              </a:ext>
            </a:extLst>
          </p:cNvPr>
          <p:cNvSpPr txBox="1">
            <a:spLocks/>
          </p:cNvSpPr>
          <p:nvPr/>
        </p:nvSpPr>
        <p:spPr>
          <a:xfrm flipH="1">
            <a:off x="837425" y="2485082"/>
            <a:ext cx="3463641" cy="5869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Didact Gothic"/>
              <a:buNone/>
              <a:defRPr sz="1400" b="0" i="0" u="none" strike="noStrike" cap="none">
                <a:solidFill>
                  <a:schemeClr val="dk1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1pPr>
            <a:lvl2pPr marL="914400" marR="0" lvl="1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idact Gothic"/>
              <a:buNone/>
              <a:defRPr sz="1400" b="0" i="0" u="none" strike="noStrike" cap="none">
                <a:solidFill>
                  <a:schemeClr val="dk1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2pPr>
            <a:lvl3pPr marL="1371600" marR="0" lvl="2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idact Gothic"/>
              <a:buNone/>
              <a:defRPr sz="1400" b="0" i="0" u="none" strike="noStrike" cap="none">
                <a:solidFill>
                  <a:schemeClr val="dk1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3pPr>
            <a:lvl4pPr marL="1828800" marR="0" lvl="3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idact Gothic"/>
              <a:buNone/>
              <a:defRPr sz="1400" b="0" i="0" u="none" strike="noStrike" cap="none">
                <a:solidFill>
                  <a:schemeClr val="dk1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4pPr>
            <a:lvl5pPr marL="2286000" marR="0" lvl="4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idact Gothic"/>
              <a:buNone/>
              <a:defRPr sz="1400" b="0" i="0" u="none" strike="noStrike" cap="none">
                <a:solidFill>
                  <a:schemeClr val="dk1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5pPr>
            <a:lvl6pPr marL="2743200" marR="0" lvl="5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idact Gothic"/>
              <a:buNone/>
              <a:defRPr sz="1400" b="0" i="0" u="none" strike="noStrike" cap="none">
                <a:solidFill>
                  <a:schemeClr val="dk1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6pPr>
            <a:lvl7pPr marL="3200400" marR="0" lvl="6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idact Gothic"/>
              <a:buNone/>
              <a:defRPr sz="1400" b="0" i="0" u="none" strike="noStrike" cap="none">
                <a:solidFill>
                  <a:schemeClr val="dk1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7pPr>
            <a:lvl8pPr marL="3657600" marR="0" lvl="7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idact Gothic"/>
              <a:buNone/>
              <a:defRPr sz="1400" b="0" i="0" u="none" strike="noStrike" cap="none">
                <a:solidFill>
                  <a:schemeClr val="dk1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8pPr>
            <a:lvl9pPr marL="4114800" marR="0" lvl="8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idact Gothic"/>
              <a:buNone/>
              <a:defRPr sz="1400" b="0" i="0" u="none" strike="noStrike" cap="none">
                <a:solidFill>
                  <a:schemeClr val="dk1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sz="2400" dirty="0"/>
              <a:t>40   m =      ….       cm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/>
              <a:t>20 dm =      ….       cm </a:t>
            </a:r>
          </a:p>
        </p:txBody>
      </p: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xmlns="" id="{FC9F9057-5BF1-4415-BBF9-91156499A8FD}"/>
              </a:ext>
            </a:extLst>
          </p:cNvPr>
          <p:cNvCxnSpPr/>
          <p:nvPr/>
        </p:nvCxnSpPr>
        <p:spPr>
          <a:xfrm>
            <a:off x="1128889" y="3333657"/>
            <a:ext cx="3127022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0" name="TextBox 29">
            <a:extLst>
              <a:ext uri="{FF2B5EF4-FFF2-40B4-BE49-F238E27FC236}">
                <a16:creationId xmlns:a16="http://schemas.microsoft.com/office/drawing/2014/main" xmlns="" id="{22CE0410-E950-4A58-A102-D3EEB5669965}"/>
              </a:ext>
            </a:extLst>
          </p:cNvPr>
          <p:cNvSpPr txBox="1"/>
          <p:nvPr/>
        </p:nvSpPr>
        <p:spPr>
          <a:xfrm>
            <a:off x="4374670" y="3072047"/>
            <a:ext cx="39466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+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xmlns="" id="{80CDE50C-FE00-4827-A137-BA60006F5E50}"/>
              </a:ext>
            </a:extLst>
          </p:cNvPr>
          <p:cNvSpPr txBox="1"/>
          <p:nvPr/>
        </p:nvSpPr>
        <p:spPr>
          <a:xfrm>
            <a:off x="2765425" y="2536541"/>
            <a:ext cx="87075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4000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xmlns="" id="{F1E1C0A5-DA6E-4325-9AC2-B52A64DEEA0D}"/>
              </a:ext>
            </a:extLst>
          </p:cNvPr>
          <p:cNvSpPr txBox="1"/>
          <p:nvPr/>
        </p:nvSpPr>
        <p:spPr>
          <a:xfrm>
            <a:off x="2936946" y="2892673"/>
            <a:ext cx="6992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200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xmlns="" id="{71B9CFF8-3596-4D8F-972D-0E723B28ACEE}"/>
              </a:ext>
            </a:extLst>
          </p:cNvPr>
          <p:cNvSpPr txBox="1"/>
          <p:nvPr/>
        </p:nvSpPr>
        <p:spPr>
          <a:xfrm>
            <a:off x="2730823" y="3342239"/>
            <a:ext cx="145103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4.200 cm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xmlns="" id="{CC787960-696D-4D97-946C-58A3C3E0E817}"/>
              </a:ext>
            </a:extLst>
          </p:cNvPr>
          <p:cNvSpPr txBox="1"/>
          <p:nvPr/>
        </p:nvSpPr>
        <p:spPr>
          <a:xfrm>
            <a:off x="1502446" y="4077290"/>
            <a:ext cx="442621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Jadi, 40 m + 20 dm = 4.200 cm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build="p"/>
      <p:bldP spid="107" grpId="0"/>
      <p:bldP spid="25" grpId="0"/>
      <p:bldP spid="27" grpId="0"/>
      <p:bldP spid="30" grpId="0"/>
      <p:bldP spid="33" grpId="0"/>
      <p:bldP spid="34" grpId="0"/>
      <p:bldP spid="37" grpId="0"/>
      <p:bldP spid="3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1" name="Google Shape;561;p23"/>
          <p:cNvSpPr/>
          <p:nvPr/>
        </p:nvSpPr>
        <p:spPr>
          <a:xfrm>
            <a:off x="1492575" y="1433224"/>
            <a:ext cx="6445165" cy="2090943"/>
          </a:xfrm>
          <a:custGeom>
            <a:avLst/>
            <a:gdLst/>
            <a:ahLst/>
            <a:cxnLst/>
            <a:rect l="l" t="t" r="r" b="b"/>
            <a:pathLst>
              <a:path w="35450" h="5768" extrusionOk="0">
                <a:moveTo>
                  <a:pt x="1" y="1"/>
                </a:moveTo>
                <a:cubicBezTo>
                  <a:pt x="1" y="1"/>
                  <a:pt x="83" y="1069"/>
                  <a:pt x="840" y="1565"/>
                </a:cubicBezTo>
                <a:cubicBezTo>
                  <a:pt x="1594" y="2064"/>
                  <a:pt x="996" y="2775"/>
                  <a:pt x="1082" y="3347"/>
                </a:cubicBezTo>
                <a:cubicBezTo>
                  <a:pt x="1165" y="3916"/>
                  <a:pt x="1651" y="4558"/>
                  <a:pt x="1988" y="4911"/>
                </a:cubicBezTo>
                <a:cubicBezTo>
                  <a:pt x="2322" y="5268"/>
                  <a:pt x="2659" y="5768"/>
                  <a:pt x="2659" y="5768"/>
                </a:cubicBezTo>
                <a:lnTo>
                  <a:pt x="34559" y="5768"/>
                </a:lnTo>
                <a:cubicBezTo>
                  <a:pt x="34559" y="5768"/>
                  <a:pt x="35132" y="5371"/>
                  <a:pt x="35257" y="4395"/>
                </a:cubicBezTo>
                <a:cubicBezTo>
                  <a:pt x="35449" y="2884"/>
                  <a:pt x="34930" y="3016"/>
                  <a:pt x="34999" y="2279"/>
                </a:cubicBezTo>
                <a:cubicBezTo>
                  <a:pt x="35098" y="1151"/>
                  <a:pt x="34880" y="712"/>
                  <a:pt x="35049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  <a:effectLst>
            <a:outerShdw blurRad="28575" dist="19050" dir="19380000" algn="bl" rotWithShape="0">
              <a:srgbClr val="000000">
                <a:alpha val="21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62" name="Google Shape;562;p23"/>
          <p:cNvSpPr txBox="1">
            <a:spLocks noGrp="1"/>
          </p:cNvSpPr>
          <p:nvPr>
            <p:ph type="ctrTitle"/>
          </p:nvPr>
        </p:nvSpPr>
        <p:spPr>
          <a:xfrm rot="-182">
            <a:off x="1505757" y="2028016"/>
            <a:ext cx="6603640" cy="1286503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>
                <a:solidFill>
                  <a:schemeClr val="lt1"/>
                </a:solidFill>
              </a:rPr>
              <a:t>Soal Cerita</a:t>
            </a:r>
            <a:br>
              <a:rPr lang="en" dirty="0">
                <a:solidFill>
                  <a:schemeClr val="lt1"/>
                </a:solidFill>
              </a:rPr>
            </a:br>
            <a:r>
              <a:rPr lang="en" dirty="0">
                <a:solidFill>
                  <a:schemeClr val="lt1"/>
                </a:solidFill>
              </a:rPr>
              <a:t>Penjumlahan satuan panjang </a:t>
            </a:r>
            <a:endParaRPr dirty="0">
              <a:solidFill>
                <a:schemeClr val="lt1"/>
              </a:solidFill>
            </a:endParaRPr>
          </a:p>
        </p:txBody>
      </p:sp>
      <p:grpSp>
        <p:nvGrpSpPr>
          <p:cNvPr id="578" name="Google Shape;578;p23"/>
          <p:cNvGrpSpPr/>
          <p:nvPr/>
        </p:nvGrpSpPr>
        <p:grpSpPr>
          <a:xfrm rot="889286">
            <a:off x="6787659" y="1243023"/>
            <a:ext cx="1912774" cy="1010181"/>
            <a:chOff x="5862862" y="867279"/>
            <a:chExt cx="1912829" cy="1010210"/>
          </a:xfrm>
        </p:grpSpPr>
        <p:sp>
          <p:nvSpPr>
            <p:cNvPr id="579" name="Google Shape;579;p23"/>
            <p:cNvSpPr/>
            <p:nvPr/>
          </p:nvSpPr>
          <p:spPr>
            <a:xfrm rot="1233980">
              <a:off x="7702903" y="1677825"/>
              <a:ext cx="968" cy="7906"/>
            </a:xfrm>
            <a:custGeom>
              <a:avLst/>
              <a:gdLst/>
              <a:ahLst/>
              <a:cxnLst/>
              <a:rect l="l" t="t" r="r" b="b"/>
              <a:pathLst>
                <a:path w="18" h="147" extrusionOk="0">
                  <a:moveTo>
                    <a:pt x="17" y="1"/>
                  </a:moveTo>
                  <a:lnTo>
                    <a:pt x="0" y="90"/>
                  </a:lnTo>
                  <a:cubicBezTo>
                    <a:pt x="5" y="118"/>
                    <a:pt x="9" y="146"/>
                    <a:pt x="12" y="146"/>
                  </a:cubicBezTo>
                  <a:cubicBezTo>
                    <a:pt x="15" y="146"/>
                    <a:pt x="17" y="111"/>
                    <a:pt x="17" y="1"/>
                  </a:cubicBezTo>
                  <a:close/>
                </a:path>
              </a:pathLst>
            </a:custGeom>
            <a:solidFill>
              <a:srgbClr val="F987B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0" name="Google Shape;580;p23"/>
            <p:cNvSpPr/>
            <p:nvPr/>
          </p:nvSpPr>
          <p:spPr>
            <a:xfrm rot="1233980">
              <a:off x="5865970" y="1190581"/>
              <a:ext cx="1906613" cy="363607"/>
            </a:xfrm>
            <a:custGeom>
              <a:avLst/>
              <a:gdLst/>
              <a:ahLst/>
              <a:cxnLst/>
              <a:rect l="l" t="t" r="r" b="b"/>
              <a:pathLst>
                <a:path w="35452" h="6761" extrusionOk="0">
                  <a:moveTo>
                    <a:pt x="13370" y="1"/>
                  </a:moveTo>
                  <a:lnTo>
                    <a:pt x="13370" y="1"/>
                  </a:lnTo>
                  <a:cubicBezTo>
                    <a:pt x="13358" y="32"/>
                    <a:pt x="13345" y="71"/>
                    <a:pt x="13334" y="71"/>
                  </a:cubicBezTo>
                  <a:cubicBezTo>
                    <a:pt x="13333" y="71"/>
                    <a:pt x="13331" y="70"/>
                    <a:pt x="13330" y="68"/>
                  </a:cubicBezTo>
                  <a:lnTo>
                    <a:pt x="13330" y="68"/>
                  </a:lnTo>
                  <a:cubicBezTo>
                    <a:pt x="13330" y="107"/>
                    <a:pt x="13330" y="147"/>
                    <a:pt x="13333" y="187"/>
                  </a:cubicBezTo>
                  <a:lnTo>
                    <a:pt x="11147" y="187"/>
                  </a:lnTo>
                  <a:cubicBezTo>
                    <a:pt x="11144" y="157"/>
                    <a:pt x="11144" y="123"/>
                    <a:pt x="11138" y="94"/>
                  </a:cubicBezTo>
                  <a:cubicBezTo>
                    <a:pt x="11134" y="123"/>
                    <a:pt x="11134" y="157"/>
                    <a:pt x="11131" y="187"/>
                  </a:cubicBezTo>
                  <a:lnTo>
                    <a:pt x="893" y="187"/>
                  </a:lnTo>
                  <a:cubicBezTo>
                    <a:pt x="893" y="187"/>
                    <a:pt x="318" y="633"/>
                    <a:pt x="195" y="1730"/>
                  </a:cubicBezTo>
                  <a:cubicBezTo>
                    <a:pt x="0" y="3433"/>
                    <a:pt x="519" y="3282"/>
                    <a:pt x="453" y="4115"/>
                  </a:cubicBezTo>
                  <a:cubicBezTo>
                    <a:pt x="351" y="5385"/>
                    <a:pt x="569" y="5877"/>
                    <a:pt x="404" y="6681"/>
                  </a:cubicBezTo>
                  <a:lnTo>
                    <a:pt x="10949" y="6681"/>
                  </a:lnTo>
                  <a:cubicBezTo>
                    <a:pt x="10955" y="6710"/>
                    <a:pt x="10963" y="6737"/>
                    <a:pt x="10972" y="6760"/>
                  </a:cubicBezTo>
                  <a:lnTo>
                    <a:pt x="10975" y="6681"/>
                  </a:lnTo>
                  <a:lnTo>
                    <a:pt x="19778" y="6681"/>
                  </a:lnTo>
                  <a:cubicBezTo>
                    <a:pt x="19784" y="6710"/>
                    <a:pt x="19795" y="6737"/>
                    <a:pt x="19804" y="6760"/>
                  </a:cubicBezTo>
                  <a:lnTo>
                    <a:pt x="19804" y="6681"/>
                  </a:lnTo>
                  <a:lnTo>
                    <a:pt x="28607" y="6681"/>
                  </a:lnTo>
                  <a:cubicBezTo>
                    <a:pt x="28613" y="6710"/>
                    <a:pt x="28624" y="6737"/>
                    <a:pt x="28633" y="6760"/>
                  </a:cubicBezTo>
                  <a:lnTo>
                    <a:pt x="28633" y="6681"/>
                  </a:lnTo>
                  <a:lnTo>
                    <a:pt x="35452" y="6681"/>
                  </a:lnTo>
                  <a:cubicBezTo>
                    <a:pt x="35452" y="6681"/>
                    <a:pt x="35412" y="6142"/>
                    <a:pt x="35161" y="5616"/>
                  </a:cubicBezTo>
                  <a:cubicBezTo>
                    <a:pt x="35038" y="5358"/>
                    <a:pt x="34860" y="5100"/>
                    <a:pt x="34612" y="4915"/>
                  </a:cubicBezTo>
                  <a:cubicBezTo>
                    <a:pt x="33858" y="4356"/>
                    <a:pt x="34454" y="3552"/>
                    <a:pt x="34371" y="2911"/>
                  </a:cubicBezTo>
                  <a:cubicBezTo>
                    <a:pt x="34288" y="2270"/>
                    <a:pt x="33799" y="1549"/>
                    <a:pt x="33465" y="1149"/>
                  </a:cubicBezTo>
                  <a:cubicBezTo>
                    <a:pt x="33343" y="1003"/>
                    <a:pt x="33220" y="834"/>
                    <a:pt x="33114" y="683"/>
                  </a:cubicBezTo>
                  <a:cubicBezTo>
                    <a:pt x="32929" y="414"/>
                    <a:pt x="32793" y="187"/>
                    <a:pt x="32793" y="187"/>
                  </a:cubicBezTo>
                  <a:lnTo>
                    <a:pt x="31018" y="187"/>
                  </a:lnTo>
                  <a:cubicBezTo>
                    <a:pt x="31021" y="123"/>
                    <a:pt x="31024" y="64"/>
                    <a:pt x="31028" y="1"/>
                  </a:cubicBezTo>
                  <a:lnTo>
                    <a:pt x="31028" y="1"/>
                  </a:lnTo>
                  <a:cubicBezTo>
                    <a:pt x="31019" y="32"/>
                    <a:pt x="31006" y="71"/>
                    <a:pt x="30994" y="71"/>
                  </a:cubicBezTo>
                  <a:cubicBezTo>
                    <a:pt x="30992" y="71"/>
                    <a:pt x="30990" y="70"/>
                    <a:pt x="30988" y="68"/>
                  </a:cubicBezTo>
                  <a:lnTo>
                    <a:pt x="30988" y="68"/>
                  </a:lnTo>
                  <a:cubicBezTo>
                    <a:pt x="30988" y="107"/>
                    <a:pt x="30991" y="147"/>
                    <a:pt x="30991" y="187"/>
                  </a:cubicBezTo>
                  <a:lnTo>
                    <a:pt x="28809" y="187"/>
                  </a:lnTo>
                  <a:cubicBezTo>
                    <a:pt x="28805" y="157"/>
                    <a:pt x="28802" y="123"/>
                    <a:pt x="28799" y="94"/>
                  </a:cubicBezTo>
                  <a:cubicBezTo>
                    <a:pt x="28796" y="123"/>
                    <a:pt x="28792" y="157"/>
                    <a:pt x="28789" y="187"/>
                  </a:cubicBezTo>
                  <a:lnTo>
                    <a:pt x="22189" y="187"/>
                  </a:lnTo>
                  <a:cubicBezTo>
                    <a:pt x="22192" y="123"/>
                    <a:pt x="22195" y="64"/>
                    <a:pt x="22199" y="1"/>
                  </a:cubicBezTo>
                  <a:lnTo>
                    <a:pt x="22199" y="1"/>
                  </a:lnTo>
                  <a:cubicBezTo>
                    <a:pt x="22190" y="32"/>
                    <a:pt x="22175" y="71"/>
                    <a:pt x="22164" y="71"/>
                  </a:cubicBezTo>
                  <a:cubicBezTo>
                    <a:pt x="22162" y="71"/>
                    <a:pt x="22160" y="70"/>
                    <a:pt x="22159" y="68"/>
                  </a:cubicBezTo>
                  <a:lnTo>
                    <a:pt x="22159" y="68"/>
                  </a:lnTo>
                  <a:cubicBezTo>
                    <a:pt x="22159" y="107"/>
                    <a:pt x="22159" y="147"/>
                    <a:pt x="22162" y="187"/>
                  </a:cubicBezTo>
                  <a:lnTo>
                    <a:pt x="19976" y="187"/>
                  </a:lnTo>
                  <a:cubicBezTo>
                    <a:pt x="19976" y="157"/>
                    <a:pt x="19973" y="123"/>
                    <a:pt x="19967" y="94"/>
                  </a:cubicBezTo>
                  <a:cubicBezTo>
                    <a:pt x="19967" y="123"/>
                    <a:pt x="19963" y="157"/>
                    <a:pt x="19960" y="187"/>
                  </a:cubicBezTo>
                  <a:lnTo>
                    <a:pt x="13360" y="187"/>
                  </a:lnTo>
                  <a:cubicBezTo>
                    <a:pt x="13363" y="123"/>
                    <a:pt x="13366" y="64"/>
                    <a:pt x="13370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ffectLst>
              <a:outerShdw blurRad="42863" dist="19050" dir="19380000" algn="bl" rotWithShape="0">
                <a:srgbClr val="000000">
                  <a:alpha val="21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1" name="Google Shape;581;p23"/>
            <p:cNvSpPr/>
            <p:nvPr/>
          </p:nvSpPr>
          <p:spPr>
            <a:xfrm rot="1233980">
              <a:off x="7060840" y="1317101"/>
              <a:ext cx="136655" cy="349302"/>
            </a:xfrm>
            <a:custGeom>
              <a:avLst/>
              <a:gdLst/>
              <a:ahLst/>
              <a:cxnLst/>
              <a:rect l="l" t="t" r="r" b="b"/>
              <a:pathLst>
                <a:path w="2541" h="6495" extrusionOk="0">
                  <a:moveTo>
                    <a:pt x="70" y="2732"/>
                  </a:moveTo>
                  <a:cubicBezTo>
                    <a:pt x="72" y="2842"/>
                    <a:pt x="70" y="2877"/>
                    <a:pt x="67" y="2877"/>
                  </a:cubicBezTo>
                  <a:cubicBezTo>
                    <a:pt x="64" y="2877"/>
                    <a:pt x="60" y="2849"/>
                    <a:pt x="57" y="2821"/>
                  </a:cubicBezTo>
                  <a:lnTo>
                    <a:pt x="70" y="2732"/>
                  </a:lnTo>
                  <a:close/>
                  <a:moveTo>
                    <a:pt x="2382" y="3356"/>
                  </a:moveTo>
                  <a:cubicBezTo>
                    <a:pt x="2379" y="3382"/>
                    <a:pt x="2374" y="3429"/>
                    <a:pt x="2368" y="3485"/>
                  </a:cubicBezTo>
                  <a:lnTo>
                    <a:pt x="2368" y="3476"/>
                  </a:lnTo>
                  <a:cubicBezTo>
                    <a:pt x="2375" y="3416"/>
                    <a:pt x="2380" y="3378"/>
                    <a:pt x="2382" y="3356"/>
                  </a:cubicBezTo>
                  <a:close/>
                  <a:moveTo>
                    <a:pt x="2332" y="599"/>
                  </a:moveTo>
                  <a:cubicBezTo>
                    <a:pt x="2342" y="642"/>
                    <a:pt x="2352" y="695"/>
                    <a:pt x="2362" y="755"/>
                  </a:cubicBezTo>
                  <a:cubicBezTo>
                    <a:pt x="2379" y="854"/>
                    <a:pt x="2391" y="973"/>
                    <a:pt x="2402" y="1108"/>
                  </a:cubicBezTo>
                  <a:cubicBezTo>
                    <a:pt x="2408" y="1174"/>
                    <a:pt x="2411" y="1244"/>
                    <a:pt x="2418" y="1320"/>
                  </a:cubicBezTo>
                  <a:cubicBezTo>
                    <a:pt x="2421" y="1356"/>
                    <a:pt x="2421" y="1396"/>
                    <a:pt x="2425" y="1432"/>
                  </a:cubicBezTo>
                  <a:cubicBezTo>
                    <a:pt x="2421" y="1472"/>
                    <a:pt x="2421" y="1512"/>
                    <a:pt x="2418" y="1551"/>
                  </a:cubicBezTo>
                  <a:cubicBezTo>
                    <a:pt x="2403" y="1810"/>
                    <a:pt x="2386" y="1861"/>
                    <a:pt x="2373" y="1861"/>
                  </a:cubicBezTo>
                  <a:cubicBezTo>
                    <a:pt x="2365" y="1861"/>
                    <a:pt x="2359" y="1840"/>
                    <a:pt x="2356" y="1840"/>
                  </a:cubicBezTo>
                  <a:cubicBezTo>
                    <a:pt x="2355" y="1840"/>
                    <a:pt x="2355" y="1845"/>
                    <a:pt x="2356" y="1859"/>
                  </a:cubicBezTo>
                  <a:cubicBezTo>
                    <a:pt x="2302" y="2335"/>
                    <a:pt x="2309" y="2540"/>
                    <a:pt x="2332" y="2722"/>
                  </a:cubicBezTo>
                  <a:cubicBezTo>
                    <a:pt x="2348" y="2904"/>
                    <a:pt x="2362" y="3069"/>
                    <a:pt x="2316" y="3462"/>
                  </a:cubicBezTo>
                  <a:cubicBezTo>
                    <a:pt x="2296" y="3575"/>
                    <a:pt x="2278" y="3609"/>
                    <a:pt x="2263" y="3609"/>
                  </a:cubicBezTo>
                  <a:cubicBezTo>
                    <a:pt x="2240" y="3609"/>
                    <a:pt x="2221" y="3534"/>
                    <a:pt x="2202" y="3534"/>
                  </a:cubicBezTo>
                  <a:cubicBezTo>
                    <a:pt x="2198" y="3534"/>
                    <a:pt x="2194" y="3537"/>
                    <a:pt x="2190" y="3545"/>
                  </a:cubicBezTo>
                  <a:cubicBezTo>
                    <a:pt x="2193" y="3132"/>
                    <a:pt x="2249" y="2910"/>
                    <a:pt x="2263" y="2632"/>
                  </a:cubicBezTo>
                  <a:lnTo>
                    <a:pt x="2263" y="2632"/>
                  </a:lnTo>
                  <a:lnTo>
                    <a:pt x="2223" y="2977"/>
                  </a:lnTo>
                  <a:cubicBezTo>
                    <a:pt x="2217" y="2844"/>
                    <a:pt x="2213" y="2566"/>
                    <a:pt x="2243" y="2417"/>
                  </a:cubicBezTo>
                  <a:lnTo>
                    <a:pt x="2243" y="2417"/>
                  </a:lnTo>
                  <a:cubicBezTo>
                    <a:pt x="2233" y="2454"/>
                    <a:pt x="2226" y="2510"/>
                    <a:pt x="2217" y="2580"/>
                  </a:cubicBezTo>
                  <a:cubicBezTo>
                    <a:pt x="2246" y="2199"/>
                    <a:pt x="2279" y="1819"/>
                    <a:pt x="2325" y="1436"/>
                  </a:cubicBezTo>
                  <a:cubicBezTo>
                    <a:pt x="2332" y="1280"/>
                    <a:pt x="2332" y="1128"/>
                    <a:pt x="2332" y="973"/>
                  </a:cubicBezTo>
                  <a:lnTo>
                    <a:pt x="2332" y="599"/>
                  </a:lnTo>
                  <a:close/>
                  <a:moveTo>
                    <a:pt x="2309" y="5698"/>
                  </a:moveTo>
                  <a:lnTo>
                    <a:pt x="2309" y="5698"/>
                  </a:lnTo>
                  <a:cubicBezTo>
                    <a:pt x="2310" y="5706"/>
                    <a:pt x="2312" y="5715"/>
                    <a:pt x="2313" y="5725"/>
                  </a:cubicBezTo>
                  <a:lnTo>
                    <a:pt x="2313" y="5725"/>
                  </a:lnTo>
                  <a:cubicBezTo>
                    <a:pt x="2312" y="5715"/>
                    <a:pt x="2310" y="5706"/>
                    <a:pt x="2309" y="5698"/>
                  </a:cubicBezTo>
                  <a:close/>
                  <a:moveTo>
                    <a:pt x="2451" y="6336"/>
                  </a:moveTo>
                  <a:cubicBezTo>
                    <a:pt x="2448" y="6350"/>
                    <a:pt x="2448" y="6362"/>
                    <a:pt x="2444" y="6376"/>
                  </a:cubicBezTo>
                  <a:cubicBezTo>
                    <a:pt x="2448" y="6359"/>
                    <a:pt x="2448" y="6346"/>
                    <a:pt x="2451" y="6336"/>
                  </a:cubicBezTo>
                  <a:close/>
                  <a:moveTo>
                    <a:pt x="169" y="1"/>
                  </a:moveTo>
                  <a:lnTo>
                    <a:pt x="169" y="27"/>
                  </a:lnTo>
                  <a:cubicBezTo>
                    <a:pt x="166" y="367"/>
                    <a:pt x="163" y="705"/>
                    <a:pt x="160" y="1039"/>
                  </a:cubicBezTo>
                  <a:lnTo>
                    <a:pt x="222" y="886"/>
                  </a:lnTo>
                  <a:lnTo>
                    <a:pt x="222" y="886"/>
                  </a:lnTo>
                  <a:lnTo>
                    <a:pt x="216" y="1350"/>
                  </a:lnTo>
                  <a:cubicBezTo>
                    <a:pt x="209" y="1402"/>
                    <a:pt x="199" y="1439"/>
                    <a:pt x="190" y="1439"/>
                  </a:cubicBezTo>
                  <a:cubicBezTo>
                    <a:pt x="178" y="1439"/>
                    <a:pt x="169" y="1371"/>
                    <a:pt x="173" y="1181"/>
                  </a:cubicBezTo>
                  <a:lnTo>
                    <a:pt x="173" y="1181"/>
                  </a:lnTo>
                  <a:cubicBezTo>
                    <a:pt x="153" y="1270"/>
                    <a:pt x="163" y="1405"/>
                    <a:pt x="169" y="1524"/>
                  </a:cubicBezTo>
                  <a:cubicBezTo>
                    <a:pt x="169" y="1643"/>
                    <a:pt x="179" y="1743"/>
                    <a:pt x="186" y="1747"/>
                  </a:cubicBezTo>
                  <a:cubicBezTo>
                    <a:pt x="162" y="1924"/>
                    <a:pt x="147" y="1986"/>
                    <a:pt x="139" y="1986"/>
                  </a:cubicBezTo>
                  <a:cubicBezTo>
                    <a:pt x="119" y="1986"/>
                    <a:pt x="130" y="1664"/>
                    <a:pt x="124" y="1664"/>
                  </a:cubicBezTo>
                  <a:lnTo>
                    <a:pt x="124" y="1664"/>
                  </a:lnTo>
                  <a:cubicBezTo>
                    <a:pt x="123" y="1664"/>
                    <a:pt x="122" y="1673"/>
                    <a:pt x="120" y="1693"/>
                  </a:cubicBezTo>
                  <a:lnTo>
                    <a:pt x="97" y="1965"/>
                  </a:lnTo>
                  <a:lnTo>
                    <a:pt x="110" y="1901"/>
                  </a:lnTo>
                  <a:lnTo>
                    <a:pt x="110" y="1901"/>
                  </a:lnTo>
                  <a:cubicBezTo>
                    <a:pt x="114" y="2120"/>
                    <a:pt x="137" y="2143"/>
                    <a:pt x="97" y="2540"/>
                  </a:cubicBezTo>
                  <a:cubicBezTo>
                    <a:pt x="70" y="2794"/>
                    <a:pt x="50" y="2669"/>
                    <a:pt x="44" y="2768"/>
                  </a:cubicBezTo>
                  <a:cubicBezTo>
                    <a:pt x="41" y="2768"/>
                    <a:pt x="41" y="2778"/>
                    <a:pt x="37" y="2801"/>
                  </a:cubicBezTo>
                  <a:cubicBezTo>
                    <a:pt x="37" y="2824"/>
                    <a:pt x="37" y="2861"/>
                    <a:pt x="34" y="2924"/>
                  </a:cubicBezTo>
                  <a:lnTo>
                    <a:pt x="1" y="3508"/>
                  </a:lnTo>
                  <a:lnTo>
                    <a:pt x="60" y="3274"/>
                  </a:lnTo>
                  <a:lnTo>
                    <a:pt x="60" y="3274"/>
                  </a:lnTo>
                  <a:cubicBezTo>
                    <a:pt x="64" y="3406"/>
                    <a:pt x="57" y="3545"/>
                    <a:pt x="57" y="3615"/>
                  </a:cubicBezTo>
                  <a:cubicBezTo>
                    <a:pt x="59" y="3647"/>
                    <a:pt x="60" y="3665"/>
                    <a:pt x="64" y="3665"/>
                  </a:cubicBezTo>
                  <a:cubicBezTo>
                    <a:pt x="69" y="3665"/>
                    <a:pt x="77" y="3639"/>
                    <a:pt x="94" y="3578"/>
                  </a:cubicBezTo>
                  <a:lnTo>
                    <a:pt x="94" y="3578"/>
                  </a:lnTo>
                  <a:cubicBezTo>
                    <a:pt x="70" y="3681"/>
                    <a:pt x="64" y="3856"/>
                    <a:pt x="54" y="4071"/>
                  </a:cubicBezTo>
                  <a:cubicBezTo>
                    <a:pt x="54" y="4187"/>
                    <a:pt x="50" y="4309"/>
                    <a:pt x="47" y="4438"/>
                  </a:cubicBezTo>
                  <a:cubicBezTo>
                    <a:pt x="47" y="4567"/>
                    <a:pt x="44" y="4699"/>
                    <a:pt x="54" y="4831"/>
                  </a:cubicBezTo>
                  <a:cubicBezTo>
                    <a:pt x="80" y="5361"/>
                    <a:pt x="106" y="5870"/>
                    <a:pt x="114" y="5996"/>
                  </a:cubicBezTo>
                  <a:cubicBezTo>
                    <a:pt x="140" y="6161"/>
                    <a:pt x="169" y="6323"/>
                    <a:pt x="199" y="6495"/>
                  </a:cubicBezTo>
                  <a:lnTo>
                    <a:pt x="2306" y="6495"/>
                  </a:lnTo>
                  <a:cubicBezTo>
                    <a:pt x="2296" y="6409"/>
                    <a:pt x="2283" y="6323"/>
                    <a:pt x="2272" y="6240"/>
                  </a:cubicBezTo>
                  <a:cubicBezTo>
                    <a:pt x="2252" y="6062"/>
                    <a:pt x="2240" y="5883"/>
                    <a:pt x="2226" y="5704"/>
                  </a:cubicBezTo>
                  <a:cubicBezTo>
                    <a:pt x="2206" y="5477"/>
                    <a:pt x="2197" y="5245"/>
                    <a:pt x="2186" y="5013"/>
                  </a:cubicBezTo>
                  <a:lnTo>
                    <a:pt x="2186" y="5013"/>
                  </a:lnTo>
                  <a:cubicBezTo>
                    <a:pt x="2190" y="5033"/>
                    <a:pt x="2193" y="5043"/>
                    <a:pt x="2197" y="5043"/>
                  </a:cubicBezTo>
                  <a:cubicBezTo>
                    <a:pt x="2200" y="5043"/>
                    <a:pt x="2203" y="5035"/>
                    <a:pt x="2206" y="5016"/>
                  </a:cubicBezTo>
                  <a:lnTo>
                    <a:pt x="2186" y="4782"/>
                  </a:lnTo>
                  <a:cubicBezTo>
                    <a:pt x="2190" y="4751"/>
                    <a:pt x="2195" y="4738"/>
                    <a:pt x="2199" y="4738"/>
                  </a:cubicBezTo>
                  <a:cubicBezTo>
                    <a:pt x="2220" y="4738"/>
                    <a:pt x="2245" y="5003"/>
                    <a:pt x="2257" y="5003"/>
                  </a:cubicBezTo>
                  <a:cubicBezTo>
                    <a:pt x="2260" y="5003"/>
                    <a:pt x="2262" y="4981"/>
                    <a:pt x="2263" y="4924"/>
                  </a:cubicBezTo>
                  <a:cubicBezTo>
                    <a:pt x="2283" y="5083"/>
                    <a:pt x="2306" y="5248"/>
                    <a:pt x="2325" y="5430"/>
                  </a:cubicBezTo>
                  <a:cubicBezTo>
                    <a:pt x="2336" y="5520"/>
                    <a:pt x="2345" y="5616"/>
                    <a:pt x="2352" y="5715"/>
                  </a:cubicBezTo>
                  <a:cubicBezTo>
                    <a:pt x="2362" y="5814"/>
                    <a:pt x="2368" y="5916"/>
                    <a:pt x="2375" y="6025"/>
                  </a:cubicBezTo>
                  <a:lnTo>
                    <a:pt x="2332" y="6104"/>
                  </a:lnTo>
                  <a:cubicBezTo>
                    <a:pt x="2341" y="6074"/>
                    <a:pt x="2333" y="5851"/>
                    <a:pt x="2313" y="5725"/>
                  </a:cubicBezTo>
                  <a:lnTo>
                    <a:pt x="2313" y="5725"/>
                  </a:lnTo>
                  <a:cubicBezTo>
                    <a:pt x="2327" y="5816"/>
                    <a:pt x="2326" y="5962"/>
                    <a:pt x="2329" y="6111"/>
                  </a:cubicBezTo>
                  <a:lnTo>
                    <a:pt x="2329" y="6111"/>
                  </a:lnTo>
                  <a:lnTo>
                    <a:pt x="2332" y="6104"/>
                  </a:lnTo>
                  <a:lnTo>
                    <a:pt x="2332" y="6104"/>
                  </a:lnTo>
                  <a:cubicBezTo>
                    <a:pt x="2332" y="6108"/>
                    <a:pt x="2332" y="6108"/>
                    <a:pt x="2329" y="6111"/>
                  </a:cubicBezTo>
                  <a:lnTo>
                    <a:pt x="2329" y="6111"/>
                  </a:lnTo>
                  <a:cubicBezTo>
                    <a:pt x="2329" y="6111"/>
                    <a:pt x="2329" y="6111"/>
                    <a:pt x="2329" y="6111"/>
                  </a:cubicBezTo>
                  <a:lnTo>
                    <a:pt x="2329" y="6111"/>
                  </a:lnTo>
                  <a:lnTo>
                    <a:pt x="2329" y="6112"/>
                  </a:lnTo>
                  <a:cubicBezTo>
                    <a:pt x="2329" y="6112"/>
                    <a:pt x="2329" y="6112"/>
                    <a:pt x="2329" y="6111"/>
                  </a:cubicBezTo>
                  <a:lnTo>
                    <a:pt x="2329" y="6111"/>
                  </a:lnTo>
                  <a:cubicBezTo>
                    <a:pt x="2331" y="6249"/>
                    <a:pt x="2338" y="6390"/>
                    <a:pt x="2362" y="6495"/>
                  </a:cubicBezTo>
                  <a:lnTo>
                    <a:pt x="2388" y="6495"/>
                  </a:lnTo>
                  <a:lnTo>
                    <a:pt x="2391" y="6263"/>
                  </a:lnTo>
                  <a:cubicBezTo>
                    <a:pt x="2405" y="6336"/>
                    <a:pt x="2418" y="6416"/>
                    <a:pt x="2435" y="6495"/>
                  </a:cubicBezTo>
                  <a:lnTo>
                    <a:pt x="2494" y="6495"/>
                  </a:lnTo>
                  <a:cubicBezTo>
                    <a:pt x="2485" y="6383"/>
                    <a:pt x="2473" y="6300"/>
                    <a:pt x="2462" y="6300"/>
                  </a:cubicBezTo>
                  <a:cubicBezTo>
                    <a:pt x="2458" y="6300"/>
                    <a:pt x="2454" y="6311"/>
                    <a:pt x="2451" y="6336"/>
                  </a:cubicBezTo>
                  <a:cubicBezTo>
                    <a:pt x="2464" y="6211"/>
                    <a:pt x="2461" y="6098"/>
                    <a:pt x="2458" y="5976"/>
                  </a:cubicBezTo>
                  <a:cubicBezTo>
                    <a:pt x="2451" y="5843"/>
                    <a:pt x="2441" y="5701"/>
                    <a:pt x="2464" y="5512"/>
                  </a:cubicBezTo>
                  <a:lnTo>
                    <a:pt x="2464" y="5512"/>
                  </a:lnTo>
                  <a:cubicBezTo>
                    <a:pt x="2457" y="5518"/>
                    <a:pt x="2451" y="5545"/>
                    <a:pt x="2446" y="5545"/>
                  </a:cubicBezTo>
                  <a:cubicBezTo>
                    <a:pt x="2439" y="5545"/>
                    <a:pt x="2434" y="5502"/>
                    <a:pt x="2428" y="5318"/>
                  </a:cubicBezTo>
                  <a:cubicBezTo>
                    <a:pt x="2425" y="5304"/>
                    <a:pt x="2415" y="5268"/>
                    <a:pt x="2411" y="5248"/>
                  </a:cubicBezTo>
                  <a:lnTo>
                    <a:pt x="2411" y="5245"/>
                  </a:lnTo>
                  <a:cubicBezTo>
                    <a:pt x="2410" y="5237"/>
                    <a:pt x="2408" y="5233"/>
                    <a:pt x="2407" y="5233"/>
                  </a:cubicBezTo>
                  <a:lnTo>
                    <a:pt x="2407" y="5233"/>
                  </a:lnTo>
                  <a:cubicBezTo>
                    <a:pt x="2406" y="5233"/>
                    <a:pt x="2406" y="5239"/>
                    <a:pt x="2408" y="5251"/>
                  </a:cubicBezTo>
                  <a:cubicBezTo>
                    <a:pt x="2405" y="5327"/>
                    <a:pt x="2402" y="5390"/>
                    <a:pt x="2391" y="5417"/>
                  </a:cubicBezTo>
                  <a:cubicBezTo>
                    <a:pt x="2348" y="5254"/>
                    <a:pt x="2316" y="4735"/>
                    <a:pt x="2296" y="4560"/>
                  </a:cubicBezTo>
                  <a:cubicBezTo>
                    <a:pt x="2298" y="4506"/>
                    <a:pt x="2300" y="4488"/>
                    <a:pt x="2303" y="4488"/>
                  </a:cubicBezTo>
                  <a:cubicBezTo>
                    <a:pt x="2308" y="4488"/>
                    <a:pt x="2316" y="4559"/>
                    <a:pt x="2324" y="4559"/>
                  </a:cubicBezTo>
                  <a:cubicBezTo>
                    <a:pt x="2326" y="4559"/>
                    <a:pt x="2329" y="4552"/>
                    <a:pt x="2332" y="4534"/>
                  </a:cubicBezTo>
                  <a:lnTo>
                    <a:pt x="2302" y="4273"/>
                  </a:lnTo>
                  <a:cubicBezTo>
                    <a:pt x="2327" y="4255"/>
                    <a:pt x="2348" y="4020"/>
                    <a:pt x="2365" y="4020"/>
                  </a:cubicBezTo>
                  <a:cubicBezTo>
                    <a:pt x="2373" y="4020"/>
                    <a:pt x="2381" y="4069"/>
                    <a:pt x="2388" y="4213"/>
                  </a:cubicBezTo>
                  <a:lnTo>
                    <a:pt x="2388" y="3803"/>
                  </a:lnTo>
                  <a:cubicBezTo>
                    <a:pt x="2402" y="3562"/>
                    <a:pt x="2438" y="3228"/>
                    <a:pt x="2428" y="3023"/>
                  </a:cubicBezTo>
                  <a:cubicBezTo>
                    <a:pt x="2441" y="2868"/>
                    <a:pt x="2423" y="2652"/>
                    <a:pt x="2425" y="2652"/>
                  </a:cubicBezTo>
                  <a:lnTo>
                    <a:pt x="2425" y="2652"/>
                  </a:lnTo>
                  <a:cubicBezTo>
                    <a:pt x="2425" y="2652"/>
                    <a:pt x="2427" y="2667"/>
                    <a:pt x="2431" y="2702"/>
                  </a:cubicBezTo>
                  <a:cubicBezTo>
                    <a:pt x="2431" y="2702"/>
                    <a:pt x="2431" y="2663"/>
                    <a:pt x="2435" y="2603"/>
                  </a:cubicBezTo>
                  <a:cubicBezTo>
                    <a:pt x="2431" y="2540"/>
                    <a:pt x="2438" y="2461"/>
                    <a:pt x="2441" y="2378"/>
                  </a:cubicBezTo>
                  <a:cubicBezTo>
                    <a:pt x="2451" y="2219"/>
                    <a:pt x="2461" y="2057"/>
                    <a:pt x="2461" y="2057"/>
                  </a:cubicBezTo>
                  <a:lnTo>
                    <a:pt x="2471" y="2051"/>
                  </a:lnTo>
                  <a:cubicBezTo>
                    <a:pt x="2487" y="1892"/>
                    <a:pt x="2501" y="1730"/>
                    <a:pt x="2510" y="1564"/>
                  </a:cubicBezTo>
                  <a:cubicBezTo>
                    <a:pt x="2514" y="1524"/>
                    <a:pt x="2517" y="1482"/>
                    <a:pt x="2521" y="1442"/>
                  </a:cubicBezTo>
                  <a:lnTo>
                    <a:pt x="2521" y="1317"/>
                  </a:lnTo>
                  <a:cubicBezTo>
                    <a:pt x="2517" y="1234"/>
                    <a:pt x="2517" y="1147"/>
                    <a:pt x="2514" y="1062"/>
                  </a:cubicBezTo>
                  <a:cubicBezTo>
                    <a:pt x="2507" y="721"/>
                    <a:pt x="2507" y="371"/>
                    <a:pt x="2540" y="7"/>
                  </a:cubicBezTo>
                  <a:lnTo>
                    <a:pt x="2540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2" name="Google Shape;582;p23"/>
            <p:cNvSpPr/>
            <p:nvPr/>
          </p:nvSpPr>
          <p:spPr>
            <a:xfrm rot="1233980">
              <a:off x="7283457" y="1404371"/>
              <a:ext cx="156554" cy="349302"/>
            </a:xfrm>
            <a:custGeom>
              <a:avLst/>
              <a:gdLst/>
              <a:ahLst/>
              <a:cxnLst/>
              <a:rect l="l" t="t" r="r" b="b"/>
              <a:pathLst>
                <a:path w="2911" h="6495" extrusionOk="0">
                  <a:moveTo>
                    <a:pt x="286" y="1697"/>
                  </a:moveTo>
                  <a:lnTo>
                    <a:pt x="286" y="1697"/>
                  </a:lnTo>
                  <a:cubicBezTo>
                    <a:pt x="283" y="1866"/>
                    <a:pt x="283" y="2034"/>
                    <a:pt x="286" y="2203"/>
                  </a:cubicBezTo>
                  <a:lnTo>
                    <a:pt x="223" y="2213"/>
                  </a:lnTo>
                  <a:lnTo>
                    <a:pt x="286" y="2272"/>
                  </a:lnTo>
                  <a:cubicBezTo>
                    <a:pt x="286" y="2441"/>
                    <a:pt x="292" y="2606"/>
                    <a:pt x="295" y="2771"/>
                  </a:cubicBezTo>
                  <a:cubicBezTo>
                    <a:pt x="293" y="2771"/>
                    <a:pt x="291" y="2771"/>
                    <a:pt x="289" y="2771"/>
                  </a:cubicBezTo>
                  <a:cubicBezTo>
                    <a:pt x="245" y="2771"/>
                    <a:pt x="205" y="2742"/>
                    <a:pt x="187" y="2682"/>
                  </a:cubicBezTo>
                  <a:cubicBezTo>
                    <a:pt x="187" y="2655"/>
                    <a:pt x="196" y="2464"/>
                    <a:pt x="210" y="2259"/>
                  </a:cubicBezTo>
                  <a:cubicBezTo>
                    <a:pt x="229" y="2051"/>
                    <a:pt x="252" y="1832"/>
                    <a:pt x="266" y="1747"/>
                  </a:cubicBezTo>
                  <a:cubicBezTo>
                    <a:pt x="272" y="1720"/>
                    <a:pt x="279" y="1703"/>
                    <a:pt x="286" y="1697"/>
                  </a:cubicBezTo>
                  <a:close/>
                  <a:moveTo>
                    <a:pt x="338" y="4663"/>
                  </a:moveTo>
                  <a:lnTo>
                    <a:pt x="338" y="4663"/>
                  </a:lnTo>
                  <a:cubicBezTo>
                    <a:pt x="388" y="4778"/>
                    <a:pt x="467" y="4987"/>
                    <a:pt x="553" y="5219"/>
                  </a:cubicBezTo>
                  <a:cubicBezTo>
                    <a:pt x="567" y="5291"/>
                    <a:pt x="580" y="5364"/>
                    <a:pt x="596" y="5440"/>
                  </a:cubicBezTo>
                  <a:cubicBezTo>
                    <a:pt x="623" y="5625"/>
                    <a:pt x="643" y="5807"/>
                    <a:pt x="663" y="5993"/>
                  </a:cubicBezTo>
                  <a:lnTo>
                    <a:pt x="663" y="6002"/>
                  </a:lnTo>
                  <a:cubicBezTo>
                    <a:pt x="629" y="5900"/>
                    <a:pt x="590" y="5787"/>
                    <a:pt x="556" y="5668"/>
                  </a:cubicBezTo>
                  <a:cubicBezTo>
                    <a:pt x="536" y="5599"/>
                    <a:pt x="517" y="5529"/>
                    <a:pt x="501" y="5457"/>
                  </a:cubicBezTo>
                  <a:cubicBezTo>
                    <a:pt x="481" y="5384"/>
                    <a:pt x="461" y="5311"/>
                    <a:pt x="441" y="5235"/>
                  </a:cubicBezTo>
                  <a:lnTo>
                    <a:pt x="451" y="5120"/>
                  </a:lnTo>
                  <a:lnTo>
                    <a:pt x="338" y="4663"/>
                  </a:lnTo>
                  <a:close/>
                  <a:moveTo>
                    <a:pt x="94" y="1"/>
                  </a:moveTo>
                  <a:cubicBezTo>
                    <a:pt x="94" y="50"/>
                    <a:pt x="97" y="90"/>
                    <a:pt x="100" y="113"/>
                  </a:cubicBezTo>
                  <a:cubicBezTo>
                    <a:pt x="1" y="417"/>
                    <a:pt x="25" y="1475"/>
                    <a:pt x="21" y="1971"/>
                  </a:cubicBezTo>
                  <a:lnTo>
                    <a:pt x="60" y="1988"/>
                  </a:lnTo>
                  <a:cubicBezTo>
                    <a:pt x="54" y="2328"/>
                    <a:pt x="84" y="2655"/>
                    <a:pt x="113" y="3076"/>
                  </a:cubicBezTo>
                  <a:lnTo>
                    <a:pt x="147" y="3049"/>
                  </a:lnTo>
                  <a:cubicBezTo>
                    <a:pt x="176" y="3231"/>
                    <a:pt x="187" y="3466"/>
                    <a:pt x="193" y="3727"/>
                  </a:cubicBezTo>
                  <a:cubicBezTo>
                    <a:pt x="203" y="3989"/>
                    <a:pt x="233" y="4273"/>
                    <a:pt x="266" y="4560"/>
                  </a:cubicBezTo>
                  <a:cubicBezTo>
                    <a:pt x="246" y="4524"/>
                    <a:pt x="233" y="4375"/>
                    <a:pt x="229" y="4273"/>
                  </a:cubicBezTo>
                  <a:lnTo>
                    <a:pt x="229" y="4273"/>
                  </a:lnTo>
                  <a:cubicBezTo>
                    <a:pt x="219" y="4620"/>
                    <a:pt x="306" y="4981"/>
                    <a:pt x="385" y="5331"/>
                  </a:cubicBezTo>
                  <a:cubicBezTo>
                    <a:pt x="454" y="5685"/>
                    <a:pt x="517" y="6025"/>
                    <a:pt x="497" y="6336"/>
                  </a:cubicBezTo>
                  <a:cubicBezTo>
                    <a:pt x="504" y="6396"/>
                    <a:pt x="510" y="6445"/>
                    <a:pt x="513" y="6495"/>
                  </a:cubicBezTo>
                  <a:lnTo>
                    <a:pt x="2908" y="6495"/>
                  </a:lnTo>
                  <a:cubicBezTo>
                    <a:pt x="2911" y="6141"/>
                    <a:pt x="2878" y="5718"/>
                    <a:pt x="2792" y="5341"/>
                  </a:cubicBezTo>
                  <a:lnTo>
                    <a:pt x="2792" y="5341"/>
                  </a:lnTo>
                  <a:cubicBezTo>
                    <a:pt x="2798" y="5347"/>
                    <a:pt x="2809" y="5364"/>
                    <a:pt x="2825" y="5427"/>
                  </a:cubicBezTo>
                  <a:cubicBezTo>
                    <a:pt x="2815" y="5370"/>
                    <a:pt x="2805" y="5314"/>
                    <a:pt x="2792" y="5258"/>
                  </a:cubicBezTo>
                  <a:cubicBezTo>
                    <a:pt x="2778" y="5202"/>
                    <a:pt x="2766" y="5146"/>
                    <a:pt x="2749" y="5089"/>
                  </a:cubicBezTo>
                  <a:cubicBezTo>
                    <a:pt x="2726" y="4974"/>
                    <a:pt x="2699" y="4854"/>
                    <a:pt x="2673" y="4735"/>
                  </a:cubicBezTo>
                  <a:cubicBezTo>
                    <a:pt x="2613" y="4497"/>
                    <a:pt x="2597" y="4259"/>
                    <a:pt x="2567" y="4035"/>
                  </a:cubicBezTo>
                  <a:cubicBezTo>
                    <a:pt x="2554" y="3925"/>
                    <a:pt x="2540" y="3816"/>
                    <a:pt x="2528" y="3717"/>
                  </a:cubicBezTo>
                  <a:cubicBezTo>
                    <a:pt x="2521" y="3615"/>
                    <a:pt x="2511" y="3522"/>
                    <a:pt x="2501" y="3436"/>
                  </a:cubicBezTo>
                  <a:cubicBezTo>
                    <a:pt x="2481" y="3267"/>
                    <a:pt x="2451" y="3132"/>
                    <a:pt x="2409" y="3056"/>
                  </a:cubicBezTo>
                  <a:cubicBezTo>
                    <a:pt x="2409" y="3056"/>
                    <a:pt x="2386" y="2913"/>
                    <a:pt x="2375" y="2771"/>
                  </a:cubicBezTo>
                  <a:cubicBezTo>
                    <a:pt x="2362" y="2629"/>
                    <a:pt x="2349" y="2487"/>
                    <a:pt x="2349" y="2487"/>
                  </a:cubicBezTo>
                  <a:lnTo>
                    <a:pt x="2349" y="2487"/>
                  </a:lnTo>
                  <a:cubicBezTo>
                    <a:pt x="2352" y="2725"/>
                    <a:pt x="2346" y="2798"/>
                    <a:pt x="2336" y="2798"/>
                  </a:cubicBezTo>
                  <a:cubicBezTo>
                    <a:pt x="2320" y="2798"/>
                    <a:pt x="2294" y="2611"/>
                    <a:pt x="2276" y="2611"/>
                  </a:cubicBezTo>
                  <a:cubicBezTo>
                    <a:pt x="2271" y="2611"/>
                    <a:pt x="2266" y="2630"/>
                    <a:pt x="2263" y="2679"/>
                  </a:cubicBezTo>
                  <a:cubicBezTo>
                    <a:pt x="2251" y="2466"/>
                    <a:pt x="2271" y="2158"/>
                    <a:pt x="2289" y="2158"/>
                  </a:cubicBezTo>
                  <a:cubicBezTo>
                    <a:pt x="2296" y="2158"/>
                    <a:pt x="2302" y="2196"/>
                    <a:pt x="2306" y="2289"/>
                  </a:cubicBezTo>
                  <a:lnTo>
                    <a:pt x="2299" y="2342"/>
                  </a:lnTo>
                  <a:cubicBezTo>
                    <a:pt x="2304" y="2350"/>
                    <a:pt x="2309" y="2353"/>
                    <a:pt x="2313" y="2353"/>
                  </a:cubicBezTo>
                  <a:cubicBezTo>
                    <a:pt x="2341" y="2353"/>
                    <a:pt x="2340" y="2151"/>
                    <a:pt x="2349" y="1938"/>
                  </a:cubicBezTo>
                  <a:cubicBezTo>
                    <a:pt x="2355" y="1698"/>
                    <a:pt x="2362" y="1449"/>
                    <a:pt x="2387" y="1449"/>
                  </a:cubicBezTo>
                  <a:cubicBezTo>
                    <a:pt x="2388" y="1449"/>
                    <a:pt x="2388" y="1449"/>
                    <a:pt x="2389" y="1449"/>
                  </a:cubicBezTo>
                  <a:cubicBezTo>
                    <a:pt x="2395" y="1128"/>
                    <a:pt x="2412" y="810"/>
                    <a:pt x="2432" y="497"/>
                  </a:cubicBezTo>
                  <a:cubicBezTo>
                    <a:pt x="2247" y="228"/>
                    <a:pt x="2111" y="1"/>
                    <a:pt x="2111" y="1"/>
                  </a:cubicBezTo>
                  <a:lnTo>
                    <a:pt x="338" y="1"/>
                  </a:lnTo>
                  <a:cubicBezTo>
                    <a:pt x="335" y="76"/>
                    <a:pt x="332" y="152"/>
                    <a:pt x="329" y="225"/>
                  </a:cubicBezTo>
                  <a:cubicBezTo>
                    <a:pt x="318" y="152"/>
                    <a:pt x="315" y="76"/>
                    <a:pt x="309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3" name="Google Shape;583;p23"/>
            <p:cNvSpPr/>
            <p:nvPr/>
          </p:nvSpPr>
          <p:spPr>
            <a:xfrm rot="1233980">
              <a:off x="6616301" y="1150288"/>
              <a:ext cx="136655" cy="349302"/>
            </a:xfrm>
            <a:custGeom>
              <a:avLst/>
              <a:gdLst/>
              <a:ahLst/>
              <a:cxnLst/>
              <a:rect l="l" t="t" r="r" b="b"/>
              <a:pathLst>
                <a:path w="2541" h="6495" extrusionOk="0">
                  <a:moveTo>
                    <a:pt x="70" y="2732"/>
                  </a:moveTo>
                  <a:cubicBezTo>
                    <a:pt x="70" y="2842"/>
                    <a:pt x="68" y="2877"/>
                    <a:pt x="65" y="2877"/>
                  </a:cubicBezTo>
                  <a:cubicBezTo>
                    <a:pt x="62" y="2877"/>
                    <a:pt x="59" y="2849"/>
                    <a:pt x="54" y="2821"/>
                  </a:cubicBezTo>
                  <a:lnTo>
                    <a:pt x="70" y="2732"/>
                  </a:lnTo>
                  <a:close/>
                  <a:moveTo>
                    <a:pt x="2384" y="3334"/>
                  </a:moveTo>
                  <a:cubicBezTo>
                    <a:pt x="2385" y="3334"/>
                    <a:pt x="2377" y="3397"/>
                    <a:pt x="2368" y="3485"/>
                  </a:cubicBezTo>
                  <a:cubicBezTo>
                    <a:pt x="2368" y="3479"/>
                    <a:pt x="2368" y="3479"/>
                    <a:pt x="2365" y="3476"/>
                  </a:cubicBezTo>
                  <a:cubicBezTo>
                    <a:pt x="2378" y="3374"/>
                    <a:pt x="2384" y="3334"/>
                    <a:pt x="2384" y="3334"/>
                  </a:cubicBezTo>
                  <a:close/>
                  <a:moveTo>
                    <a:pt x="2332" y="599"/>
                  </a:moveTo>
                  <a:cubicBezTo>
                    <a:pt x="2342" y="642"/>
                    <a:pt x="2352" y="695"/>
                    <a:pt x="2362" y="755"/>
                  </a:cubicBezTo>
                  <a:cubicBezTo>
                    <a:pt x="2375" y="854"/>
                    <a:pt x="2391" y="973"/>
                    <a:pt x="2402" y="1108"/>
                  </a:cubicBezTo>
                  <a:cubicBezTo>
                    <a:pt x="2408" y="1174"/>
                    <a:pt x="2411" y="1244"/>
                    <a:pt x="2418" y="1320"/>
                  </a:cubicBezTo>
                  <a:cubicBezTo>
                    <a:pt x="2418" y="1356"/>
                    <a:pt x="2421" y="1396"/>
                    <a:pt x="2425" y="1432"/>
                  </a:cubicBezTo>
                  <a:cubicBezTo>
                    <a:pt x="2421" y="1472"/>
                    <a:pt x="2421" y="1512"/>
                    <a:pt x="2418" y="1551"/>
                  </a:cubicBezTo>
                  <a:cubicBezTo>
                    <a:pt x="2403" y="1810"/>
                    <a:pt x="2386" y="1861"/>
                    <a:pt x="2373" y="1861"/>
                  </a:cubicBezTo>
                  <a:cubicBezTo>
                    <a:pt x="2365" y="1861"/>
                    <a:pt x="2359" y="1840"/>
                    <a:pt x="2356" y="1840"/>
                  </a:cubicBezTo>
                  <a:cubicBezTo>
                    <a:pt x="2355" y="1840"/>
                    <a:pt x="2355" y="1845"/>
                    <a:pt x="2356" y="1859"/>
                  </a:cubicBezTo>
                  <a:cubicBezTo>
                    <a:pt x="2302" y="2335"/>
                    <a:pt x="2309" y="2540"/>
                    <a:pt x="2329" y="2722"/>
                  </a:cubicBezTo>
                  <a:cubicBezTo>
                    <a:pt x="2348" y="2904"/>
                    <a:pt x="2362" y="3069"/>
                    <a:pt x="2316" y="3462"/>
                  </a:cubicBezTo>
                  <a:cubicBezTo>
                    <a:pt x="2296" y="3575"/>
                    <a:pt x="2278" y="3609"/>
                    <a:pt x="2263" y="3609"/>
                  </a:cubicBezTo>
                  <a:cubicBezTo>
                    <a:pt x="2240" y="3609"/>
                    <a:pt x="2221" y="3534"/>
                    <a:pt x="2202" y="3534"/>
                  </a:cubicBezTo>
                  <a:cubicBezTo>
                    <a:pt x="2198" y="3534"/>
                    <a:pt x="2194" y="3537"/>
                    <a:pt x="2190" y="3545"/>
                  </a:cubicBezTo>
                  <a:cubicBezTo>
                    <a:pt x="2193" y="3132"/>
                    <a:pt x="2249" y="2910"/>
                    <a:pt x="2263" y="2632"/>
                  </a:cubicBezTo>
                  <a:lnTo>
                    <a:pt x="2263" y="2632"/>
                  </a:lnTo>
                  <a:lnTo>
                    <a:pt x="2223" y="2977"/>
                  </a:lnTo>
                  <a:cubicBezTo>
                    <a:pt x="2217" y="2844"/>
                    <a:pt x="2213" y="2566"/>
                    <a:pt x="2243" y="2417"/>
                  </a:cubicBezTo>
                  <a:lnTo>
                    <a:pt x="2243" y="2417"/>
                  </a:lnTo>
                  <a:cubicBezTo>
                    <a:pt x="2233" y="2454"/>
                    <a:pt x="2223" y="2510"/>
                    <a:pt x="2217" y="2580"/>
                  </a:cubicBezTo>
                  <a:cubicBezTo>
                    <a:pt x="2243" y="2199"/>
                    <a:pt x="2279" y="1819"/>
                    <a:pt x="2325" y="1436"/>
                  </a:cubicBezTo>
                  <a:cubicBezTo>
                    <a:pt x="2329" y="1280"/>
                    <a:pt x="2329" y="1128"/>
                    <a:pt x="2332" y="973"/>
                  </a:cubicBezTo>
                  <a:lnTo>
                    <a:pt x="2332" y="599"/>
                  </a:lnTo>
                  <a:close/>
                  <a:moveTo>
                    <a:pt x="2309" y="5698"/>
                  </a:moveTo>
                  <a:cubicBezTo>
                    <a:pt x="2310" y="5706"/>
                    <a:pt x="2312" y="5715"/>
                    <a:pt x="2313" y="5725"/>
                  </a:cubicBezTo>
                  <a:lnTo>
                    <a:pt x="2313" y="5725"/>
                  </a:lnTo>
                  <a:cubicBezTo>
                    <a:pt x="2312" y="5715"/>
                    <a:pt x="2310" y="5706"/>
                    <a:pt x="2309" y="5698"/>
                  </a:cubicBezTo>
                  <a:close/>
                  <a:moveTo>
                    <a:pt x="2332" y="6104"/>
                  </a:moveTo>
                  <a:lnTo>
                    <a:pt x="2332" y="6104"/>
                  </a:lnTo>
                  <a:cubicBezTo>
                    <a:pt x="2332" y="6106"/>
                    <a:pt x="2331" y="6107"/>
                    <a:pt x="2330" y="6107"/>
                  </a:cubicBezTo>
                  <a:lnTo>
                    <a:pt x="2330" y="6107"/>
                  </a:lnTo>
                  <a:lnTo>
                    <a:pt x="2332" y="6104"/>
                  </a:lnTo>
                  <a:close/>
                  <a:moveTo>
                    <a:pt x="2448" y="6339"/>
                  </a:moveTo>
                  <a:cubicBezTo>
                    <a:pt x="2448" y="6353"/>
                    <a:pt x="2448" y="6362"/>
                    <a:pt x="2444" y="6376"/>
                  </a:cubicBezTo>
                  <a:cubicBezTo>
                    <a:pt x="2444" y="6362"/>
                    <a:pt x="2448" y="6350"/>
                    <a:pt x="2448" y="6339"/>
                  </a:cubicBezTo>
                  <a:close/>
                  <a:moveTo>
                    <a:pt x="169" y="1"/>
                  </a:moveTo>
                  <a:lnTo>
                    <a:pt x="169" y="27"/>
                  </a:lnTo>
                  <a:cubicBezTo>
                    <a:pt x="166" y="367"/>
                    <a:pt x="163" y="705"/>
                    <a:pt x="160" y="1039"/>
                  </a:cubicBezTo>
                  <a:lnTo>
                    <a:pt x="219" y="886"/>
                  </a:lnTo>
                  <a:lnTo>
                    <a:pt x="216" y="1350"/>
                  </a:lnTo>
                  <a:cubicBezTo>
                    <a:pt x="209" y="1402"/>
                    <a:pt x="199" y="1439"/>
                    <a:pt x="190" y="1439"/>
                  </a:cubicBezTo>
                  <a:cubicBezTo>
                    <a:pt x="178" y="1439"/>
                    <a:pt x="167" y="1371"/>
                    <a:pt x="169" y="1181"/>
                  </a:cubicBezTo>
                  <a:lnTo>
                    <a:pt x="169" y="1181"/>
                  </a:lnTo>
                  <a:cubicBezTo>
                    <a:pt x="153" y="1270"/>
                    <a:pt x="163" y="1405"/>
                    <a:pt x="166" y="1524"/>
                  </a:cubicBezTo>
                  <a:cubicBezTo>
                    <a:pt x="169" y="1643"/>
                    <a:pt x="179" y="1743"/>
                    <a:pt x="186" y="1747"/>
                  </a:cubicBezTo>
                  <a:cubicBezTo>
                    <a:pt x="162" y="1924"/>
                    <a:pt x="147" y="1986"/>
                    <a:pt x="138" y="1986"/>
                  </a:cubicBezTo>
                  <a:cubicBezTo>
                    <a:pt x="119" y="1986"/>
                    <a:pt x="129" y="1664"/>
                    <a:pt x="122" y="1664"/>
                  </a:cubicBezTo>
                  <a:lnTo>
                    <a:pt x="122" y="1664"/>
                  </a:lnTo>
                  <a:cubicBezTo>
                    <a:pt x="121" y="1664"/>
                    <a:pt x="119" y="1673"/>
                    <a:pt x="117" y="1693"/>
                  </a:cubicBezTo>
                  <a:lnTo>
                    <a:pt x="97" y="1965"/>
                  </a:lnTo>
                  <a:lnTo>
                    <a:pt x="110" y="1901"/>
                  </a:lnTo>
                  <a:lnTo>
                    <a:pt x="110" y="1901"/>
                  </a:lnTo>
                  <a:cubicBezTo>
                    <a:pt x="114" y="2120"/>
                    <a:pt x="137" y="2143"/>
                    <a:pt x="94" y="2540"/>
                  </a:cubicBezTo>
                  <a:cubicBezTo>
                    <a:pt x="70" y="2794"/>
                    <a:pt x="50" y="2669"/>
                    <a:pt x="44" y="2768"/>
                  </a:cubicBezTo>
                  <a:cubicBezTo>
                    <a:pt x="41" y="2768"/>
                    <a:pt x="41" y="2778"/>
                    <a:pt x="37" y="2801"/>
                  </a:cubicBezTo>
                  <a:cubicBezTo>
                    <a:pt x="37" y="2824"/>
                    <a:pt x="37" y="2861"/>
                    <a:pt x="34" y="2924"/>
                  </a:cubicBezTo>
                  <a:lnTo>
                    <a:pt x="1" y="3508"/>
                  </a:lnTo>
                  <a:lnTo>
                    <a:pt x="1" y="3508"/>
                  </a:lnTo>
                  <a:lnTo>
                    <a:pt x="60" y="3274"/>
                  </a:lnTo>
                  <a:lnTo>
                    <a:pt x="60" y="3274"/>
                  </a:lnTo>
                  <a:cubicBezTo>
                    <a:pt x="64" y="3406"/>
                    <a:pt x="57" y="3545"/>
                    <a:pt x="57" y="3615"/>
                  </a:cubicBezTo>
                  <a:cubicBezTo>
                    <a:pt x="59" y="3647"/>
                    <a:pt x="60" y="3665"/>
                    <a:pt x="64" y="3665"/>
                  </a:cubicBezTo>
                  <a:cubicBezTo>
                    <a:pt x="69" y="3665"/>
                    <a:pt x="77" y="3639"/>
                    <a:pt x="94" y="3578"/>
                  </a:cubicBezTo>
                  <a:lnTo>
                    <a:pt x="94" y="3578"/>
                  </a:lnTo>
                  <a:cubicBezTo>
                    <a:pt x="70" y="3681"/>
                    <a:pt x="60" y="3856"/>
                    <a:pt x="54" y="4071"/>
                  </a:cubicBezTo>
                  <a:cubicBezTo>
                    <a:pt x="50" y="4187"/>
                    <a:pt x="50" y="4309"/>
                    <a:pt x="47" y="4438"/>
                  </a:cubicBezTo>
                  <a:cubicBezTo>
                    <a:pt x="47" y="4567"/>
                    <a:pt x="44" y="4699"/>
                    <a:pt x="54" y="4831"/>
                  </a:cubicBezTo>
                  <a:cubicBezTo>
                    <a:pt x="80" y="5361"/>
                    <a:pt x="106" y="5870"/>
                    <a:pt x="114" y="5996"/>
                  </a:cubicBezTo>
                  <a:cubicBezTo>
                    <a:pt x="137" y="6161"/>
                    <a:pt x="169" y="6323"/>
                    <a:pt x="199" y="6495"/>
                  </a:cubicBezTo>
                  <a:lnTo>
                    <a:pt x="2302" y="6495"/>
                  </a:lnTo>
                  <a:cubicBezTo>
                    <a:pt x="2292" y="6409"/>
                    <a:pt x="2283" y="6323"/>
                    <a:pt x="2272" y="6240"/>
                  </a:cubicBezTo>
                  <a:cubicBezTo>
                    <a:pt x="2252" y="6062"/>
                    <a:pt x="2236" y="5883"/>
                    <a:pt x="2223" y="5704"/>
                  </a:cubicBezTo>
                  <a:cubicBezTo>
                    <a:pt x="2206" y="5477"/>
                    <a:pt x="2197" y="5245"/>
                    <a:pt x="2186" y="5013"/>
                  </a:cubicBezTo>
                  <a:lnTo>
                    <a:pt x="2186" y="5013"/>
                  </a:lnTo>
                  <a:cubicBezTo>
                    <a:pt x="2190" y="5033"/>
                    <a:pt x="2193" y="5043"/>
                    <a:pt x="2197" y="5043"/>
                  </a:cubicBezTo>
                  <a:cubicBezTo>
                    <a:pt x="2200" y="5043"/>
                    <a:pt x="2203" y="5035"/>
                    <a:pt x="2206" y="5016"/>
                  </a:cubicBezTo>
                  <a:lnTo>
                    <a:pt x="2186" y="4782"/>
                  </a:lnTo>
                  <a:cubicBezTo>
                    <a:pt x="2190" y="4751"/>
                    <a:pt x="2195" y="4738"/>
                    <a:pt x="2199" y="4738"/>
                  </a:cubicBezTo>
                  <a:cubicBezTo>
                    <a:pt x="2219" y="4738"/>
                    <a:pt x="2245" y="5003"/>
                    <a:pt x="2255" y="5003"/>
                  </a:cubicBezTo>
                  <a:cubicBezTo>
                    <a:pt x="2258" y="5003"/>
                    <a:pt x="2260" y="4981"/>
                    <a:pt x="2260" y="4924"/>
                  </a:cubicBezTo>
                  <a:cubicBezTo>
                    <a:pt x="2283" y="5083"/>
                    <a:pt x="2306" y="5248"/>
                    <a:pt x="2325" y="5430"/>
                  </a:cubicBezTo>
                  <a:cubicBezTo>
                    <a:pt x="2336" y="5520"/>
                    <a:pt x="2345" y="5616"/>
                    <a:pt x="2352" y="5715"/>
                  </a:cubicBezTo>
                  <a:cubicBezTo>
                    <a:pt x="2362" y="5814"/>
                    <a:pt x="2368" y="5916"/>
                    <a:pt x="2371" y="6025"/>
                  </a:cubicBezTo>
                  <a:lnTo>
                    <a:pt x="2332" y="6104"/>
                  </a:lnTo>
                  <a:cubicBezTo>
                    <a:pt x="2341" y="6074"/>
                    <a:pt x="2333" y="5851"/>
                    <a:pt x="2313" y="5725"/>
                  </a:cubicBezTo>
                  <a:lnTo>
                    <a:pt x="2313" y="5725"/>
                  </a:lnTo>
                  <a:cubicBezTo>
                    <a:pt x="2339" y="5900"/>
                    <a:pt x="2311" y="6275"/>
                    <a:pt x="2359" y="6495"/>
                  </a:cubicBezTo>
                  <a:lnTo>
                    <a:pt x="2385" y="6495"/>
                  </a:lnTo>
                  <a:lnTo>
                    <a:pt x="2391" y="6263"/>
                  </a:lnTo>
                  <a:cubicBezTo>
                    <a:pt x="2405" y="6336"/>
                    <a:pt x="2418" y="6416"/>
                    <a:pt x="2435" y="6495"/>
                  </a:cubicBezTo>
                  <a:lnTo>
                    <a:pt x="2494" y="6495"/>
                  </a:lnTo>
                  <a:cubicBezTo>
                    <a:pt x="2482" y="6384"/>
                    <a:pt x="2472" y="6301"/>
                    <a:pt x="2461" y="6301"/>
                  </a:cubicBezTo>
                  <a:cubicBezTo>
                    <a:pt x="2456" y="6301"/>
                    <a:pt x="2452" y="6313"/>
                    <a:pt x="2448" y="6339"/>
                  </a:cubicBezTo>
                  <a:cubicBezTo>
                    <a:pt x="2464" y="6211"/>
                    <a:pt x="2461" y="6098"/>
                    <a:pt x="2455" y="5976"/>
                  </a:cubicBezTo>
                  <a:cubicBezTo>
                    <a:pt x="2451" y="5843"/>
                    <a:pt x="2441" y="5701"/>
                    <a:pt x="2461" y="5512"/>
                  </a:cubicBezTo>
                  <a:lnTo>
                    <a:pt x="2461" y="5512"/>
                  </a:lnTo>
                  <a:cubicBezTo>
                    <a:pt x="2454" y="5518"/>
                    <a:pt x="2448" y="5545"/>
                    <a:pt x="2444" y="5545"/>
                  </a:cubicBezTo>
                  <a:cubicBezTo>
                    <a:pt x="2438" y="5545"/>
                    <a:pt x="2434" y="5502"/>
                    <a:pt x="2428" y="5318"/>
                  </a:cubicBezTo>
                  <a:cubicBezTo>
                    <a:pt x="2421" y="5304"/>
                    <a:pt x="2415" y="5268"/>
                    <a:pt x="2411" y="5248"/>
                  </a:cubicBezTo>
                  <a:lnTo>
                    <a:pt x="2411" y="5225"/>
                  </a:lnTo>
                  <a:cubicBezTo>
                    <a:pt x="2408" y="5231"/>
                    <a:pt x="2408" y="5235"/>
                    <a:pt x="2408" y="5245"/>
                  </a:cubicBezTo>
                  <a:cubicBezTo>
                    <a:pt x="2406" y="5237"/>
                    <a:pt x="2406" y="5233"/>
                    <a:pt x="2406" y="5233"/>
                  </a:cubicBezTo>
                  <a:lnTo>
                    <a:pt x="2406" y="5233"/>
                  </a:lnTo>
                  <a:cubicBezTo>
                    <a:pt x="2405" y="5233"/>
                    <a:pt x="2406" y="5239"/>
                    <a:pt x="2408" y="5251"/>
                  </a:cubicBezTo>
                  <a:cubicBezTo>
                    <a:pt x="2405" y="5327"/>
                    <a:pt x="2398" y="5390"/>
                    <a:pt x="2391" y="5417"/>
                  </a:cubicBezTo>
                  <a:cubicBezTo>
                    <a:pt x="2345" y="5254"/>
                    <a:pt x="2316" y="4735"/>
                    <a:pt x="2296" y="4560"/>
                  </a:cubicBezTo>
                  <a:cubicBezTo>
                    <a:pt x="2298" y="4506"/>
                    <a:pt x="2300" y="4488"/>
                    <a:pt x="2303" y="4488"/>
                  </a:cubicBezTo>
                  <a:cubicBezTo>
                    <a:pt x="2308" y="4488"/>
                    <a:pt x="2316" y="4559"/>
                    <a:pt x="2324" y="4559"/>
                  </a:cubicBezTo>
                  <a:cubicBezTo>
                    <a:pt x="2326" y="4559"/>
                    <a:pt x="2329" y="4552"/>
                    <a:pt x="2332" y="4534"/>
                  </a:cubicBezTo>
                  <a:lnTo>
                    <a:pt x="2302" y="4273"/>
                  </a:lnTo>
                  <a:cubicBezTo>
                    <a:pt x="2327" y="4255"/>
                    <a:pt x="2348" y="4020"/>
                    <a:pt x="2364" y="4020"/>
                  </a:cubicBezTo>
                  <a:cubicBezTo>
                    <a:pt x="2372" y="4020"/>
                    <a:pt x="2379" y="4069"/>
                    <a:pt x="2385" y="4213"/>
                  </a:cubicBezTo>
                  <a:lnTo>
                    <a:pt x="2388" y="3803"/>
                  </a:lnTo>
                  <a:cubicBezTo>
                    <a:pt x="2402" y="3562"/>
                    <a:pt x="2435" y="3228"/>
                    <a:pt x="2428" y="3023"/>
                  </a:cubicBezTo>
                  <a:cubicBezTo>
                    <a:pt x="2441" y="2868"/>
                    <a:pt x="2423" y="2652"/>
                    <a:pt x="2425" y="2652"/>
                  </a:cubicBezTo>
                  <a:lnTo>
                    <a:pt x="2425" y="2652"/>
                  </a:lnTo>
                  <a:cubicBezTo>
                    <a:pt x="2425" y="2652"/>
                    <a:pt x="2427" y="2667"/>
                    <a:pt x="2431" y="2702"/>
                  </a:cubicBezTo>
                  <a:lnTo>
                    <a:pt x="2431" y="2603"/>
                  </a:lnTo>
                  <a:cubicBezTo>
                    <a:pt x="2431" y="2540"/>
                    <a:pt x="2435" y="2461"/>
                    <a:pt x="2441" y="2378"/>
                  </a:cubicBezTo>
                  <a:cubicBezTo>
                    <a:pt x="2451" y="2219"/>
                    <a:pt x="2461" y="2057"/>
                    <a:pt x="2461" y="2057"/>
                  </a:cubicBezTo>
                  <a:lnTo>
                    <a:pt x="2471" y="2051"/>
                  </a:lnTo>
                  <a:cubicBezTo>
                    <a:pt x="2487" y="1892"/>
                    <a:pt x="2501" y="1730"/>
                    <a:pt x="2510" y="1564"/>
                  </a:cubicBezTo>
                  <a:cubicBezTo>
                    <a:pt x="2514" y="1524"/>
                    <a:pt x="2517" y="1482"/>
                    <a:pt x="2521" y="1442"/>
                  </a:cubicBezTo>
                  <a:cubicBezTo>
                    <a:pt x="2521" y="1399"/>
                    <a:pt x="2521" y="1359"/>
                    <a:pt x="2517" y="1317"/>
                  </a:cubicBezTo>
                  <a:cubicBezTo>
                    <a:pt x="2517" y="1234"/>
                    <a:pt x="2514" y="1147"/>
                    <a:pt x="2514" y="1062"/>
                  </a:cubicBezTo>
                  <a:cubicBezTo>
                    <a:pt x="2507" y="721"/>
                    <a:pt x="2507" y="371"/>
                    <a:pt x="2540" y="7"/>
                  </a:cubicBezTo>
                  <a:lnTo>
                    <a:pt x="2540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4" name="Google Shape;584;p23"/>
            <p:cNvSpPr/>
            <p:nvPr/>
          </p:nvSpPr>
          <p:spPr>
            <a:xfrm rot="1233980">
              <a:off x="6838918" y="1237558"/>
              <a:ext cx="156554" cy="349302"/>
            </a:xfrm>
            <a:custGeom>
              <a:avLst/>
              <a:gdLst/>
              <a:ahLst/>
              <a:cxnLst/>
              <a:rect l="l" t="t" r="r" b="b"/>
              <a:pathLst>
                <a:path w="2911" h="6495" extrusionOk="0">
                  <a:moveTo>
                    <a:pt x="283" y="1697"/>
                  </a:moveTo>
                  <a:lnTo>
                    <a:pt x="283" y="2203"/>
                  </a:lnTo>
                  <a:lnTo>
                    <a:pt x="219" y="2213"/>
                  </a:lnTo>
                  <a:lnTo>
                    <a:pt x="283" y="2272"/>
                  </a:lnTo>
                  <a:cubicBezTo>
                    <a:pt x="286" y="2441"/>
                    <a:pt x="289" y="2606"/>
                    <a:pt x="295" y="2771"/>
                  </a:cubicBezTo>
                  <a:cubicBezTo>
                    <a:pt x="293" y="2771"/>
                    <a:pt x="291" y="2771"/>
                    <a:pt x="289" y="2771"/>
                  </a:cubicBezTo>
                  <a:cubicBezTo>
                    <a:pt x="245" y="2771"/>
                    <a:pt x="205" y="2742"/>
                    <a:pt x="183" y="2682"/>
                  </a:cubicBezTo>
                  <a:cubicBezTo>
                    <a:pt x="187" y="2655"/>
                    <a:pt x="196" y="2464"/>
                    <a:pt x="210" y="2259"/>
                  </a:cubicBezTo>
                  <a:cubicBezTo>
                    <a:pt x="226" y="2051"/>
                    <a:pt x="249" y="1832"/>
                    <a:pt x="266" y="1747"/>
                  </a:cubicBezTo>
                  <a:cubicBezTo>
                    <a:pt x="272" y="1720"/>
                    <a:pt x="279" y="1703"/>
                    <a:pt x="283" y="1697"/>
                  </a:cubicBezTo>
                  <a:close/>
                  <a:moveTo>
                    <a:pt x="338" y="4663"/>
                  </a:moveTo>
                  <a:lnTo>
                    <a:pt x="338" y="4663"/>
                  </a:lnTo>
                  <a:cubicBezTo>
                    <a:pt x="388" y="4778"/>
                    <a:pt x="467" y="4987"/>
                    <a:pt x="553" y="5219"/>
                  </a:cubicBezTo>
                  <a:cubicBezTo>
                    <a:pt x="567" y="5291"/>
                    <a:pt x="580" y="5364"/>
                    <a:pt x="593" y="5440"/>
                  </a:cubicBezTo>
                  <a:cubicBezTo>
                    <a:pt x="620" y="5625"/>
                    <a:pt x="643" y="5807"/>
                    <a:pt x="663" y="5993"/>
                  </a:cubicBezTo>
                  <a:lnTo>
                    <a:pt x="663" y="6002"/>
                  </a:lnTo>
                  <a:cubicBezTo>
                    <a:pt x="629" y="5900"/>
                    <a:pt x="586" y="5787"/>
                    <a:pt x="553" y="5668"/>
                  </a:cubicBezTo>
                  <a:cubicBezTo>
                    <a:pt x="533" y="5599"/>
                    <a:pt x="517" y="5529"/>
                    <a:pt x="501" y="5457"/>
                  </a:cubicBezTo>
                  <a:cubicBezTo>
                    <a:pt x="481" y="5384"/>
                    <a:pt x="457" y="5311"/>
                    <a:pt x="441" y="5235"/>
                  </a:cubicBezTo>
                  <a:lnTo>
                    <a:pt x="448" y="5120"/>
                  </a:lnTo>
                  <a:lnTo>
                    <a:pt x="338" y="4663"/>
                  </a:lnTo>
                  <a:close/>
                  <a:moveTo>
                    <a:pt x="94" y="1"/>
                  </a:moveTo>
                  <a:cubicBezTo>
                    <a:pt x="94" y="50"/>
                    <a:pt x="97" y="90"/>
                    <a:pt x="100" y="113"/>
                  </a:cubicBezTo>
                  <a:cubicBezTo>
                    <a:pt x="1" y="417"/>
                    <a:pt x="25" y="1475"/>
                    <a:pt x="17" y="1971"/>
                  </a:cubicBezTo>
                  <a:lnTo>
                    <a:pt x="60" y="1988"/>
                  </a:lnTo>
                  <a:cubicBezTo>
                    <a:pt x="54" y="2328"/>
                    <a:pt x="84" y="2655"/>
                    <a:pt x="114" y="3076"/>
                  </a:cubicBezTo>
                  <a:lnTo>
                    <a:pt x="147" y="3049"/>
                  </a:lnTo>
                  <a:cubicBezTo>
                    <a:pt x="176" y="3231"/>
                    <a:pt x="187" y="3466"/>
                    <a:pt x="193" y="3727"/>
                  </a:cubicBezTo>
                  <a:cubicBezTo>
                    <a:pt x="203" y="3989"/>
                    <a:pt x="233" y="4273"/>
                    <a:pt x="266" y="4560"/>
                  </a:cubicBezTo>
                  <a:cubicBezTo>
                    <a:pt x="246" y="4524"/>
                    <a:pt x="233" y="4375"/>
                    <a:pt x="229" y="4273"/>
                  </a:cubicBezTo>
                  <a:lnTo>
                    <a:pt x="229" y="4273"/>
                  </a:lnTo>
                  <a:cubicBezTo>
                    <a:pt x="219" y="4620"/>
                    <a:pt x="306" y="4981"/>
                    <a:pt x="382" y="5331"/>
                  </a:cubicBezTo>
                  <a:cubicBezTo>
                    <a:pt x="454" y="5685"/>
                    <a:pt x="517" y="6025"/>
                    <a:pt x="497" y="6336"/>
                  </a:cubicBezTo>
                  <a:cubicBezTo>
                    <a:pt x="504" y="6396"/>
                    <a:pt x="510" y="6445"/>
                    <a:pt x="513" y="6495"/>
                  </a:cubicBezTo>
                  <a:lnTo>
                    <a:pt x="2905" y="6495"/>
                  </a:lnTo>
                  <a:cubicBezTo>
                    <a:pt x="2911" y="6141"/>
                    <a:pt x="2878" y="5718"/>
                    <a:pt x="2792" y="5341"/>
                  </a:cubicBezTo>
                  <a:lnTo>
                    <a:pt x="2792" y="5341"/>
                  </a:lnTo>
                  <a:cubicBezTo>
                    <a:pt x="2798" y="5347"/>
                    <a:pt x="2809" y="5364"/>
                    <a:pt x="2825" y="5427"/>
                  </a:cubicBezTo>
                  <a:cubicBezTo>
                    <a:pt x="2815" y="5370"/>
                    <a:pt x="2802" y="5314"/>
                    <a:pt x="2792" y="5258"/>
                  </a:cubicBezTo>
                  <a:cubicBezTo>
                    <a:pt x="2778" y="5202"/>
                    <a:pt x="2763" y="5146"/>
                    <a:pt x="2749" y="5089"/>
                  </a:cubicBezTo>
                  <a:cubicBezTo>
                    <a:pt x="2723" y="4974"/>
                    <a:pt x="2696" y="4854"/>
                    <a:pt x="2670" y="4735"/>
                  </a:cubicBezTo>
                  <a:cubicBezTo>
                    <a:pt x="2613" y="4497"/>
                    <a:pt x="2594" y="4259"/>
                    <a:pt x="2567" y="4035"/>
                  </a:cubicBezTo>
                  <a:cubicBezTo>
                    <a:pt x="2554" y="3925"/>
                    <a:pt x="2540" y="3816"/>
                    <a:pt x="2528" y="3717"/>
                  </a:cubicBezTo>
                  <a:cubicBezTo>
                    <a:pt x="2521" y="3615"/>
                    <a:pt x="2511" y="3522"/>
                    <a:pt x="2501" y="3436"/>
                  </a:cubicBezTo>
                  <a:cubicBezTo>
                    <a:pt x="2481" y="3267"/>
                    <a:pt x="2451" y="3132"/>
                    <a:pt x="2409" y="3056"/>
                  </a:cubicBezTo>
                  <a:cubicBezTo>
                    <a:pt x="2409" y="3056"/>
                    <a:pt x="2386" y="2913"/>
                    <a:pt x="2375" y="2771"/>
                  </a:cubicBezTo>
                  <a:cubicBezTo>
                    <a:pt x="2362" y="2629"/>
                    <a:pt x="2349" y="2487"/>
                    <a:pt x="2349" y="2487"/>
                  </a:cubicBezTo>
                  <a:lnTo>
                    <a:pt x="2349" y="2487"/>
                  </a:lnTo>
                  <a:cubicBezTo>
                    <a:pt x="2351" y="2725"/>
                    <a:pt x="2345" y="2798"/>
                    <a:pt x="2334" y="2798"/>
                  </a:cubicBezTo>
                  <a:cubicBezTo>
                    <a:pt x="2318" y="2798"/>
                    <a:pt x="2292" y="2611"/>
                    <a:pt x="2275" y="2611"/>
                  </a:cubicBezTo>
                  <a:cubicBezTo>
                    <a:pt x="2270" y="2611"/>
                    <a:pt x="2265" y="2630"/>
                    <a:pt x="2263" y="2679"/>
                  </a:cubicBezTo>
                  <a:cubicBezTo>
                    <a:pt x="2251" y="2466"/>
                    <a:pt x="2271" y="2158"/>
                    <a:pt x="2289" y="2158"/>
                  </a:cubicBezTo>
                  <a:cubicBezTo>
                    <a:pt x="2296" y="2158"/>
                    <a:pt x="2302" y="2196"/>
                    <a:pt x="2306" y="2289"/>
                  </a:cubicBezTo>
                  <a:lnTo>
                    <a:pt x="2299" y="2342"/>
                  </a:lnTo>
                  <a:cubicBezTo>
                    <a:pt x="2304" y="2350"/>
                    <a:pt x="2309" y="2353"/>
                    <a:pt x="2312" y="2353"/>
                  </a:cubicBezTo>
                  <a:cubicBezTo>
                    <a:pt x="2341" y="2353"/>
                    <a:pt x="2337" y="2151"/>
                    <a:pt x="2349" y="1938"/>
                  </a:cubicBezTo>
                  <a:cubicBezTo>
                    <a:pt x="2355" y="1698"/>
                    <a:pt x="2359" y="1449"/>
                    <a:pt x="2384" y="1449"/>
                  </a:cubicBezTo>
                  <a:cubicBezTo>
                    <a:pt x="2385" y="1449"/>
                    <a:pt x="2385" y="1449"/>
                    <a:pt x="2386" y="1449"/>
                  </a:cubicBezTo>
                  <a:cubicBezTo>
                    <a:pt x="2402" y="959"/>
                    <a:pt x="2432" y="480"/>
                    <a:pt x="2465" y="1"/>
                  </a:cubicBezTo>
                  <a:lnTo>
                    <a:pt x="338" y="1"/>
                  </a:lnTo>
                  <a:cubicBezTo>
                    <a:pt x="335" y="76"/>
                    <a:pt x="332" y="152"/>
                    <a:pt x="325" y="225"/>
                  </a:cubicBezTo>
                  <a:cubicBezTo>
                    <a:pt x="318" y="152"/>
                    <a:pt x="312" y="76"/>
                    <a:pt x="309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5" name="Google Shape;585;p23"/>
            <p:cNvSpPr/>
            <p:nvPr/>
          </p:nvSpPr>
          <p:spPr>
            <a:xfrm rot="1233980">
              <a:off x="6171762" y="983475"/>
              <a:ext cx="136655" cy="349302"/>
            </a:xfrm>
            <a:custGeom>
              <a:avLst/>
              <a:gdLst/>
              <a:ahLst/>
              <a:cxnLst/>
              <a:rect l="l" t="t" r="r" b="b"/>
              <a:pathLst>
                <a:path w="2541" h="6495" extrusionOk="0">
                  <a:moveTo>
                    <a:pt x="70" y="2732"/>
                  </a:moveTo>
                  <a:cubicBezTo>
                    <a:pt x="70" y="2842"/>
                    <a:pt x="68" y="2877"/>
                    <a:pt x="65" y="2877"/>
                  </a:cubicBezTo>
                  <a:cubicBezTo>
                    <a:pt x="62" y="2877"/>
                    <a:pt x="59" y="2849"/>
                    <a:pt x="54" y="2821"/>
                  </a:cubicBezTo>
                  <a:lnTo>
                    <a:pt x="70" y="2732"/>
                  </a:lnTo>
                  <a:close/>
                  <a:moveTo>
                    <a:pt x="2382" y="3334"/>
                  </a:moveTo>
                  <a:lnTo>
                    <a:pt x="2382" y="3334"/>
                  </a:lnTo>
                  <a:cubicBezTo>
                    <a:pt x="2382" y="3334"/>
                    <a:pt x="2376" y="3397"/>
                    <a:pt x="2368" y="3485"/>
                  </a:cubicBezTo>
                  <a:cubicBezTo>
                    <a:pt x="2365" y="3479"/>
                    <a:pt x="2365" y="3479"/>
                    <a:pt x="2365" y="3476"/>
                  </a:cubicBezTo>
                  <a:cubicBezTo>
                    <a:pt x="2377" y="3374"/>
                    <a:pt x="2381" y="3334"/>
                    <a:pt x="2382" y="3334"/>
                  </a:cubicBezTo>
                  <a:close/>
                  <a:moveTo>
                    <a:pt x="2329" y="599"/>
                  </a:moveTo>
                  <a:cubicBezTo>
                    <a:pt x="2339" y="642"/>
                    <a:pt x="2352" y="695"/>
                    <a:pt x="2359" y="755"/>
                  </a:cubicBezTo>
                  <a:cubicBezTo>
                    <a:pt x="2375" y="854"/>
                    <a:pt x="2391" y="973"/>
                    <a:pt x="2402" y="1108"/>
                  </a:cubicBezTo>
                  <a:cubicBezTo>
                    <a:pt x="2405" y="1174"/>
                    <a:pt x="2411" y="1244"/>
                    <a:pt x="2418" y="1320"/>
                  </a:cubicBezTo>
                  <a:cubicBezTo>
                    <a:pt x="2418" y="1356"/>
                    <a:pt x="2421" y="1396"/>
                    <a:pt x="2421" y="1432"/>
                  </a:cubicBezTo>
                  <a:cubicBezTo>
                    <a:pt x="2421" y="1472"/>
                    <a:pt x="2421" y="1512"/>
                    <a:pt x="2418" y="1551"/>
                  </a:cubicBezTo>
                  <a:cubicBezTo>
                    <a:pt x="2401" y="1810"/>
                    <a:pt x="2384" y="1861"/>
                    <a:pt x="2371" y="1861"/>
                  </a:cubicBezTo>
                  <a:cubicBezTo>
                    <a:pt x="2363" y="1861"/>
                    <a:pt x="2357" y="1840"/>
                    <a:pt x="2354" y="1840"/>
                  </a:cubicBezTo>
                  <a:cubicBezTo>
                    <a:pt x="2352" y="1840"/>
                    <a:pt x="2352" y="1845"/>
                    <a:pt x="2352" y="1859"/>
                  </a:cubicBezTo>
                  <a:cubicBezTo>
                    <a:pt x="2299" y="2335"/>
                    <a:pt x="2309" y="2540"/>
                    <a:pt x="2329" y="2722"/>
                  </a:cubicBezTo>
                  <a:cubicBezTo>
                    <a:pt x="2345" y="2904"/>
                    <a:pt x="2359" y="3069"/>
                    <a:pt x="2316" y="3462"/>
                  </a:cubicBezTo>
                  <a:cubicBezTo>
                    <a:pt x="2296" y="3575"/>
                    <a:pt x="2278" y="3609"/>
                    <a:pt x="2262" y="3609"/>
                  </a:cubicBezTo>
                  <a:cubicBezTo>
                    <a:pt x="2239" y="3609"/>
                    <a:pt x="2219" y="3534"/>
                    <a:pt x="2201" y="3534"/>
                  </a:cubicBezTo>
                  <a:cubicBezTo>
                    <a:pt x="2197" y="3534"/>
                    <a:pt x="2193" y="3537"/>
                    <a:pt x="2190" y="3545"/>
                  </a:cubicBezTo>
                  <a:cubicBezTo>
                    <a:pt x="2193" y="3132"/>
                    <a:pt x="2249" y="2910"/>
                    <a:pt x="2263" y="2632"/>
                  </a:cubicBezTo>
                  <a:lnTo>
                    <a:pt x="2263" y="2632"/>
                  </a:lnTo>
                  <a:lnTo>
                    <a:pt x="2223" y="2977"/>
                  </a:lnTo>
                  <a:cubicBezTo>
                    <a:pt x="2217" y="2844"/>
                    <a:pt x="2213" y="2566"/>
                    <a:pt x="2243" y="2417"/>
                  </a:cubicBezTo>
                  <a:lnTo>
                    <a:pt x="2243" y="2417"/>
                  </a:lnTo>
                  <a:cubicBezTo>
                    <a:pt x="2233" y="2454"/>
                    <a:pt x="2223" y="2510"/>
                    <a:pt x="2217" y="2580"/>
                  </a:cubicBezTo>
                  <a:cubicBezTo>
                    <a:pt x="2243" y="2199"/>
                    <a:pt x="2279" y="1819"/>
                    <a:pt x="2325" y="1436"/>
                  </a:cubicBezTo>
                  <a:cubicBezTo>
                    <a:pt x="2329" y="1280"/>
                    <a:pt x="2329" y="1128"/>
                    <a:pt x="2329" y="973"/>
                  </a:cubicBezTo>
                  <a:lnTo>
                    <a:pt x="2329" y="599"/>
                  </a:lnTo>
                  <a:close/>
                  <a:moveTo>
                    <a:pt x="2309" y="5698"/>
                  </a:moveTo>
                  <a:cubicBezTo>
                    <a:pt x="2310" y="5706"/>
                    <a:pt x="2312" y="5715"/>
                    <a:pt x="2313" y="5725"/>
                  </a:cubicBezTo>
                  <a:lnTo>
                    <a:pt x="2313" y="5725"/>
                  </a:lnTo>
                  <a:cubicBezTo>
                    <a:pt x="2312" y="5715"/>
                    <a:pt x="2310" y="5706"/>
                    <a:pt x="2309" y="5698"/>
                  </a:cubicBezTo>
                  <a:close/>
                  <a:moveTo>
                    <a:pt x="2448" y="6339"/>
                  </a:moveTo>
                  <a:cubicBezTo>
                    <a:pt x="2448" y="6353"/>
                    <a:pt x="2444" y="6362"/>
                    <a:pt x="2444" y="6376"/>
                  </a:cubicBezTo>
                  <a:cubicBezTo>
                    <a:pt x="2444" y="6362"/>
                    <a:pt x="2448" y="6350"/>
                    <a:pt x="2448" y="6339"/>
                  </a:cubicBezTo>
                  <a:close/>
                  <a:moveTo>
                    <a:pt x="169" y="1"/>
                  </a:moveTo>
                  <a:cubicBezTo>
                    <a:pt x="166" y="10"/>
                    <a:pt x="166" y="21"/>
                    <a:pt x="166" y="27"/>
                  </a:cubicBezTo>
                  <a:cubicBezTo>
                    <a:pt x="166" y="367"/>
                    <a:pt x="163" y="705"/>
                    <a:pt x="160" y="1039"/>
                  </a:cubicBezTo>
                  <a:lnTo>
                    <a:pt x="219" y="886"/>
                  </a:lnTo>
                  <a:lnTo>
                    <a:pt x="213" y="1350"/>
                  </a:lnTo>
                  <a:cubicBezTo>
                    <a:pt x="207" y="1402"/>
                    <a:pt x="198" y="1439"/>
                    <a:pt x="189" y="1439"/>
                  </a:cubicBezTo>
                  <a:cubicBezTo>
                    <a:pt x="178" y="1439"/>
                    <a:pt x="167" y="1371"/>
                    <a:pt x="169" y="1181"/>
                  </a:cubicBezTo>
                  <a:lnTo>
                    <a:pt x="169" y="1181"/>
                  </a:lnTo>
                  <a:cubicBezTo>
                    <a:pt x="149" y="1270"/>
                    <a:pt x="163" y="1405"/>
                    <a:pt x="166" y="1524"/>
                  </a:cubicBezTo>
                  <a:cubicBezTo>
                    <a:pt x="169" y="1643"/>
                    <a:pt x="179" y="1743"/>
                    <a:pt x="183" y="1747"/>
                  </a:cubicBezTo>
                  <a:cubicBezTo>
                    <a:pt x="159" y="1924"/>
                    <a:pt x="145" y="1986"/>
                    <a:pt x="137" y="1986"/>
                  </a:cubicBezTo>
                  <a:cubicBezTo>
                    <a:pt x="118" y="1986"/>
                    <a:pt x="129" y="1664"/>
                    <a:pt x="122" y="1664"/>
                  </a:cubicBezTo>
                  <a:lnTo>
                    <a:pt x="122" y="1664"/>
                  </a:lnTo>
                  <a:cubicBezTo>
                    <a:pt x="121" y="1664"/>
                    <a:pt x="119" y="1673"/>
                    <a:pt x="117" y="1693"/>
                  </a:cubicBezTo>
                  <a:lnTo>
                    <a:pt x="97" y="1965"/>
                  </a:lnTo>
                  <a:lnTo>
                    <a:pt x="110" y="1901"/>
                  </a:lnTo>
                  <a:lnTo>
                    <a:pt x="110" y="1901"/>
                  </a:lnTo>
                  <a:cubicBezTo>
                    <a:pt x="114" y="2120"/>
                    <a:pt x="137" y="2143"/>
                    <a:pt x="94" y="2540"/>
                  </a:cubicBezTo>
                  <a:cubicBezTo>
                    <a:pt x="67" y="2794"/>
                    <a:pt x="50" y="2669"/>
                    <a:pt x="44" y="2768"/>
                  </a:cubicBezTo>
                  <a:cubicBezTo>
                    <a:pt x="41" y="2768"/>
                    <a:pt x="37" y="2778"/>
                    <a:pt x="37" y="2801"/>
                  </a:cubicBezTo>
                  <a:cubicBezTo>
                    <a:pt x="37" y="2824"/>
                    <a:pt x="34" y="2861"/>
                    <a:pt x="34" y="2924"/>
                  </a:cubicBezTo>
                  <a:lnTo>
                    <a:pt x="1" y="3508"/>
                  </a:lnTo>
                  <a:lnTo>
                    <a:pt x="57" y="3274"/>
                  </a:lnTo>
                  <a:cubicBezTo>
                    <a:pt x="64" y="3406"/>
                    <a:pt x="57" y="3545"/>
                    <a:pt x="57" y="3615"/>
                  </a:cubicBezTo>
                  <a:cubicBezTo>
                    <a:pt x="59" y="3647"/>
                    <a:pt x="60" y="3665"/>
                    <a:pt x="64" y="3665"/>
                  </a:cubicBezTo>
                  <a:cubicBezTo>
                    <a:pt x="68" y="3665"/>
                    <a:pt x="76" y="3639"/>
                    <a:pt x="90" y="3578"/>
                  </a:cubicBezTo>
                  <a:lnTo>
                    <a:pt x="90" y="3578"/>
                  </a:lnTo>
                  <a:cubicBezTo>
                    <a:pt x="67" y="3681"/>
                    <a:pt x="60" y="3856"/>
                    <a:pt x="54" y="4071"/>
                  </a:cubicBezTo>
                  <a:cubicBezTo>
                    <a:pt x="50" y="4187"/>
                    <a:pt x="50" y="4309"/>
                    <a:pt x="47" y="4438"/>
                  </a:cubicBezTo>
                  <a:cubicBezTo>
                    <a:pt x="44" y="4567"/>
                    <a:pt x="44" y="4699"/>
                    <a:pt x="50" y="4831"/>
                  </a:cubicBezTo>
                  <a:cubicBezTo>
                    <a:pt x="80" y="5361"/>
                    <a:pt x="106" y="5870"/>
                    <a:pt x="114" y="5996"/>
                  </a:cubicBezTo>
                  <a:cubicBezTo>
                    <a:pt x="137" y="6161"/>
                    <a:pt x="169" y="6323"/>
                    <a:pt x="199" y="6495"/>
                  </a:cubicBezTo>
                  <a:lnTo>
                    <a:pt x="2302" y="6495"/>
                  </a:lnTo>
                  <a:cubicBezTo>
                    <a:pt x="2292" y="6409"/>
                    <a:pt x="2283" y="6323"/>
                    <a:pt x="2269" y="6240"/>
                  </a:cubicBezTo>
                  <a:cubicBezTo>
                    <a:pt x="2252" y="6062"/>
                    <a:pt x="2236" y="5883"/>
                    <a:pt x="2223" y="5704"/>
                  </a:cubicBezTo>
                  <a:cubicBezTo>
                    <a:pt x="2206" y="5477"/>
                    <a:pt x="2193" y="5245"/>
                    <a:pt x="2183" y="5013"/>
                  </a:cubicBezTo>
                  <a:lnTo>
                    <a:pt x="2183" y="5013"/>
                  </a:lnTo>
                  <a:cubicBezTo>
                    <a:pt x="2188" y="5033"/>
                    <a:pt x="2193" y="5043"/>
                    <a:pt x="2196" y="5043"/>
                  </a:cubicBezTo>
                  <a:cubicBezTo>
                    <a:pt x="2199" y="5043"/>
                    <a:pt x="2202" y="5035"/>
                    <a:pt x="2203" y="5016"/>
                  </a:cubicBezTo>
                  <a:lnTo>
                    <a:pt x="2186" y="4782"/>
                  </a:lnTo>
                  <a:cubicBezTo>
                    <a:pt x="2190" y="4751"/>
                    <a:pt x="2195" y="4738"/>
                    <a:pt x="2199" y="4738"/>
                  </a:cubicBezTo>
                  <a:cubicBezTo>
                    <a:pt x="2219" y="4738"/>
                    <a:pt x="2245" y="5003"/>
                    <a:pt x="2255" y="5003"/>
                  </a:cubicBezTo>
                  <a:cubicBezTo>
                    <a:pt x="2258" y="5003"/>
                    <a:pt x="2260" y="4981"/>
                    <a:pt x="2260" y="4924"/>
                  </a:cubicBezTo>
                  <a:cubicBezTo>
                    <a:pt x="2279" y="5083"/>
                    <a:pt x="2306" y="5248"/>
                    <a:pt x="2325" y="5430"/>
                  </a:cubicBezTo>
                  <a:cubicBezTo>
                    <a:pt x="2336" y="5520"/>
                    <a:pt x="2342" y="5616"/>
                    <a:pt x="2348" y="5715"/>
                  </a:cubicBezTo>
                  <a:cubicBezTo>
                    <a:pt x="2359" y="5814"/>
                    <a:pt x="2368" y="5916"/>
                    <a:pt x="2371" y="6025"/>
                  </a:cubicBezTo>
                  <a:lnTo>
                    <a:pt x="2332" y="6104"/>
                  </a:lnTo>
                  <a:cubicBezTo>
                    <a:pt x="2341" y="6074"/>
                    <a:pt x="2333" y="5851"/>
                    <a:pt x="2313" y="5725"/>
                  </a:cubicBezTo>
                  <a:lnTo>
                    <a:pt x="2313" y="5725"/>
                  </a:lnTo>
                  <a:cubicBezTo>
                    <a:pt x="2339" y="5900"/>
                    <a:pt x="2311" y="6275"/>
                    <a:pt x="2359" y="6495"/>
                  </a:cubicBezTo>
                  <a:lnTo>
                    <a:pt x="2385" y="6495"/>
                  </a:lnTo>
                  <a:lnTo>
                    <a:pt x="2391" y="6263"/>
                  </a:lnTo>
                  <a:cubicBezTo>
                    <a:pt x="2405" y="6336"/>
                    <a:pt x="2418" y="6416"/>
                    <a:pt x="2435" y="6495"/>
                  </a:cubicBezTo>
                  <a:lnTo>
                    <a:pt x="2494" y="6495"/>
                  </a:lnTo>
                  <a:cubicBezTo>
                    <a:pt x="2482" y="6384"/>
                    <a:pt x="2472" y="6301"/>
                    <a:pt x="2461" y="6301"/>
                  </a:cubicBezTo>
                  <a:cubicBezTo>
                    <a:pt x="2456" y="6301"/>
                    <a:pt x="2452" y="6313"/>
                    <a:pt x="2448" y="6339"/>
                  </a:cubicBezTo>
                  <a:cubicBezTo>
                    <a:pt x="2464" y="6211"/>
                    <a:pt x="2461" y="6098"/>
                    <a:pt x="2455" y="5976"/>
                  </a:cubicBezTo>
                  <a:cubicBezTo>
                    <a:pt x="2451" y="5843"/>
                    <a:pt x="2438" y="5701"/>
                    <a:pt x="2461" y="5512"/>
                  </a:cubicBezTo>
                  <a:lnTo>
                    <a:pt x="2461" y="5512"/>
                  </a:lnTo>
                  <a:cubicBezTo>
                    <a:pt x="2454" y="5518"/>
                    <a:pt x="2448" y="5545"/>
                    <a:pt x="2443" y="5545"/>
                  </a:cubicBezTo>
                  <a:cubicBezTo>
                    <a:pt x="2437" y="5545"/>
                    <a:pt x="2432" y="5502"/>
                    <a:pt x="2428" y="5318"/>
                  </a:cubicBezTo>
                  <a:cubicBezTo>
                    <a:pt x="2421" y="5304"/>
                    <a:pt x="2415" y="5268"/>
                    <a:pt x="2408" y="5248"/>
                  </a:cubicBezTo>
                  <a:lnTo>
                    <a:pt x="2408" y="5245"/>
                  </a:lnTo>
                  <a:cubicBezTo>
                    <a:pt x="2406" y="5237"/>
                    <a:pt x="2406" y="5233"/>
                    <a:pt x="2406" y="5233"/>
                  </a:cubicBezTo>
                  <a:lnTo>
                    <a:pt x="2406" y="5233"/>
                  </a:lnTo>
                  <a:cubicBezTo>
                    <a:pt x="2405" y="5233"/>
                    <a:pt x="2406" y="5239"/>
                    <a:pt x="2408" y="5251"/>
                  </a:cubicBezTo>
                  <a:cubicBezTo>
                    <a:pt x="2405" y="5327"/>
                    <a:pt x="2398" y="5390"/>
                    <a:pt x="2391" y="5417"/>
                  </a:cubicBezTo>
                  <a:cubicBezTo>
                    <a:pt x="2345" y="5254"/>
                    <a:pt x="2316" y="4735"/>
                    <a:pt x="2296" y="4560"/>
                  </a:cubicBezTo>
                  <a:cubicBezTo>
                    <a:pt x="2298" y="4506"/>
                    <a:pt x="2300" y="4488"/>
                    <a:pt x="2302" y="4488"/>
                  </a:cubicBezTo>
                  <a:cubicBezTo>
                    <a:pt x="2307" y="4488"/>
                    <a:pt x="2313" y="4559"/>
                    <a:pt x="2322" y="4559"/>
                  </a:cubicBezTo>
                  <a:cubicBezTo>
                    <a:pt x="2325" y="4559"/>
                    <a:pt x="2328" y="4552"/>
                    <a:pt x="2332" y="4534"/>
                  </a:cubicBezTo>
                  <a:lnTo>
                    <a:pt x="2302" y="4273"/>
                  </a:lnTo>
                  <a:cubicBezTo>
                    <a:pt x="2327" y="4255"/>
                    <a:pt x="2346" y="4020"/>
                    <a:pt x="2363" y="4020"/>
                  </a:cubicBezTo>
                  <a:cubicBezTo>
                    <a:pt x="2370" y="4020"/>
                    <a:pt x="2378" y="4069"/>
                    <a:pt x="2385" y="4213"/>
                  </a:cubicBezTo>
                  <a:lnTo>
                    <a:pt x="2388" y="3803"/>
                  </a:lnTo>
                  <a:cubicBezTo>
                    <a:pt x="2402" y="3562"/>
                    <a:pt x="2435" y="3228"/>
                    <a:pt x="2428" y="3023"/>
                  </a:cubicBezTo>
                  <a:cubicBezTo>
                    <a:pt x="2441" y="2868"/>
                    <a:pt x="2421" y="2652"/>
                    <a:pt x="2423" y="2652"/>
                  </a:cubicBezTo>
                  <a:lnTo>
                    <a:pt x="2423" y="2652"/>
                  </a:lnTo>
                  <a:cubicBezTo>
                    <a:pt x="2424" y="2652"/>
                    <a:pt x="2426" y="2667"/>
                    <a:pt x="2431" y="2702"/>
                  </a:cubicBezTo>
                  <a:lnTo>
                    <a:pt x="2431" y="2603"/>
                  </a:lnTo>
                  <a:cubicBezTo>
                    <a:pt x="2431" y="2540"/>
                    <a:pt x="2435" y="2461"/>
                    <a:pt x="2441" y="2378"/>
                  </a:cubicBezTo>
                  <a:cubicBezTo>
                    <a:pt x="2451" y="2219"/>
                    <a:pt x="2461" y="2057"/>
                    <a:pt x="2461" y="2057"/>
                  </a:cubicBezTo>
                  <a:lnTo>
                    <a:pt x="2471" y="2051"/>
                  </a:lnTo>
                  <a:cubicBezTo>
                    <a:pt x="2487" y="1892"/>
                    <a:pt x="2501" y="1730"/>
                    <a:pt x="2510" y="1564"/>
                  </a:cubicBezTo>
                  <a:cubicBezTo>
                    <a:pt x="2514" y="1524"/>
                    <a:pt x="2517" y="1482"/>
                    <a:pt x="2521" y="1442"/>
                  </a:cubicBezTo>
                  <a:cubicBezTo>
                    <a:pt x="2517" y="1399"/>
                    <a:pt x="2517" y="1359"/>
                    <a:pt x="2517" y="1317"/>
                  </a:cubicBezTo>
                  <a:cubicBezTo>
                    <a:pt x="2517" y="1234"/>
                    <a:pt x="2514" y="1147"/>
                    <a:pt x="2514" y="1062"/>
                  </a:cubicBezTo>
                  <a:cubicBezTo>
                    <a:pt x="2507" y="721"/>
                    <a:pt x="2507" y="371"/>
                    <a:pt x="2540" y="7"/>
                  </a:cubicBezTo>
                  <a:lnTo>
                    <a:pt x="2540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6" name="Google Shape;586;p23"/>
            <p:cNvSpPr/>
            <p:nvPr/>
          </p:nvSpPr>
          <p:spPr>
            <a:xfrm rot="1233980">
              <a:off x="6394228" y="1070688"/>
              <a:ext cx="156554" cy="349302"/>
            </a:xfrm>
            <a:custGeom>
              <a:avLst/>
              <a:gdLst/>
              <a:ahLst/>
              <a:cxnLst/>
              <a:rect l="l" t="t" r="r" b="b"/>
              <a:pathLst>
                <a:path w="2911" h="6495" extrusionOk="0">
                  <a:moveTo>
                    <a:pt x="286" y="1697"/>
                  </a:moveTo>
                  <a:lnTo>
                    <a:pt x="286" y="2203"/>
                  </a:lnTo>
                  <a:lnTo>
                    <a:pt x="222" y="2213"/>
                  </a:lnTo>
                  <a:lnTo>
                    <a:pt x="286" y="2272"/>
                  </a:lnTo>
                  <a:cubicBezTo>
                    <a:pt x="289" y="2441"/>
                    <a:pt x="292" y="2606"/>
                    <a:pt x="298" y="2771"/>
                  </a:cubicBezTo>
                  <a:cubicBezTo>
                    <a:pt x="296" y="2771"/>
                    <a:pt x="294" y="2771"/>
                    <a:pt x="292" y="2771"/>
                  </a:cubicBezTo>
                  <a:cubicBezTo>
                    <a:pt x="248" y="2771"/>
                    <a:pt x="208" y="2742"/>
                    <a:pt x="186" y="2682"/>
                  </a:cubicBezTo>
                  <a:cubicBezTo>
                    <a:pt x="190" y="2655"/>
                    <a:pt x="199" y="2464"/>
                    <a:pt x="209" y="2259"/>
                  </a:cubicBezTo>
                  <a:cubicBezTo>
                    <a:pt x="229" y="2051"/>
                    <a:pt x="252" y="1832"/>
                    <a:pt x="269" y="1747"/>
                  </a:cubicBezTo>
                  <a:cubicBezTo>
                    <a:pt x="275" y="1720"/>
                    <a:pt x="278" y="1703"/>
                    <a:pt x="286" y="1697"/>
                  </a:cubicBezTo>
                  <a:close/>
                  <a:moveTo>
                    <a:pt x="341" y="4663"/>
                  </a:moveTo>
                  <a:lnTo>
                    <a:pt x="341" y="4663"/>
                  </a:lnTo>
                  <a:cubicBezTo>
                    <a:pt x="391" y="4778"/>
                    <a:pt x="470" y="4987"/>
                    <a:pt x="556" y="5219"/>
                  </a:cubicBezTo>
                  <a:cubicBezTo>
                    <a:pt x="570" y="5291"/>
                    <a:pt x="583" y="5364"/>
                    <a:pt x="596" y="5440"/>
                  </a:cubicBezTo>
                  <a:cubicBezTo>
                    <a:pt x="623" y="5625"/>
                    <a:pt x="646" y="5807"/>
                    <a:pt x="662" y="5992"/>
                  </a:cubicBezTo>
                  <a:lnTo>
                    <a:pt x="662" y="5992"/>
                  </a:lnTo>
                  <a:cubicBezTo>
                    <a:pt x="630" y="5893"/>
                    <a:pt x="588" y="5783"/>
                    <a:pt x="556" y="5668"/>
                  </a:cubicBezTo>
                  <a:cubicBezTo>
                    <a:pt x="536" y="5599"/>
                    <a:pt x="516" y="5529"/>
                    <a:pt x="500" y="5457"/>
                  </a:cubicBezTo>
                  <a:cubicBezTo>
                    <a:pt x="480" y="5384"/>
                    <a:pt x="460" y="5311"/>
                    <a:pt x="444" y="5235"/>
                  </a:cubicBezTo>
                  <a:lnTo>
                    <a:pt x="451" y="5120"/>
                  </a:lnTo>
                  <a:lnTo>
                    <a:pt x="341" y="4663"/>
                  </a:lnTo>
                  <a:close/>
                  <a:moveTo>
                    <a:pt x="97" y="1"/>
                  </a:moveTo>
                  <a:cubicBezTo>
                    <a:pt x="97" y="50"/>
                    <a:pt x="97" y="90"/>
                    <a:pt x="103" y="113"/>
                  </a:cubicBezTo>
                  <a:cubicBezTo>
                    <a:pt x="1" y="417"/>
                    <a:pt x="28" y="1475"/>
                    <a:pt x="20" y="1971"/>
                  </a:cubicBezTo>
                  <a:lnTo>
                    <a:pt x="63" y="1988"/>
                  </a:lnTo>
                  <a:cubicBezTo>
                    <a:pt x="54" y="2328"/>
                    <a:pt x="87" y="2655"/>
                    <a:pt x="113" y="3076"/>
                  </a:cubicBezTo>
                  <a:lnTo>
                    <a:pt x="150" y="3049"/>
                  </a:lnTo>
                  <a:cubicBezTo>
                    <a:pt x="176" y="3231"/>
                    <a:pt x="186" y="3466"/>
                    <a:pt x="196" y="3727"/>
                  </a:cubicBezTo>
                  <a:cubicBezTo>
                    <a:pt x="206" y="3989"/>
                    <a:pt x="232" y="4273"/>
                    <a:pt x="266" y="4560"/>
                  </a:cubicBezTo>
                  <a:cubicBezTo>
                    <a:pt x="249" y="4524"/>
                    <a:pt x="236" y="4375"/>
                    <a:pt x="232" y="4273"/>
                  </a:cubicBezTo>
                  <a:lnTo>
                    <a:pt x="232" y="4273"/>
                  </a:lnTo>
                  <a:cubicBezTo>
                    <a:pt x="222" y="4620"/>
                    <a:pt x="305" y="4981"/>
                    <a:pt x="385" y="5331"/>
                  </a:cubicBezTo>
                  <a:cubicBezTo>
                    <a:pt x="457" y="5685"/>
                    <a:pt x="516" y="6025"/>
                    <a:pt x="497" y="6336"/>
                  </a:cubicBezTo>
                  <a:cubicBezTo>
                    <a:pt x="507" y="6396"/>
                    <a:pt x="510" y="6445"/>
                    <a:pt x="513" y="6495"/>
                  </a:cubicBezTo>
                  <a:lnTo>
                    <a:pt x="2908" y="6495"/>
                  </a:lnTo>
                  <a:cubicBezTo>
                    <a:pt x="2911" y="6141"/>
                    <a:pt x="2881" y="5718"/>
                    <a:pt x="2795" y="5341"/>
                  </a:cubicBezTo>
                  <a:lnTo>
                    <a:pt x="2795" y="5341"/>
                  </a:lnTo>
                  <a:cubicBezTo>
                    <a:pt x="2801" y="5347"/>
                    <a:pt x="2812" y="5364"/>
                    <a:pt x="2825" y="5427"/>
                  </a:cubicBezTo>
                  <a:cubicBezTo>
                    <a:pt x="2815" y="5370"/>
                    <a:pt x="2805" y="5314"/>
                    <a:pt x="2795" y="5258"/>
                  </a:cubicBezTo>
                  <a:cubicBezTo>
                    <a:pt x="2781" y="5202"/>
                    <a:pt x="2766" y="5146"/>
                    <a:pt x="2752" y="5089"/>
                  </a:cubicBezTo>
                  <a:cubicBezTo>
                    <a:pt x="2726" y="4974"/>
                    <a:pt x="2699" y="4854"/>
                    <a:pt x="2673" y="4735"/>
                  </a:cubicBezTo>
                  <a:cubicBezTo>
                    <a:pt x="2613" y="4497"/>
                    <a:pt x="2597" y="4259"/>
                    <a:pt x="2570" y="4035"/>
                  </a:cubicBezTo>
                  <a:cubicBezTo>
                    <a:pt x="2557" y="3925"/>
                    <a:pt x="2543" y="3816"/>
                    <a:pt x="2531" y="3717"/>
                  </a:cubicBezTo>
                  <a:cubicBezTo>
                    <a:pt x="2520" y="3615"/>
                    <a:pt x="2514" y="3522"/>
                    <a:pt x="2504" y="3436"/>
                  </a:cubicBezTo>
                  <a:cubicBezTo>
                    <a:pt x="2484" y="3267"/>
                    <a:pt x="2455" y="3132"/>
                    <a:pt x="2412" y="3056"/>
                  </a:cubicBezTo>
                  <a:cubicBezTo>
                    <a:pt x="2412" y="3056"/>
                    <a:pt x="2389" y="2913"/>
                    <a:pt x="2378" y="2771"/>
                  </a:cubicBezTo>
                  <a:cubicBezTo>
                    <a:pt x="2365" y="2629"/>
                    <a:pt x="2352" y="2487"/>
                    <a:pt x="2352" y="2487"/>
                  </a:cubicBezTo>
                  <a:lnTo>
                    <a:pt x="2352" y="2487"/>
                  </a:lnTo>
                  <a:cubicBezTo>
                    <a:pt x="2354" y="2725"/>
                    <a:pt x="2348" y="2798"/>
                    <a:pt x="2337" y="2798"/>
                  </a:cubicBezTo>
                  <a:cubicBezTo>
                    <a:pt x="2321" y="2798"/>
                    <a:pt x="2295" y="2611"/>
                    <a:pt x="2278" y="2611"/>
                  </a:cubicBezTo>
                  <a:cubicBezTo>
                    <a:pt x="2273" y="2611"/>
                    <a:pt x="2268" y="2630"/>
                    <a:pt x="2266" y="2679"/>
                  </a:cubicBezTo>
                  <a:cubicBezTo>
                    <a:pt x="2254" y="2466"/>
                    <a:pt x="2274" y="2158"/>
                    <a:pt x="2292" y="2158"/>
                  </a:cubicBezTo>
                  <a:cubicBezTo>
                    <a:pt x="2299" y="2158"/>
                    <a:pt x="2305" y="2196"/>
                    <a:pt x="2309" y="2289"/>
                  </a:cubicBezTo>
                  <a:lnTo>
                    <a:pt x="2302" y="2342"/>
                  </a:lnTo>
                  <a:cubicBezTo>
                    <a:pt x="2307" y="2350"/>
                    <a:pt x="2312" y="2353"/>
                    <a:pt x="2315" y="2353"/>
                  </a:cubicBezTo>
                  <a:cubicBezTo>
                    <a:pt x="2344" y="2353"/>
                    <a:pt x="2340" y="2151"/>
                    <a:pt x="2352" y="1938"/>
                  </a:cubicBezTo>
                  <a:cubicBezTo>
                    <a:pt x="2358" y="1698"/>
                    <a:pt x="2362" y="1449"/>
                    <a:pt x="2387" y="1449"/>
                  </a:cubicBezTo>
                  <a:cubicBezTo>
                    <a:pt x="2388" y="1449"/>
                    <a:pt x="2388" y="1449"/>
                    <a:pt x="2389" y="1449"/>
                  </a:cubicBezTo>
                  <a:cubicBezTo>
                    <a:pt x="2401" y="959"/>
                    <a:pt x="2435" y="480"/>
                    <a:pt x="2468" y="1"/>
                  </a:cubicBezTo>
                  <a:lnTo>
                    <a:pt x="338" y="1"/>
                  </a:lnTo>
                  <a:cubicBezTo>
                    <a:pt x="335" y="76"/>
                    <a:pt x="332" y="152"/>
                    <a:pt x="328" y="225"/>
                  </a:cubicBezTo>
                  <a:cubicBezTo>
                    <a:pt x="321" y="152"/>
                    <a:pt x="315" y="76"/>
                    <a:pt x="312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587" name="Google Shape;587;p23"/>
          <p:cNvSpPr/>
          <p:nvPr/>
        </p:nvSpPr>
        <p:spPr>
          <a:xfrm rot="-8665993">
            <a:off x="1398878" y="3568677"/>
            <a:ext cx="968" cy="7905"/>
          </a:xfrm>
          <a:custGeom>
            <a:avLst/>
            <a:gdLst/>
            <a:ahLst/>
            <a:cxnLst/>
            <a:rect l="l" t="t" r="r" b="b"/>
            <a:pathLst>
              <a:path w="18" h="147" extrusionOk="0">
                <a:moveTo>
                  <a:pt x="17" y="1"/>
                </a:moveTo>
                <a:lnTo>
                  <a:pt x="0" y="90"/>
                </a:lnTo>
                <a:cubicBezTo>
                  <a:pt x="5" y="118"/>
                  <a:pt x="9" y="146"/>
                  <a:pt x="12" y="146"/>
                </a:cubicBezTo>
                <a:cubicBezTo>
                  <a:pt x="15" y="146"/>
                  <a:pt x="17" y="111"/>
                  <a:pt x="17" y="1"/>
                </a:cubicBezTo>
                <a:close/>
              </a:path>
            </a:pathLst>
          </a:custGeom>
          <a:solidFill>
            <a:srgbClr val="F987B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588" name="Google Shape;588;p23"/>
          <p:cNvGrpSpPr/>
          <p:nvPr/>
        </p:nvGrpSpPr>
        <p:grpSpPr>
          <a:xfrm>
            <a:off x="1996649" y="1612725"/>
            <a:ext cx="853686" cy="729620"/>
            <a:chOff x="1327725" y="574025"/>
            <a:chExt cx="2215064" cy="1893151"/>
          </a:xfrm>
        </p:grpSpPr>
        <p:sp>
          <p:nvSpPr>
            <p:cNvPr id="589" name="Google Shape;589;p23"/>
            <p:cNvSpPr/>
            <p:nvPr/>
          </p:nvSpPr>
          <p:spPr>
            <a:xfrm>
              <a:off x="1327725" y="574025"/>
              <a:ext cx="2215064" cy="1893151"/>
            </a:xfrm>
            <a:custGeom>
              <a:avLst/>
              <a:gdLst/>
              <a:ahLst/>
              <a:cxnLst/>
              <a:rect l="l" t="t" r="r" b="b"/>
              <a:pathLst>
                <a:path w="24276" h="20748" extrusionOk="0">
                  <a:moveTo>
                    <a:pt x="10084" y="0"/>
                  </a:moveTo>
                  <a:cubicBezTo>
                    <a:pt x="9877" y="0"/>
                    <a:pt x="9600" y="69"/>
                    <a:pt x="9392" y="157"/>
                  </a:cubicBezTo>
                  <a:cubicBezTo>
                    <a:pt x="7685" y="887"/>
                    <a:pt x="6852" y="1122"/>
                    <a:pt x="7629" y="2508"/>
                  </a:cubicBezTo>
                  <a:cubicBezTo>
                    <a:pt x="7943" y="3070"/>
                    <a:pt x="8267" y="3645"/>
                    <a:pt x="8479" y="4036"/>
                  </a:cubicBezTo>
                  <a:cubicBezTo>
                    <a:pt x="8555" y="4177"/>
                    <a:pt x="8445" y="4334"/>
                    <a:pt x="8301" y="4334"/>
                  </a:cubicBezTo>
                  <a:cubicBezTo>
                    <a:pt x="8277" y="4334"/>
                    <a:pt x="8253" y="4329"/>
                    <a:pt x="8227" y="4320"/>
                  </a:cubicBezTo>
                  <a:cubicBezTo>
                    <a:pt x="7515" y="4047"/>
                    <a:pt x="6737" y="3746"/>
                    <a:pt x="5856" y="3746"/>
                  </a:cubicBezTo>
                  <a:cubicBezTo>
                    <a:pt x="5001" y="3746"/>
                    <a:pt x="4049" y="4030"/>
                    <a:pt x="2967" y="4898"/>
                  </a:cubicBezTo>
                  <a:cubicBezTo>
                    <a:pt x="480" y="6893"/>
                    <a:pt x="1" y="11558"/>
                    <a:pt x="2345" y="15520"/>
                  </a:cubicBezTo>
                  <a:cubicBezTo>
                    <a:pt x="2513" y="15808"/>
                    <a:pt x="2699" y="16088"/>
                    <a:pt x="2898" y="16370"/>
                  </a:cubicBezTo>
                  <a:cubicBezTo>
                    <a:pt x="3440" y="17120"/>
                    <a:pt x="4094" y="17838"/>
                    <a:pt x="4862" y="18493"/>
                  </a:cubicBezTo>
                  <a:cubicBezTo>
                    <a:pt x="6654" y="20015"/>
                    <a:pt x="8878" y="20747"/>
                    <a:pt x="11144" y="20747"/>
                  </a:cubicBezTo>
                  <a:cubicBezTo>
                    <a:pt x="15173" y="20747"/>
                    <a:pt x="19331" y="18430"/>
                    <a:pt x="21412" y="14118"/>
                  </a:cubicBezTo>
                  <a:cubicBezTo>
                    <a:pt x="24275" y="8186"/>
                    <a:pt x="19286" y="3282"/>
                    <a:pt x="16177" y="2971"/>
                  </a:cubicBezTo>
                  <a:cubicBezTo>
                    <a:pt x="16148" y="2968"/>
                    <a:pt x="16096" y="2966"/>
                    <a:pt x="16026" y="2966"/>
                  </a:cubicBezTo>
                  <a:cubicBezTo>
                    <a:pt x="15618" y="2966"/>
                    <a:pt x="14606" y="3022"/>
                    <a:pt x="14044" y="3202"/>
                  </a:cubicBezTo>
                  <a:cubicBezTo>
                    <a:pt x="14033" y="3206"/>
                    <a:pt x="14023" y="3208"/>
                    <a:pt x="14013" y="3208"/>
                  </a:cubicBezTo>
                  <a:cubicBezTo>
                    <a:pt x="13693" y="3208"/>
                    <a:pt x="13791" y="1435"/>
                    <a:pt x="13300" y="1188"/>
                  </a:cubicBezTo>
                  <a:cubicBezTo>
                    <a:pt x="13229" y="1152"/>
                    <a:pt x="13136" y="1135"/>
                    <a:pt x="13027" y="1135"/>
                  </a:cubicBezTo>
                  <a:cubicBezTo>
                    <a:pt x="12506" y="1135"/>
                    <a:pt x="11616" y="1521"/>
                    <a:pt x="10962" y="2065"/>
                  </a:cubicBezTo>
                  <a:cubicBezTo>
                    <a:pt x="10950" y="2076"/>
                    <a:pt x="10938" y="2081"/>
                    <a:pt x="10927" y="2081"/>
                  </a:cubicBezTo>
                  <a:cubicBezTo>
                    <a:pt x="10719" y="2081"/>
                    <a:pt x="10691" y="406"/>
                    <a:pt x="10338" y="68"/>
                  </a:cubicBezTo>
                  <a:cubicBezTo>
                    <a:pt x="10288" y="20"/>
                    <a:pt x="10196" y="0"/>
                    <a:pt x="10084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ffectLst>
              <a:outerShdw blurRad="28575" dist="19050" dir="19320000" algn="bl" rotWithShape="0">
                <a:srgbClr val="000000">
                  <a:alpha val="21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0" name="Google Shape;590;p23"/>
            <p:cNvSpPr/>
            <p:nvPr/>
          </p:nvSpPr>
          <p:spPr>
            <a:xfrm>
              <a:off x="2309794" y="812904"/>
              <a:ext cx="228842" cy="245905"/>
            </a:xfrm>
            <a:custGeom>
              <a:avLst/>
              <a:gdLst/>
              <a:ahLst/>
              <a:cxnLst/>
              <a:rect l="l" t="t" r="r" b="b"/>
              <a:pathLst>
                <a:path w="2508" h="2695" extrusionOk="0">
                  <a:moveTo>
                    <a:pt x="1951" y="0"/>
                  </a:moveTo>
                  <a:cubicBezTo>
                    <a:pt x="1786" y="0"/>
                    <a:pt x="1391" y="185"/>
                    <a:pt x="765" y="554"/>
                  </a:cubicBezTo>
                  <a:cubicBezTo>
                    <a:pt x="1" y="1001"/>
                    <a:pt x="126" y="2261"/>
                    <a:pt x="126" y="2261"/>
                  </a:cubicBezTo>
                  <a:cubicBezTo>
                    <a:pt x="143" y="2526"/>
                    <a:pt x="322" y="2694"/>
                    <a:pt x="589" y="2694"/>
                  </a:cubicBezTo>
                  <a:cubicBezTo>
                    <a:pt x="890" y="2694"/>
                    <a:pt x="1303" y="2480"/>
                    <a:pt x="1721" y="1950"/>
                  </a:cubicBezTo>
                  <a:cubicBezTo>
                    <a:pt x="2507" y="955"/>
                    <a:pt x="2101" y="125"/>
                    <a:pt x="2025" y="26"/>
                  </a:cubicBezTo>
                  <a:cubicBezTo>
                    <a:pt x="2011" y="9"/>
                    <a:pt x="1986" y="0"/>
                    <a:pt x="1951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1" name="Google Shape;591;p23"/>
            <p:cNvSpPr/>
            <p:nvPr/>
          </p:nvSpPr>
          <p:spPr>
            <a:xfrm>
              <a:off x="2302221" y="860078"/>
              <a:ext cx="143072" cy="293170"/>
            </a:xfrm>
            <a:custGeom>
              <a:avLst/>
              <a:gdLst/>
              <a:ahLst/>
              <a:cxnLst/>
              <a:rect l="l" t="t" r="r" b="b"/>
              <a:pathLst>
                <a:path w="1568" h="3213" extrusionOk="0">
                  <a:moveTo>
                    <a:pt x="1446" y="0"/>
                  </a:moveTo>
                  <a:cubicBezTo>
                    <a:pt x="1411" y="0"/>
                    <a:pt x="1364" y="25"/>
                    <a:pt x="1314" y="74"/>
                  </a:cubicBezTo>
                  <a:cubicBezTo>
                    <a:pt x="1099" y="283"/>
                    <a:pt x="101" y="2111"/>
                    <a:pt x="28" y="2839"/>
                  </a:cubicBezTo>
                  <a:cubicBezTo>
                    <a:pt x="0" y="3125"/>
                    <a:pt x="36" y="3212"/>
                    <a:pt x="89" y="3212"/>
                  </a:cubicBezTo>
                  <a:cubicBezTo>
                    <a:pt x="170" y="3212"/>
                    <a:pt x="293" y="3007"/>
                    <a:pt x="293" y="3007"/>
                  </a:cubicBezTo>
                  <a:cubicBezTo>
                    <a:pt x="293" y="3007"/>
                    <a:pt x="762" y="1582"/>
                    <a:pt x="1218" y="838"/>
                  </a:cubicBezTo>
                  <a:cubicBezTo>
                    <a:pt x="1568" y="268"/>
                    <a:pt x="1564" y="0"/>
                    <a:pt x="1446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2" name="Google Shape;592;p23"/>
            <p:cNvSpPr/>
            <p:nvPr/>
          </p:nvSpPr>
          <p:spPr>
            <a:xfrm>
              <a:off x="2062429" y="670288"/>
              <a:ext cx="249008" cy="493362"/>
            </a:xfrm>
            <a:custGeom>
              <a:avLst/>
              <a:gdLst/>
              <a:ahLst/>
              <a:cxnLst/>
              <a:rect l="l" t="t" r="r" b="b"/>
              <a:pathLst>
                <a:path w="2729" h="5407" extrusionOk="0">
                  <a:moveTo>
                    <a:pt x="1683" y="1"/>
                  </a:moveTo>
                  <a:cubicBezTo>
                    <a:pt x="1562" y="1"/>
                    <a:pt x="1413" y="35"/>
                    <a:pt x="1257" y="90"/>
                  </a:cubicBezTo>
                  <a:cubicBezTo>
                    <a:pt x="754" y="269"/>
                    <a:pt x="172" y="659"/>
                    <a:pt x="106" y="785"/>
                  </a:cubicBezTo>
                  <a:cubicBezTo>
                    <a:pt x="0" y="983"/>
                    <a:pt x="222" y="1046"/>
                    <a:pt x="989" y="2177"/>
                  </a:cubicBezTo>
                  <a:cubicBezTo>
                    <a:pt x="1425" y="2825"/>
                    <a:pt x="1810" y="3748"/>
                    <a:pt x="2057" y="4419"/>
                  </a:cubicBezTo>
                  <a:cubicBezTo>
                    <a:pt x="2242" y="4922"/>
                    <a:pt x="2352" y="5282"/>
                    <a:pt x="2352" y="5282"/>
                  </a:cubicBezTo>
                  <a:cubicBezTo>
                    <a:pt x="2352" y="5282"/>
                    <a:pt x="2398" y="5407"/>
                    <a:pt x="2461" y="5407"/>
                  </a:cubicBezTo>
                  <a:cubicBezTo>
                    <a:pt x="2506" y="5407"/>
                    <a:pt x="2559" y="5344"/>
                    <a:pt x="2609" y="5130"/>
                  </a:cubicBezTo>
                  <a:cubicBezTo>
                    <a:pt x="2729" y="4617"/>
                    <a:pt x="2256" y="402"/>
                    <a:pt x="1915" y="74"/>
                  </a:cubicBezTo>
                  <a:cubicBezTo>
                    <a:pt x="1861" y="23"/>
                    <a:pt x="1780" y="1"/>
                    <a:pt x="1683" y="1"/>
                  </a:cubicBezTo>
                  <a:close/>
                </a:path>
              </a:pathLst>
            </a:custGeom>
            <a:solidFill>
              <a:srgbClr val="C6491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3" name="Google Shape;593;p23"/>
            <p:cNvSpPr/>
            <p:nvPr/>
          </p:nvSpPr>
          <p:spPr>
            <a:xfrm>
              <a:off x="2177124" y="670380"/>
              <a:ext cx="125006" cy="456043"/>
            </a:xfrm>
            <a:custGeom>
              <a:avLst/>
              <a:gdLst/>
              <a:ahLst/>
              <a:cxnLst/>
              <a:rect l="l" t="t" r="r" b="b"/>
              <a:pathLst>
                <a:path w="1370" h="4998" extrusionOk="0">
                  <a:moveTo>
                    <a:pt x="426" y="1"/>
                  </a:moveTo>
                  <a:cubicBezTo>
                    <a:pt x="304" y="1"/>
                    <a:pt x="156" y="33"/>
                    <a:pt x="0" y="89"/>
                  </a:cubicBezTo>
                  <a:cubicBezTo>
                    <a:pt x="307" y="959"/>
                    <a:pt x="1144" y="3479"/>
                    <a:pt x="800" y="4418"/>
                  </a:cubicBezTo>
                  <a:cubicBezTo>
                    <a:pt x="863" y="4587"/>
                    <a:pt x="919" y="4742"/>
                    <a:pt x="962" y="4871"/>
                  </a:cubicBezTo>
                  <a:cubicBezTo>
                    <a:pt x="1118" y="4927"/>
                    <a:pt x="1253" y="4970"/>
                    <a:pt x="1366" y="4997"/>
                  </a:cubicBezTo>
                  <a:cubicBezTo>
                    <a:pt x="1369" y="4950"/>
                    <a:pt x="1369" y="4901"/>
                    <a:pt x="1369" y="4842"/>
                  </a:cubicBezTo>
                  <a:cubicBezTo>
                    <a:pt x="1369" y="3747"/>
                    <a:pt x="962" y="364"/>
                    <a:pt x="658" y="73"/>
                  </a:cubicBezTo>
                  <a:cubicBezTo>
                    <a:pt x="605" y="20"/>
                    <a:pt x="526" y="1"/>
                    <a:pt x="426" y="1"/>
                  </a:cubicBezTo>
                  <a:close/>
                </a:path>
              </a:pathLst>
            </a:custGeom>
            <a:solidFill>
              <a:schemeClr val="dk1">
                <a:alpha val="15109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4" name="Google Shape;594;p23"/>
            <p:cNvSpPr/>
            <p:nvPr/>
          </p:nvSpPr>
          <p:spPr>
            <a:xfrm>
              <a:off x="1484575" y="960721"/>
              <a:ext cx="1921528" cy="1379989"/>
            </a:xfrm>
            <a:custGeom>
              <a:avLst/>
              <a:gdLst/>
              <a:ahLst/>
              <a:cxnLst/>
              <a:rect l="l" t="t" r="r" b="b"/>
              <a:pathLst>
                <a:path w="21059" h="15124" extrusionOk="0">
                  <a:moveTo>
                    <a:pt x="13635" y="0"/>
                  </a:moveTo>
                  <a:cubicBezTo>
                    <a:pt x="13563" y="0"/>
                    <a:pt x="13492" y="4"/>
                    <a:pt x="13423" y="10"/>
                  </a:cubicBezTo>
                  <a:cubicBezTo>
                    <a:pt x="11561" y="191"/>
                    <a:pt x="10516" y="852"/>
                    <a:pt x="9878" y="1349"/>
                  </a:cubicBezTo>
                  <a:cubicBezTo>
                    <a:pt x="9637" y="1537"/>
                    <a:pt x="9452" y="1699"/>
                    <a:pt x="9303" y="1805"/>
                  </a:cubicBezTo>
                  <a:cubicBezTo>
                    <a:pt x="9267" y="1830"/>
                    <a:pt x="9218" y="1842"/>
                    <a:pt x="9156" y="1842"/>
                  </a:cubicBezTo>
                  <a:cubicBezTo>
                    <a:pt x="8864" y="1842"/>
                    <a:pt x="8294" y="1585"/>
                    <a:pt x="7570" y="1325"/>
                  </a:cubicBezTo>
                  <a:cubicBezTo>
                    <a:pt x="6846" y="1069"/>
                    <a:pt x="5968" y="812"/>
                    <a:pt x="5057" y="812"/>
                  </a:cubicBezTo>
                  <a:cubicBezTo>
                    <a:pt x="4217" y="812"/>
                    <a:pt x="3349" y="1031"/>
                    <a:pt x="2551" y="1672"/>
                  </a:cubicBezTo>
                  <a:cubicBezTo>
                    <a:pt x="414" y="3386"/>
                    <a:pt x="1" y="7400"/>
                    <a:pt x="2015" y="10806"/>
                  </a:cubicBezTo>
                  <a:cubicBezTo>
                    <a:pt x="2163" y="11050"/>
                    <a:pt x="2322" y="11295"/>
                    <a:pt x="2491" y="11533"/>
                  </a:cubicBezTo>
                  <a:cubicBezTo>
                    <a:pt x="2957" y="12181"/>
                    <a:pt x="3520" y="12796"/>
                    <a:pt x="4181" y="13358"/>
                  </a:cubicBezTo>
                  <a:cubicBezTo>
                    <a:pt x="5607" y="14572"/>
                    <a:pt x="7341" y="15123"/>
                    <a:pt x="9125" y="15123"/>
                  </a:cubicBezTo>
                  <a:cubicBezTo>
                    <a:pt x="12696" y="15123"/>
                    <a:pt x="16468" y="12914"/>
                    <a:pt x="18373" y="9378"/>
                  </a:cubicBezTo>
                  <a:cubicBezTo>
                    <a:pt x="21059" y="4394"/>
                    <a:pt x="16581" y="283"/>
                    <a:pt x="13906" y="16"/>
                  </a:cubicBezTo>
                  <a:cubicBezTo>
                    <a:pt x="13814" y="5"/>
                    <a:pt x="13723" y="0"/>
                    <a:pt x="13635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5" name="Google Shape;595;p23"/>
            <p:cNvSpPr/>
            <p:nvPr/>
          </p:nvSpPr>
          <p:spPr>
            <a:xfrm>
              <a:off x="1711866" y="962181"/>
              <a:ext cx="1524978" cy="1378256"/>
            </a:xfrm>
            <a:custGeom>
              <a:avLst/>
              <a:gdLst/>
              <a:ahLst/>
              <a:cxnLst/>
              <a:rect l="l" t="t" r="r" b="b"/>
              <a:pathLst>
                <a:path w="16713" h="15105" extrusionOk="0">
                  <a:moveTo>
                    <a:pt x="11415" y="0"/>
                  </a:moveTo>
                  <a:cubicBezTo>
                    <a:pt x="11851" y="1812"/>
                    <a:pt x="15317" y="6993"/>
                    <a:pt x="10496" y="11018"/>
                  </a:cubicBezTo>
                  <a:cubicBezTo>
                    <a:pt x="8759" y="12466"/>
                    <a:pt x="6934" y="12939"/>
                    <a:pt x="5278" y="12939"/>
                  </a:cubicBezTo>
                  <a:cubicBezTo>
                    <a:pt x="4643" y="12939"/>
                    <a:pt x="4031" y="12870"/>
                    <a:pt x="3459" y="12761"/>
                  </a:cubicBezTo>
                  <a:lnTo>
                    <a:pt x="3459" y="12761"/>
                  </a:lnTo>
                  <a:cubicBezTo>
                    <a:pt x="3730" y="12880"/>
                    <a:pt x="4011" y="12982"/>
                    <a:pt x="4302" y="13058"/>
                  </a:cubicBezTo>
                  <a:cubicBezTo>
                    <a:pt x="4563" y="13128"/>
                    <a:pt x="4451" y="13495"/>
                    <a:pt x="4213" y="13495"/>
                  </a:cubicBezTo>
                  <a:cubicBezTo>
                    <a:pt x="4190" y="13495"/>
                    <a:pt x="4170" y="13492"/>
                    <a:pt x="4147" y="13485"/>
                  </a:cubicBezTo>
                  <a:cubicBezTo>
                    <a:pt x="3340" y="13270"/>
                    <a:pt x="2602" y="12886"/>
                    <a:pt x="1974" y="12364"/>
                  </a:cubicBezTo>
                  <a:cubicBezTo>
                    <a:pt x="1137" y="12080"/>
                    <a:pt x="456" y="11749"/>
                    <a:pt x="0" y="11517"/>
                  </a:cubicBezTo>
                  <a:lnTo>
                    <a:pt x="0" y="11517"/>
                  </a:lnTo>
                  <a:cubicBezTo>
                    <a:pt x="466" y="12165"/>
                    <a:pt x="1029" y="12780"/>
                    <a:pt x="1690" y="13342"/>
                  </a:cubicBezTo>
                  <a:cubicBezTo>
                    <a:pt x="3115" y="14557"/>
                    <a:pt x="4848" y="15105"/>
                    <a:pt x="6633" y="15105"/>
                  </a:cubicBezTo>
                  <a:cubicBezTo>
                    <a:pt x="10204" y="15105"/>
                    <a:pt x="13977" y="12896"/>
                    <a:pt x="15882" y="9362"/>
                  </a:cubicBezTo>
                  <a:cubicBezTo>
                    <a:pt x="16465" y="8280"/>
                    <a:pt x="16709" y="7242"/>
                    <a:pt x="16709" y="6273"/>
                  </a:cubicBezTo>
                  <a:cubicBezTo>
                    <a:pt x="16712" y="2775"/>
                    <a:pt x="13511" y="208"/>
                    <a:pt x="11415" y="0"/>
                  </a:cubicBezTo>
                  <a:close/>
                </a:path>
              </a:pathLst>
            </a:custGeom>
            <a:solidFill>
              <a:schemeClr val="dk1">
                <a:alpha val="15109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6" name="Google Shape;596;p23"/>
            <p:cNvSpPr/>
            <p:nvPr/>
          </p:nvSpPr>
          <p:spPr>
            <a:xfrm>
              <a:off x="1548903" y="1034812"/>
              <a:ext cx="959259" cy="941192"/>
            </a:xfrm>
            <a:custGeom>
              <a:avLst/>
              <a:gdLst/>
              <a:ahLst/>
              <a:cxnLst/>
              <a:rect l="l" t="t" r="r" b="b"/>
              <a:pathLst>
                <a:path w="10513" h="10315" extrusionOk="0">
                  <a:moveTo>
                    <a:pt x="3750" y="540"/>
                  </a:moveTo>
                  <a:cubicBezTo>
                    <a:pt x="4468" y="540"/>
                    <a:pt x="4616" y="1717"/>
                    <a:pt x="3823" y="1896"/>
                  </a:cubicBezTo>
                  <a:cubicBezTo>
                    <a:pt x="2917" y="2104"/>
                    <a:pt x="2265" y="2891"/>
                    <a:pt x="2186" y="3810"/>
                  </a:cubicBezTo>
                  <a:cubicBezTo>
                    <a:pt x="2153" y="4213"/>
                    <a:pt x="1842" y="4405"/>
                    <a:pt x="1528" y="4405"/>
                  </a:cubicBezTo>
                  <a:cubicBezTo>
                    <a:pt x="1164" y="4405"/>
                    <a:pt x="794" y="4151"/>
                    <a:pt x="834" y="3685"/>
                  </a:cubicBezTo>
                  <a:cubicBezTo>
                    <a:pt x="966" y="2150"/>
                    <a:pt x="2093" y="897"/>
                    <a:pt x="3584" y="560"/>
                  </a:cubicBezTo>
                  <a:cubicBezTo>
                    <a:pt x="3644" y="547"/>
                    <a:pt x="3697" y="540"/>
                    <a:pt x="3750" y="540"/>
                  </a:cubicBezTo>
                  <a:close/>
                  <a:moveTo>
                    <a:pt x="1704" y="5282"/>
                  </a:moveTo>
                  <a:cubicBezTo>
                    <a:pt x="2454" y="5282"/>
                    <a:pt x="2623" y="6485"/>
                    <a:pt x="1806" y="6631"/>
                  </a:cubicBezTo>
                  <a:cubicBezTo>
                    <a:pt x="1759" y="6638"/>
                    <a:pt x="1716" y="6644"/>
                    <a:pt x="1673" y="6644"/>
                  </a:cubicBezTo>
                  <a:cubicBezTo>
                    <a:pt x="923" y="6644"/>
                    <a:pt x="754" y="5437"/>
                    <a:pt x="1568" y="5292"/>
                  </a:cubicBezTo>
                  <a:cubicBezTo>
                    <a:pt x="1614" y="5285"/>
                    <a:pt x="1660" y="5282"/>
                    <a:pt x="1704" y="5282"/>
                  </a:cubicBezTo>
                  <a:close/>
                  <a:moveTo>
                    <a:pt x="4352" y="1"/>
                  </a:moveTo>
                  <a:cubicBezTo>
                    <a:pt x="3512" y="1"/>
                    <a:pt x="2646" y="219"/>
                    <a:pt x="1846" y="860"/>
                  </a:cubicBezTo>
                  <a:cubicBezTo>
                    <a:pt x="655" y="1813"/>
                    <a:pt x="1" y="3479"/>
                    <a:pt x="1" y="5358"/>
                  </a:cubicBezTo>
                  <a:cubicBezTo>
                    <a:pt x="1" y="6852"/>
                    <a:pt x="417" y="8483"/>
                    <a:pt x="1310" y="9994"/>
                  </a:cubicBezTo>
                  <a:cubicBezTo>
                    <a:pt x="1783" y="10146"/>
                    <a:pt x="2279" y="10249"/>
                    <a:pt x="2785" y="10292"/>
                  </a:cubicBezTo>
                  <a:cubicBezTo>
                    <a:pt x="2827" y="10215"/>
                    <a:pt x="2907" y="10159"/>
                    <a:pt x="2989" y="10159"/>
                  </a:cubicBezTo>
                  <a:cubicBezTo>
                    <a:pt x="3046" y="10159"/>
                    <a:pt x="3102" y="10185"/>
                    <a:pt x="3145" y="10245"/>
                  </a:cubicBezTo>
                  <a:cubicBezTo>
                    <a:pt x="3161" y="10269"/>
                    <a:pt x="3178" y="10292"/>
                    <a:pt x="3195" y="10315"/>
                  </a:cubicBezTo>
                  <a:lnTo>
                    <a:pt x="3346" y="10315"/>
                  </a:lnTo>
                  <a:cubicBezTo>
                    <a:pt x="3734" y="10315"/>
                    <a:pt x="4124" y="10281"/>
                    <a:pt x="4517" y="10212"/>
                  </a:cubicBezTo>
                  <a:cubicBezTo>
                    <a:pt x="8118" y="9567"/>
                    <a:pt x="10513" y="6128"/>
                    <a:pt x="9871" y="2531"/>
                  </a:cubicBezTo>
                  <a:cubicBezTo>
                    <a:pt x="9742" y="1813"/>
                    <a:pt x="9504" y="1145"/>
                    <a:pt x="9173" y="537"/>
                  </a:cubicBezTo>
                  <a:cubicBezTo>
                    <a:pt x="8932" y="725"/>
                    <a:pt x="8747" y="887"/>
                    <a:pt x="8598" y="993"/>
                  </a:cubicBezTo>
                  <a:cubicBezTo>
                    <a:pt x="8591" y="996"/>
                    <a:pt x="8584" y="999"/>
                    <a:pt x="8578" y="1006"/>
                  </a:cubicBezTo>
                  <a:cubicBezTo>
                    <a:pt x="8545" y="1023"/>
                    <a:pt x="8502" y="1029"/>
                    <a:pt x="8453" y="1029"/>
                  </a:cubicBezTo>
                  <a:cubicBezTo>
                    <a:pt x="8403" y="1029"/>
                    <a:pt x="8343" y="1023"/>
                    <a:pt x="8277" y="1006"/>
                  </a:cubicBezTo>
                  <a:cubicBezTo>
                    <a:pt x="8271" y="1006"/>
                    <a:pt x="8260" y="1003"/>
                    <a:pt x="8251" y="1003"/>
                  </a:cubicBezTo>
                  <a:cubicBezTo>
                    <a:pt x="8138" y="976"/>
                    <a:pt x="8003" y="933"/>
                    <a:pt x="7847" y="877"/>
                  </a:cubicBezTo>
                  <a:cubicBezTo>
                    <a:pt x="7572" y="781"/>
                    <a:pt x="7239" y="649"/>
                    <a:pt x="6865" y="513"/>
                  </a:cubicBezTo>
                  <a:cubicBezTo>
                    <a:pt x="6141" y="259"/>
                    <a:pt x="5261" y="1"/>
                    <a:pt x="4352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7" name="Google Shape;597;p23"/>
            <p:cNvSpPr/>
            <p:nvPr/>
          </p:nvSpPr>
          <p:spPr>
            <a:xfrm>
              <a:off x="2132414" y="1402073"/>
              <a:ext cx="411606" cy="229937"/>
            </a:xfrm>
            <a:custGeom>
              <a:avLst/>
              <a:gdLst/>
              <a:ahLst/>
              <a:cxnLst/>
              <a:rect l="l" t="t" r="r" b="b"/>
              <a:pathLst>
                <a:path w="4511" h="2520" extrusionOk="0">
                  <a:moveTo>
                    <a:pt x="3741" y="0"/>
                  </a:moveTo>
                  <a:cubicBezTo>
                    <a:pt x="3172" y="0"/>
                    <a:pt x="2954" y="764"/>
                    <a:pt x="2233" y="867"/>
                  </a:cubicBezTo>
                  <a:cubicBezTo>
                    <a:pt x="2207" y="871"/>
                    <a:pt x="2181" y="872"/>
                    <a:pt x="2155" y="872"/>
                  </a:cubicBezTo>
                  <a:cubicBezTo>
                    <a:pt x="1792" y="872"/>
                    <a:pt x="1465" y="520"/>
                    <a:pt x="1072" y="520"/>
                  </a:cubicBezTo>
                  <a:cubicBezTo>
                    <a:pt x="906" y="520"/>
                    <a:pt x="728" y="584"/>
                    <a:pt x="530" y="764"/>
                  </a:cubicBezTo>
                  <a:cubicBezTo>
                    <a:pt x="0" y="1247"/>
                    <a:pt x="493" y="2169"/>
                    <a:pt x="1565" y="2441"/>
                  </a:cubicBezTo>
                  <a:cubicBezTo>
                    <a:pt x="1758" y="2491"/>
                    <a:pt x="1970" y="2520"/>
                    <a:pt x="2199" y="2520"/>
                  </a:cubicBezTo>
                  <a:cubicBezTo>
                    <a:pt x="2370" y="2520"/>
                    <a:pt x="2550" y="2504"/>
                    <a:pt x="2738" y="2470"/>
                  </a:cubicBezTo>
                  <a:cubicBezTo>
                    <a:pt x="3138" y="2398"/>
                    <a:pt x="3450" y="2242"/>
                    <a:pt x="3681" y="2044"/>
                  </a:cubicBezTo>
                  <a:cubicBezTo>
                    <a:pt x="4511" y="1343"/>
                    <a:pt x="4362" y="93"/>
                    <a:pt x="3853" y="10"/>
                  </a:cubicBezTo>
                  <a:cubicBezTo>
                    <a:pt x="3814" y="3"/>
                    <a:pt x="3776" y="0"/>
                    <a:pt x="374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8" name="Google Shape;598;p23"/>
            <p:cNvSpPr/>
            <p:nvPr/>
          </p:nvSpPr>
          <p:spPr>
            <a:xfrm>
              <a:off x="2275121" y="1557372"/>
              <a:ext cx="193257" cy="74638"/>
            </a:xfrm>
            <a:custGeom>
              <a:avLst/>
              <a:gdLst/>
              <a:ahLst/>
              <a:cxnLst/>
              <a:rect l="l" t="t" r="r" b="b"/>
              <a:pathLst>
                <a:path w="2118" h="818" extrusionOk="0">
                  <a:moveTo>
                    <a:pt x="1292" y="0"/>
                  </a:moveTo>
                  <a:cubicBezTo>
                    <a:pt x="730" y="0"/>
                    <a:pt x="258" y="440"/>
                    <a:pt x="1" y="739"/>
                  </a:cubicBezTo>
                  <a:cubicBezTo>
                    <a:pt x="194" y="789"/>
                    <a:pt x="406" y="818"/>
                    <a:pt x="635" y="818"/>
                  </a:cubicBezTo>
                  <a:cubicBezTo>
                    <a:pt x="806" y="818"/>
                    <a:pt x="986" y="802"/>
                    <a:pt x="1174" y="768"/>
                  </a:cubicBezTo>
                  <a:cubicBezTo>
                    <a:pt x="1574" y="696"/>
                    <a:pt x="1886" y="540"/>
                    <a:pt x="2117" y="342"/>
                  </a:cubicBezTo>
                  <a:cubicBezTo>
                    <a:pt x="1831" y="95"/>
                    <a:pt x="1552" y="0"/>
                    <a:pt x="1292" y="0"/>
                  </a:cubicBezTo>
                  <a:close/>
                </a:path>
              </a:pathLst>
            </a:custGeom>
            <a:solidFill>
              <a:srgbClr val="A80E0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9" name="Google Shape;599;p23"/>
            <p:cNvSpPr/>
            <p:nvPr/>
          </p:nvSpPr>
          <p:spPr>
            <a:xfrm>
              <a:off x="2089529" y="1336559"/>
              <a:ext cx="83124" cy="76828"/>
            </a:xfrm>
            <a:custGeom>
              <a:avLst/>
              <a:gdLst/>
              <a:ahLst/>
              <a:cxnLst/>
              <a:rect l="l" t="t" r="r" b="b"/>
              <a:pathLst>
                <a:path w="911" h="842" extrusionOk="0">
                  <a:moveTo>
                    <a:pt x="458" y="0"/>
                  </a:moveTo>
                  <a:cubicBezTo>
                    <a:pt x="432" y="0"/>
                    <a:pt x="407" y="2"/>
                    <a:pt x="382" y="7"/>
                  </a:cubicBezTo>
                  <a:cubicBezTo>
                    <a:pt x="153" y="47"/>
                    <a:pt x="1" y="265"/>
                    <a:pt x="40" y="497"/>
                  </a:cubicBezTo>
                  <a:cubicBezTo>
                    <a:pt x="76" y="699"/>
                    <a:pt x="251" y="841"/>
                    <a:pt x="452" y="841"/>
                  </a:cubicBezTo>
                  <a:cubicBezTo>
                    <a:pt x="477" y="841"/>
                    <a:pt x="504" y="839"/>
                    <a:pt x="530" y="834"/>
                  </a:cubicBezTo>
                  <a:cubicBezTo>
                    <a:pt x="759" y="794"/>
                    <a:pt x="910" y="576"/>
                    <a:pt x="870" y="348"/>
                  </a:cubicBezTo>
                  <a:cubicBezTo>
                    <a:pt x="832" y="145"/>
                    <a:pt x="656" y="0"/>
                    <a:pt x="45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0" name="Google Shape;600;p23"/>
            <p:cNvSpPr/>
            <p:nvPr/>
          </p:nvSpPr>
          <p:spPr>
            <a:xfrm>
              <a:off x="2462173" y="1269859"/>
              <a:ext cx="83124" cy="77011"/>
            </a:xfrm>
            <a:custGeom>
              <a:avLst/>
              <a:gdLst/>
              <a:ahLst/>
              <a:cxnLst/>
              <a:rect l="l" t="t" r="r" b="b"/>
              <a:pathLst>
                <a:path w="911" h="844" extrusionOk="0">
                  <a:moveTo>
                    <a:pt x="454" y="1"/>
                  </a:moveTo>
                  <a:cubicBezTo>
                    <a:pt x="429" y="1"/>
                    <a:pt x="405" y="3"/>
                    <a:pt x="381" y="7"/>
                  </a:cubicBezTo>
                  <a:cubicBezTo>
                    <a:pt x="153" y="47"/>
                    <a:pt x="1" y="265"/>
                    <a:pt x="40" y="497"/>
                  </a:cubicBezTo>
                  <a:cubicBezTo>
                    <a:pt x="79" y="700"/>
                    <a:pt x="257" y="844"/>
                    <a:pt x="457" y="844"/>
                  </a:cubicBezTo>
                  <a:cubicBezTo>
                    <a:pt x="481" y="844"/>
                    <a:pt x="506" y="842"/>
                    <a:pt x="530" y="837"/>
                  </a:cubicBezTo>
                  <a:cubicBezTo>
                    <a:pt x="758" y="795"/>
                    <a:pt x="910" y="576"/>
                    <a:pt x="870" y="348"/>
                  </a:cubicBezTo>
                  <a:cubicBezTo>
                    <a:pt x="835" y="144"/>
                    <a:pt x="655" y="1"/>
                    <a:pt x="45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1" name="Google Shape;601;p23"/>
            <p:cNvSpPr/>
            <p:nvPr/>
          </p:nvSpPr>
          <p:spPr>
            <a:xfrm>
              <a:off x="2561722" y="1302525"/>
              <a:ext cx="196542" cy="181851"/>
            </a:xfrm>
            <a:custGeom>
              <a:avLst/>
              <a:gdLst/>
              <a:ahLst/>
              <a:cxnLst/>
              <a:rect l="l" t="t" r="r" b="b"/>
              <a:pathLst>
                <a:path w="2154" h="1993" extrusionOk="0">
                  <a:moveTo>
                    <a:pt x="1083" y="0"/>
                  </a:moveTo>
                  <a:cubicBezTo>
                    <a:pt x="1024" y="0"/>
                    <a:pt x="964" y="6"/>
                    <a:pt x="904" y="17"/>
                  </a:cubicBezTo>
                  <a:cubicBezTo>
                    <a:pt x="361" y="113"/>
                    <a:pt x="1" y="629"/>
                    <a:pt x="97" y="1171"/>
                  </a:cubicBezTo>
                  <a:cubicBezTo>
                    <a:pt x="183" y="1654"/>
                    <a:pt x="605" y="1993"/>
                    <a:pt x="1080" y="1993"/>
                  </a:cubicBezTo>
                  <a:cubicBezTo>
                    <a:pt x="1137" y="1993"/>
                    <a:pt x="1195" y="1988"/>
                    <a:pt x="1254" y="1978"/>
                  </a:cubicBezTo>
                  <a:cubicBezTo>
                    <a:pt x="1794" y="1879"/>
                    <a:pt x="2154" y="1363"/>
                    <a:pt x="2058" y="820"/>
                  </a:cubicBezTo>
                  <a:cubicBezTo>
                    <a:pt x="1973" y="338"/>
                    <a:pt x="1554" y="0"/>
                    <a:pt x="1083" y="0"/>
                  </a:cubicBezTo>
                  <a:close/>
                </a:path>
              </a:pathLst>
            </a:custGeom>
            <a:solidFill>
              <a:schemeClr val="dk1">
                <a:alpha val="15109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2" name="Google Shape;602;p23"/>
            <p:cNvSpPr/>
            <p:nvPr/>
          </p:nvSpPr>
          <p:spPr>
            <a:xfrm>
              <a:off x="1930215" y="1415303"/>
              <a:ext cx="196815" cy="181943"/>
            </a:xfrm>
            <a:custGeom>
              <a:avLst/>
              <a:gdLst/>
              <a:ahLst/>
              <a:cxnLst/>
              <a:rect l="l" t="t" r="r" b="b"/>
              <a:pathLst>
                <a:path w="2157" h="1994" extrusionOk="0">
                  <a:moveTo>
                    <a:pt x="1084" y="1"/>
                  </a:moveTo>
                  <a:cubicBezTo>
                    <a:pt x="1025" y="1"/>
                    <a:pt x="964" y="6"/>
                    <a:pt x="904" y="17"/>
                  </a:cubicBezTo>
                  <a:cubicBezTo>
                    <a:pt x="362" y="113"/>
                    <a:pt x="1" y="629"/>
                    <a:pt x="100" y="1171"/>
                  </a:cubicBezTo>
                  <a:cubicBezTo>
                    <a:pt x="185" y="1655"/>
                    <a:pt x="605" y="1994"/>
                    <a:pt x="1079" y="1994"/>
                  </a:cubicBezTo>
                  <a:cubicBezTo>
                    <a:pt x="1137" y="1994"/>
                    <a:pt x="1196" y="1989"/>
                    <a:pt x="1255" y="1978"/>
                  </a:cubicBezTo>
                  <a:cubicBezTo>
                    <a:pt x="1797" y="1879"/>
                    <a:pt x="2157" y="1363"/>
                    <a:pt x="2058" y="821"/>
                  </a:cubicBezTo>
                  <a:cubicBezTo>
                    <a:pt x="1972" y="339"/>
                    <a:pt x="1556" y="1"/>
                    <a:pt x="1084" y="1"/>
                  </a:cubicBezTo>
                  <a:close/>
                </a:path>
              </a:pathLst>
            </a:custGeom>
            <a:solidFill>
              <a:schemeClr val="dk1">
                <a:alpha val="15109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3" name="Google Shape;603;p23"/>
            <p:cNvSpPr/>
            <p:nvPr/>
          </p:nvSpPr>
          <p:spPr>
            <a:xfrm>
              <a:off x="1621351" y="1083993"/>
              <a:ext cx="348830" cy="352844"/>
            </a:xfrm>
            <a:custGeom>
              <a:avLst/>
              <a:gdLst/>
              <a:ahLst/>
              <a:cxnLst/>
              <a:rect l="l" t="t" r="r" b="b"/>
              <a:pathLst>
                <a:path w="3823" h="3867" extrusionOk="0">
                  <a:moveTo>
                    <a:pt x="2956" y="1"/>
                  </a:moveTo>
                  <a:cubicBezTo>
                    <a:pt x="2903" y="1"/>
                    <a:pt x="2850" y="8"/>
                    <a:pt x="2790" y="21"/>
                  </a:cubicBezTo>
                  <a:cubicBezTo>
                    <a:pt x="1299" y="358"/>
                    <a:pt x="172" y="1611"/>
                    <a:pt x="40" y="3146"/>
                  </a:cubicBezTo>
                  <a:cubicBezTo>
                    <a:pt x="0" y="3612"/>
                    <a:pt x="370" y="3866"/>
                    <a:pt x="734" y="3866"/>
                  </a:cubicBezTo>
                  <a:cubicBezTo>
                    <a:pt x="1048" y="3866"/>
                    <a:pt x="1359" y="3674"/>
                    <a:pt x="1392" y="3271"/>
                  </a:cubicBezTo>
                  <a:cubicBezTo>
                    <a:pt x="1471" y="2352"/>
                    <a:pt x="2123" y="1565"/>
                    <a:pt x="3029" y="1357"/>
                  </a:cubicBezTo>
                  <a:cubicBezTo>
                    <a:pt x="3822" y="1178"/>
                    <a:pt x="3674" y="1"/>
                    <a:pt x="2956" y="1"/>
                  </a:cubicBezTo>
                  <a:close/>
                </a:path>
              </a:pathLst>
            </a:custGeom>
            <a:solidFill>
              <a:schemeClr val="dk1">
                <a:alpha val="15109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4" name="Google Shape;604;p23"/>
            <p:cNvSpPr/>
            <p:nvPr/>
          </p:nvSpPr>
          <p:spPr>
            <a:xfrm>
              <a:off x="1617701" y="1516676"/>
              <a:ext cx="170537" cy="124458"/>
            </a:xfrm>
            <a:custGeom>
              <a:avLst/>
              <a:gdLst/>
              <a:ahLst/>
              <a:cxnLst/>
              <a:rect l="l" t="t" r="r" b="b"/>
              <a:pathLst>
                <a:path w="1869" h="1364" extrusionOk="0">
                  <a:moveTo>
                    <a:pt x="950" y="1"/>
                  </a:moveTo>
                  <a:cubicBezTo>
                    <a:pt x="906" y="1"/>
                    <a:pt x="860" y="4"/>
                    <a:pt x="814" y="11"/>
                  </a:cubicBezTo>
                  <a:cubicBezTo>
                    <a:pt x="0" y="156"/>
                    <a:pt x="169" y="1363"/>
                    <a:pt x="919" y="1363"/>
                  </a:cubicBezTo>
                  <a:cubicBezTo>
                    <a:pt x="962" y="1363"/>
                    <a:pt x="1005" y="1357"/>
                    <a:pt x="1052" y="1350"/>
                  </a:cubicBezTo>
                  <a:cubicBezTo>
                    <a:pt x="1869" y="1204"/>
                    <a:pt x="1700" y="1"/>
                    <a:pt x="950" y="1"/>
                  </a:cubicBezTo>
                  <a:close/>
                </a:path>
              </a:pathLst>
            </a:custGeom>
            <a:solidFill>
              <a:schemeClr val="dk1">
                <a:alpha val="15109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5" name="Google Shape;605;p23"/>
            <p:cNvSpPr/>
            <p:nvPr/>
          </p:nvSpPr>
          <p:spPr>
            <a:xfrm>
              <a:off x="1891892" y="2090242"/>
              <a:ext cx="236416" cy="103289"/>
            </a:xfrm>
            <a:custGeom>
              <a:avLst/>
              <a:gdLst/>
              <a:ahLst/>
              <a:cxnLst/>
              <a:rect l="l" t="t" r="r" b="b"/>
              <a:pathLst>
                <a:path w="2591" h="1132" extrusionOk="0">
                  <a:moveTo>
                    <a:pt x="1" y="1"/>
                  </a:moveTo>
                  <a:lnTo>
                    <a:pt x="1" y="1"/>
                  </a:lnTo>
                  <a:cubicBezTo>
                    <a:pt x="629" y="523"/>
                    <a:pt x="1367" y="907"/>
                    <a:pt x="2174" y="1122"/>
                  </a:cubicBezTo>
                  <a:cubicBezTo>
                    <a:pt x="2197" y="1129"/>
                    <a:pt x="2217" y="1132"/>
                    <a:pt x="2240" y="1132"/>
                  </a:cubicBezTo>
                  <a:cubicBezTo>
                    <a:pt x="2478" y="1132"/>
                    <a:pt x="2590" y="765"/>
                    <a:pt x="2329" y="695"/>
                  </a:cubicBezTo>
                  <a:cubicBezTo>
                    <a:pt x="2038" y="619"/>
                    <a:pt x="1757" y="517"/>
                    <a:pt x="1486" y="398"/>
                  </a:cubicBezTo>
                  <a:cubicBezTo>
                    <a:pt x="953" y="292"/>
                    <a:pt x="454" y="153"/>
                    <a:pt x="1" y="1"/>
                  </a:cubicBezTo>
                  <a:close/>
                </a:path>
              </a:pathLst>
            </a:custGeom>
            <a:solidFill>
              <a:schemeClr val="dk1">
                <a:alpha val="15109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606" name="Google Shape;606;p23"/>
          <p:cNvGrpSpPr/>
          <p:nvPr/>
        </p:nvGrpSpPr>
        <p:grpSpPr>
          <a:xfrm>
            <a:off x="6792910" y="428714"/>
            <a:ext cx="799069" cy="806261"/>
            <a:chOff x="6956050" y="265900"/>
            <a:chExt cx="1231801" cy="1242887"/>
          </a:xfrm>
        </p:grpSpPr>
        <p:sp>
          <p:nvSpPr>
            <p:cNvPr id="607" name="Google Shape;607;p23"/>
            <p:cNvSpPr/>
            <p:nvPr/>
          </p:nvSpPr>
          <p:spPr>
            <a:xfrm>
              <a:off x="6956050" y="265900"/>
              <a:ext cx="1231801" cy="1242887"/>
            </a:xfrm>
            <a:custGeom>
              <a:avLst/>
              <a:gdLst/>
              <a:ahLst/>
              <a:cxnLst/>
              <a:rect l="l" t="t" r="r" b="b"/>
              <a:pathLst>
                <a:path w="21445" h="21638" extrusionOk="0">
                  <a:moveTo>
                    <a:pt x="17024" y="1"/>
                  </a:moveTo>
                  <a:cubicBezTo>
                    <a:pt x="16837" y="1"/>
                    <a:pt x="16661" y="32"/>
                    <a:pt x="16493" y="94"/>
                  </a:cubicBezTo>
                  <a:cubicBezTo>
                    <a:pt x="15936" y="299"/>
                    <a:pt x="15300" y="648"/>
                    <a:pt x="14849" y="919"/>
                  </a:cubicBezTo>
                  <a:cubicBezTo>
                    <a:pt x="13808" y="552"/>
                    <a:pt x="12721" y="366"/>
                    <a:pt x="11607" y="366"/>
                  </a:cubicBezTo>
                  <a:cubicBezTo>
                    <a:pt x="9848" y="366"/>
                    <a:pt x="8124" y="840"/>
                    <a:pt x="6626" y="1735"/>
                  </a:cubicBezTo>
                  <a:cubicBezTo>
                    <a:pt x="5283" y="2534"/>
                    <a:pt x="4153" y="3644"/>
                    <a:pt x="3331" y="4963"/>
                  </a:cubicBezTo>
                  <a:cubicBezTo>
                    <a:pt x="3199" y="5003"/>
                    <a:pt x="3050" y="5046"/>
                    <a:pt x="2900" y="5089"/>
                  </a:cubicBezTo>
                  <a:cubicBezTo>
                    <a:pt x="2320" y="5254"/>
                    <a:pt x="1658" y="5444"/>
                    <a:pt x="1121" y="5765"/>
                  </a:cubicBezTo>
                  <a:cubicBezTo>
                    <a:pt x="673" y="6030"/>
                    <a:pt x="379" y="6541"/>
                    <a:pt x="193" y="7370"/>
                  </a:cubicBezTo>
                  <a:cubicBezTo>
                    <a:pt x="73" y="7910"/>
                    <a:pt x="4" y="8563"/>
                    <a:pt x="4" y="9206"/>
                  </a:cubicBezTo>
                  <a:cubicBezTo>
                    <a:pt x="1" y="9597"/>
                    <a:pt x="27" y="10174"/>
                    <a:pt x="150" y="10703"/>
                  </a:cubicBezTo>
                  <a:cubicBezTo>
                    <a:pt x="305" y="11380"/>
                    <a:pt x="587" y="11834"/>
                    <a:pt x="1015" y="12089"/>
                  </a:cubicBezTo>
                  <a:cubicBezTo>
                    <a:pt x="1465" y="12361"/>
                    <a:pt x="1910" y="12600"/>
                    <a:pt x="2224" y="12762"/>
                  </a:cubicBezTo>
                  <a:cubicBezTo>
                    <a:pt x="2470" y="13631"/>
                    <a:pt x="2831" y="14456"/>
                    <a:pt x="3308" y="15228"/>
                  </a:cubicBezTo>
                  <a:cubicBezTo>
                    <a:pt x="3782" y="15990"/>
                    <a:pt x="4352" y="16683"/>
                    <a:pt x="5015" y="17290"/>
                  </a:cubicBezTo>
                  <a:cubicBezTo>
                    <a:pt x="5015" y="17369"/>
                    <a:pt x="5019" y="17452"/>
                    <a:pt x="5019" y="17535"/>
                  </a:cubicBezTo>
                  <a:cubicBezTo>
                    <a:pt x="5032" y="18138"/>
                    <a:pt x="5045" y="18821"/>
                    <a:pt x="5214" y="19421"/>
                  </a:cubicBezTo>
                  <a:cubicBezTo>
                    <a:pt x="5357" y="19921"/>
                    <a:pt x="5774" y="20339"/>
                    <a:pt x="6527" y="20730"/>
                  </a:cubicBezTo>
                  <a:cubicBezTo>
                    <a:pt x="7017" y="20989"/>
                    <a:pt x="7630" y="21220"/>
                    <a:pt x="8250" y="21390"/>
                  </a:cubicBezTo>
                  <a:cubicBezTo>
                    <a:pt x="8628" y="21492"/>
                    <a:pt x="9195" y="21615"/>
                    <a:pt x="9735" y="21635"/>
                  </a:cubicBezTo>
                  <a:cubicBezTo>
                    <a:pt x="9781" y="21635"/>
                    <a:pt x="9825" y="21638"/>
                    <a:pt x="9871" y="21638"/>
                  </a:cubicBezTo>
                  <a:cubicBezTo>
                    <a:pt x="10497" y="21638"/>
                    <a:pt x="10968" y="21479"/>
                    <a:pt x="11300" y="21157"/>
                  </a:cubicBezTo>
                  <a:lnTo>
                    <a:pt x="11303" y="21154"/>
                  </a:lnTo>
                  <a:cubicBezTo>
                    <a:pt x="11704" y="20763"/>
                    <a:pt x="12105" y="20243"/>
                    <a:pt x="12406" y="19825"/>
                  </a:cubicBezTo>
                  <a:cubicBezTo>
                    <a:pt x="13338" y="19749"/>
                    <a:pt x="14240" y="19547"/>
                    <a:pt x="15104" y="19212"/>
                  </a:cubicBezTo>
                  <a:cubicBezTo>
                    <a:pt x="15135" y="19225"/>
                    <a:pt x="15167" y="19242"/>
                    <a:pt x="15197" y="19259"/>
                  </a:cubicBezTo>
                  <a:cubicBezTo>
                    <a:pt x="15737" y="19524"/>
                    <a:pt x="16351" y="19828"/>
                    <a:pt x="16957" y="19955"/>
                  </a:cubicBezTo>
                  <a:lnTo>
                    <a:pt x="16960" y="19955"/>
                  </a:lnTo>
                  <a:cubicBezTo>
                    <a:pt x="17054" y="19974"/>
                    <a:pt x="17149" y="19984"/>
                    <a:pt x="17247" y="19984"/>
                  </a:cubicBezTo>
                  <a:cubicBezTo>
                    <a:pt x="17680" y="19984"/>
                    <a:pt x="18159" y="19792"/>
                    <a:pt x="18727" y="19394"/>
                  </a:cubicBezTo>
                  <a:cubicBezTo>
                    <a:pt x="19181" y="19080"/>
                    <a:pt x="19672" y="18642"/>
                    <a:pt x="20106" y="18168"/>
                  </a:cubicBezTo>
                  <a:cubicBezTo>
                    <a:pt x="20371" y="17879"/>
                    <a:pt x="20743" y="17435"/>
                    <a:pt x="21007" y="16965"/>
                  </a:cubicBezTo>
                  <a:cubicBezTo>
                    <a:pt x="21349" y="16358"/>
                    <a:pt x="21445" y="15831"/>
                    <a:pt x="21306" y="15357"/>
                  </a:cubicBezTo>
                  <a:lnTo>
                    <a:pt x="21306" y="15354"/>
                  </a:lnTo>
                  <a:cubicBezTo>
                    <a:pt x="21150" y="14844"/>
                    <a:pt x="20888" y="14263"/>
                    <a:pt x="20639" y="13773"/>
                  </a:cubicBezTo>
                  <a:cubicBezTo>
                    <a:pt x="21113" y="12613"/>
                    <a:pt x="21352" y="11384"/>
                    <a:pt x="21352" y="10111"/>
                  </a:cubicBezTo>
                  <a:cubicBezTo>
                    <a:pt x="21352" y="9941"/>
                    <a:pt x="21346" y="9766"/>
                    <a:pt x="21335" y="9563"/>
                  </a:cubicBezTo>
                  <a:lnTo>
                    <a:pt x="21335" y="9560"/>
                  </a:lnTo>
                  <a:cubicBezTo>
                    <a:pt x="21272" y="8443"/>
                    <a:pt x="21024" y="7366"/>
                    <a:pt x="20596" y="6352"/>
                  </a:cubicBezTo>
                  <a:cubicBezTo>
                    <a:pt x="20646" y="6226"/>
                    <a:pt x="20706" y="6087"/>
                    <a:pt x="20762" y="5950"/>
                  </a:cubicBezTo>
                  <a:cubicBezTo>
                    <a:pt x="20997" y="5398"/>
                    <a:pt x="21263" y="4764"/>
                    <a:pt x="21352" y="4148"/>
                  </a:cubicBezTo>
                  <a:cubicBezTo>
                    <a:pt x="21425" y="3634"/>
                    <a:pt x="21213" y="3084"/>
                    <a:pt x="20683" y="2418"/>
                  </a:cubicBezTo>
                  <a:cubicBezTo>
                    <a:pt x="20338" y="1983"/>
                    <a:pt x="19871" y="1520"/>
                    <a:pt x="19370" y="1115"/>
                  </a:cubicBezTo>
                  <a:cubicBezTo>
                    <a:pt x="19065" y="870"/>
                    <a:pt x="18601" y="525"/>
                    <a:pt x="18114" y="290"/>
                  </a:cubicBezTo>
                  <a:cubicBezTo>
                    <a:pt x="17714" y="98"/>
                    <a:pt x="17353" y="1"/>
                    <a:pt x="17024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28575" dist="19050" dir="19380000" algn="bl" rotWithShape="0">
                <a:srgbClr val="000000">
                  <a:alpha val="21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8" name="Google Shape;608;p23"/>
            <p:cNvSpPr/>
            <p:nvPr/>
          </p:nvSpPr>
          <p:spPr>
            <a:xfrm>
              <a:off x="7122624" y="342467"/>
              <a:ext cx="1000145" cy="1000145"/>
            </a:xfrm>
            <a:custGeom>
              <a:avLst/>
              <a:gdLst/>
              <a:ahLst/>
              <a:cxnLst/>
              <a:rect l="l" t="t" r="r" b="b"/>
              <a:pathLst>
                <a:path w="17412" h="17412" extrusionOk="0">
                  <a:moveTo>
                    <a:pt x="8707" y="1"/>
                  </a:moveTo>
                  <a:cubicBezTo>
                    <a:pt x="7080" y="1"/>
                    <a:pt x="5559" y="445"/>
                    <a:pt x="4256" y="1221"/>
                  </a:cubicBezTo>
                  <a:cubicBezTo>
                    <a:pt x="2957" y="1992"/>
                    <a:pt x="1880" y="3093"/>
                    <a:pt x="1134" y="4406"/>
                  </a:cubicBezTo>
                  <a:lnTo>
                    <a:pt x="1134" y="4409"/>
                  </a:lnTo>
                  <a:cubicBezTo>
                    <a:pt x="412" y="5675"/>
                    <a:pt x="0" y="7143"/>
                    <a:pt x="0" y="8705"/>
                  </a:cubicBezTo>
                  <a:cubicBezTo>
                    <a:pt x="0" y="9367"/>
                    <a:pt x="73" y="10014"/>
                    <a:pt x="216" y="10634"/>
                  </a:cubicBezTo>
                  <a:lnTo>
                    <a:pt x="216" y="10637"/>
                  </a:lnTo>
                  <a:cubicBezTo>
                    <a:pt x="644" y="12532"/>
                    <a:pt x="1691" y="14190"/>
                    <a:pt x="3133" y="15393"/>
                  </a:cubicBezTo>
                  <a:cubicBezTo>
                    <a:pt x="4644" y="16656"/>
                    <a:pt x="6587" y="17412"/>
                    <a:pt x="8707" y="17412"/>
                  </a:cubicBezTo>
                  <a:cubicBezTo>
                    <a:pt x="8787" y="17412"/>
                    <a:pt x="8867" y="17412"/>
                    <a:pt x="8943" y="17409"/>
                  </a:cubicBezTo>
                  <a:cubicBezTo>
                    <a:pt x="10110" y="17378"/>
                    <a:pt x="11227" y="17117"/>
                    <a:pt x="12235" y="16666"/>
                  </a:cubicBezTo>
                  <a:cubicBezTo>
                    <a:pt x="14150" y="15821"/>
                    <a:pt x="15698" y="14299"/>
                    <a:pt x="16590" y="12407"/>
                  </a:cubicBezTo>
                  <a:cubicBezTo>
                    <a:pt x="17116" y="11283"/>
                    <a:pt x="17411" y="10031"/>
                    <a:pt x="17411" y="8705"/>
                  </a:cubicBezTo>
                  <a:cubicBezTo>
                    <a:pt x="17411" y="8539"/>
                    <a:pt x="17408" y="8373"/>
                    <a:pt x="17398" y="8211"/>
                  </a:cubicBezTo>
                  <a:cubicBezTo>
                    <a:pt x="17335" y="7054"/>
                    <a:pt x="17043" y="5957"/>
                    <a:pt x="16566" y="4963"/>
                  </a:cubicBezTo>
                  <a:cubicBezTo>
                    <a:pt x="15648" y="3034"/>
                    <a:pt x="14037" y="1492"/>
                    <a:pt x="12056" y="667"/>
                  </a:cubicBezTo>
                  <a:cubicBezTo>
                    <a:pt x="11025" y="236"/>
                    <a:pt x="9894" y="1"/>
                    <a:pt x="8707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9" name="Google Shape;609;p23"/>
            <p:cNvSpPr/>
            <p:nvPr/>
          </p:nvSpPr>
          <p:spPr>
            <a:xfrm>
              <a:off x="6999647" y="595488"/>
              <a:ext cx="188116" cy="357966"/>
            </a:xfrm>
            <a:custGeom>
              <a:avLst/>
              <a:gdLst/>
              <a:ahLst/>
              <a:cxnLst/>
              <a:rect l="l" t="t" r="r" b="b"/>
              <a:pathLst>
                <a:path w="3275" h="6232" extrusionOk="0">
                  <a:moveTo>
                    <a:pt x="3275" y="1"/>
                  </a:moveTo>
                  <a:cubicBezTo>
                    <a:pt x="2708" y="246"/>
                    <a:pt x="1578" y="438"/>
                    <a:pt x="896" y="846"/>
                  </a:cubicBezTo>
                  <a:cubicBezTo>
                    <a:pt x="209" y="1254"/>
                    <a:pt x="1" y="4913"/>
                    <a:pt x="789" y="5387"/>
                  </a:cubicBezTo>
                  <a:cubicBezTo>
                    <a:pt x="1578" y="5860"/>
                    <a:pt x="2357" y="6232"/>
                    <a:pt x="2357" y="6232"/>
                  </a:cubicBezTo>
                  <a:lnTo>
                    <a:pt x="2357" y="6229"/>
                  </a:lnTo>
                  <a:cubicBezTo>
                    <a:pt x="2473" y="4535"/>
                    <a:pt x="3245" y="163"/>
                    <a:pt x="3275" y="4"/>
                  </a:cubicBezTo>
                  <a:lnTo>
                    <a:pt x="3275" y="1"/>
                  </a:lnTo>
                  <a:close/>
                </a:path>
              </a:pathLst>
            </a:custGeom>
            <a:solidFill>
              <a:schemeClr val="dk1">
                <a:alpha val="15109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0" name="Google Shape;610;p23"/>
            <p:cNvSpPr/>
            <p:nvPr/>
          </p:nvSpPr>
          <p:spPr>
            <a:xfrm>
              <a:off x="7301204" y="1216293"/>
              <a:ext cx="342744" cy="228554"/>
            </a:xfrm>
            <a:custGeom>
              <a:avLst/>
              <a:gdLst/>
              <a:ahLst/>
              <a:cxnLst/>
              <a:rect l="l" t="t" r="r" b="b"/>
              <a:pathLst>
                <a:path w="5967" h="3979" extrusionOk="0">
                  <a:moveTo>
                    <a:pt x="1" y="1"/>
                  </a:moveTo>
                  <a:cubicBezTo>
                    <a:pt x="10" y="57"/>
                    <a:pt x="17" y="114"/>
                    <a:pt x="24" y="180"/>
                  </a:cubicBezTo>
                  <a:cubicBezTo>
                    <a:pt x="77" y="816"/>
                    <a:pt x="7" y="1821"/>
                    <a:pt x="206" y="2520"/>
                  </a:cubicBezTo>
                  <a:cubicBezTo>
                    <a:pt x="377" y="3128"/>
                    <a:pt x="2616" y="3978"/>
                    <a:pt x="3858" y="3978"/>
                  </a:cubicBezTo>
                  <a:cubicBezTo>
                    <a:pt x="4178" y="3978"/>
                    <a:pt x="4432" y="3922"/>
                    <a:pt x="4568" y="3790"/>
                  </a:cubicBezTo>
                  <a:cubicBezTo>
                    <a:pt x="5058" y="3316"/>
                    <a:pt x="5589" y="2557"/>
                    <a:pt x="5834" y="2196"/>
                  </a:cubicBezTo>
                  <a:cubicBezTo>
                    <a:pt x="5917" y="2069"/>
                    <a:pt x="5967" y="1990"/>
                    <a:pt x="5967" y="1990"/>
                  </a:cubicBezTo>
                  <a:cubicBezTo>
                    <a:pt x="4326" y="1433"/>
                    <a:pt x="1" y="1"/>
                    <a:pt x="1" y="1"/>
                  </a:cubicBezTo>
                  <a:close/>
                </a:path>
              </a:pathLst>
            </a:custGeom>
            <a:solidFill>
              <a:schemeClr val="dk1">
                <a:alpha val="15109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1" name="Google Shape;611;p23"/>
            <p:cNvSpPr/>
            <p:nvPr/>
          </p:nvSpPr>
          <p:spPr>
            <a:xfrm>
              <a:off x="7808566" y="1041735"/>
              <a:ext cx="328787" cy="308166"/>
            </a:xfrm>
            <a:custGeom>
              <a:avLst/>
              <a:gdLst/>
              <a:ahLst/>
              <a:cxnLst/>
              <a:rect l="l" t="t" r="r" b="b"/>
              <a:pathLst>
                <a:path w="5724" h="5365" extrusionOk="0">
                  <a:moveTo>
                    <a:pt x="4518" y="0"/>
                  </a:moveTo>
                  <a:cubicBezTo>
                    <a:pt x="3265" y="1198"/>
                    <a:pt x="1" y="4375"/>
                    <a:pt x="1" y="4375"/>
                  </a:cubicBezTo>
                  <a:cubicBezTo>
                    <a:pt x="90" y="4406"/>
                    <a:pt x="186" y="4445"/>
                    <a:pt x="293" y="4492"/>
                  </a:cubicBezTo>
                  <a:cubicBezTo>
                    <a:pt x="876" y="4753"/>
                    <a:pt x="1668" y="5218"/>
                    <a:pt x="2327" y="5357"/>
                  </a:cubicBezTo>
                  <a:cubicBezTo>
                    <a:pt x="2351" y="5362"/>
                    <a:pt x="2376" y="5364"/>
                    <a:pt x="2402" y="5364"/>
                  </a:cubicBezTo>
                  <a:cubicBezTo>
                    <a:pt x="3264" y="5364"/>
                    <a:pt x="5723" y="2928"/>
                    <a:pt x="5469" y="2073"/>
                  </a:cubicBezTo>
                  <a:cubicBezTo>
                    <a:pt x="5274" y="1429"/>
                    <a:pt x="4856" y="621"/>
                    <a:pt x="4648" y="233"/>
                  </a:cubicBezTo>
                  <a:cubicBezTo>
                    <a:pt x="4568" y="90"/>
                    <a:pt x="4518" y="0"/>
                    <a:pt x="4518" y="0"/>
                  </a:cubicBezTo>
                  <a:close/>
                </a:path>
              </a:pathLst>
            </a:custGeom>
            <a:solidFill>
              <a:schemeClr val="dk1">
                <a:alpha val="15109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2" name="Google Shape;612;p23"/>
            <p:cNvSpPr/>
            <p:nvPr/>
          </p:nvSpPr>
          <p:spPr>
            <a:xfrm>
              <a:off x="7808566" y="321444"/>
              <a:ext cx="320860" cy="307074"/>
            </a:xfrm>
            <a:custGeom>
              <a:avLst/>
              <a:gdLst/>
              <a:ahLst/>
              <a:cxnLst/>
              <a:rect l="l" t="t" r="r" b="b"/>
              <a:pathLst>
                <a:path w="5586" h="5346" extrusionOk="0">
                  <a:moveTo>
                    <a:pt x="2184" y="0"/>
                  </a:moveTo>
                  <a:cubicBezTo>
                    <a:pt x="2120" y="0"/>
                    <a:pt x="2061" y="9"/>
                    <a:pt x="2009" y="29"/>
                  </a:cubicBezTo>
                  <a:cubicBezTo>
                    <a:pt x="1144" y="347"/>
                    <a:pt x="1" y="1106"/>
                    <a:pt x="1" y="1106"/>
                  </a:cubicBezTo>
                  <a:cubicBezTo>
                    <a:pt x="1273" y="2279"/>
                    <a:pt x="4644" y="5345"/>
                    <a:pt x="4644" y="5345"/>
                  </a:cubicBezTo>
                  <a:cubicBezTo>
                    <a:pt x="4810" y="4749"/>
                    <a:pt x="5370" y="3751"/>
                    <a:pt x="5479" y="2962"/>
                  </a:cubicBezTo>
                  <a:cubicBezTo>
                    <a:pt x="5585" y="2221"/>
                    <a:pt x="3190" y="0"/>
                    <a:pt x="2184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3" name="Google Shape;613;p23"/>
            <p:cNvSpPr/>
            <p:nvPr/>
          </p:nvSpPr>
          <p:spPr>
            <a:xfrm>
              <a:off x="7463240" y="709333"/>
              <a:ext cx="334760" cy="334760"/>
            </a:xfrm>
            <a:custGeom>
              <a:avLst/>
              <a:gdLst/>
              <a:ahLst/>
              <a:cxnLst/>
              <a:rect l="l" t="t" r="r" b="b"/>
              <a:pathLst>
                <a:path w="5828" h="5828" extrusionOk="0">
                  <a:moveTo>
                    <a:pt x="2913" y="0"/>
                  </a:moveTo>
                  <a:cubicBezTo>
                    <a:pt x="1306" y="0"/>
                    <a:pt x="0" y="1307"/>
                    <a:pt x="0" y="2914"/>
                  </a:cubicBezTo>
                  <a:cubicBezTo>
                    <a:pt x="0" y="4525"/>
                    <a:pt x="1306" y="5827"/>
                    <a:pt x="2913" y="5827"/>
                  </a:cubicBezTo>
                  <a:cubicBezTo>
                    <a:pt x="4524" y="5827"/>
                    <a:pt x="5827" y="4525"/>
                    <a:pt x="5827" y="2914"/>
                  </a:cubicBezTo>
                  <a:cubicBezTo>
                    <a:pt x="5827" y="1307"/>
                    <a:pt x="4524" y="0"/>
                    <a:pt x="2913" y="0"/>
                  </a:cubicBezTo>
                  <a:close/>
                </a:path>
              </a:pathLst>
            </a:custGeom>
            <a:solidFill>
              <a:srgbClr val="5A216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4" name="Google Shape;614;p23"/>
            <p:cNvSpPr/>
            <p:nvPr/>
          </p:nvSpPr>
          <p:spPr>
            <a:xfrm>
              <a:off x="7253200" y="532477"/>
              <a:ext cx="249462" cy="206439"/>
            </a:xfrm>
            <a:custGeom>
              <a:avLst/>
              <a:gdLst/>
              <a:ahLst/>
              <a:cxnLst/>
              <a:rect l="l" t="t" r="r" b="b"/>
              <a:pathLst>
                <a:path w="4343" h="3594" extrusionOk="0">
                  <a:moveTo>
                    <a:pt x="2095" y="1"/>
                  </a:moveTo>
                  <a:cubicBezTo>
                    <a:pt x="1442" y="1"/>
                    <a:pt x="746" y="485"/>
                    <a:pt x="302" y="1118"/>
                  </a:cubicBezTo>
                  <a:cubicBezTo>
                    <a:pt x="129" y="1718"/>
                    <a:pt x="13" y="2377"/>
                    <a:pt x="0" y="3079"/>
                  </a:cubicBezTo>
                  <a:lnTo>
                    <a:pt x="0" y="3083"/>
                  </a:lnTo>
                  <a:cubicBezTo>
                    <a:pt x="60" y="3183"/>
                    <a:pt x="132" y="3275"/>
                    <a:pt x="222" y="3362"/>
                  </a:cubicBezTo>
                  <a:cubicBezTo>
                    <a:pt x="391" y="3521"/>
                    <a:pt x="594" y="3593"/>
                    <a:pt x="816" y="3593"/>
                  </a:cubicBezTo>
                  <a:cubicBezTo>
                    <a:pt x="2228" y="3593"/>
                    <a:pt x="4342" y="680"/>
                    <a:pt x="2479" y="61"/>
                  </a:cubicBezTo>
                  <a:cubicBezTo>
                    <a:pt x="2357" y="21"/>
                    <a:pt x="2228" y="1"/>
                    <a:pt x="2095" y="1"/>
                  </a:cubicBezTo>
                  <a:close/>
                </a:path>
              </a:pathLst>
            </a:custGeom>
            <a:solidFill>
              <a:srgbClr val="5A216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5" name="Google Shape;615;p23"/>
            <p:cNvSpPr/>
            <p:nvPr/>
          </p:nvSpPr>
          <p:spPr>
            <a:xfrm>
              <a:off x="7339631" y="963330"/>
              <a:ext cx="150493" cy="130848"/>
            </a:xfrm>
            <a:custGeom>
              <a:avLst/>
              <a:gdLst/>
              <a:ahLst/>
              <a:cxnLst/>
              <a:rect l="l" t="t" r="r" b="b"/>
              <a:pathLst>
                <a:path w="2620" h="2278" extrusionOk="0">
                  <a:moveTo>
                    <a:pt x="1" y="0"/>
                  </a:moveTo>
                  <a:lnTo>
                    <a:pt x="1" y="0"/>
                  </a:lnTo>
                  <a:cubicBezTo>
                    <a:pt x="150" y="199"/>
                    <a:pt x="309" y="398"/>
                    <a:pt x="485" y="597"/>
                  </a:cubicBezTo>
                  <a:cubicBezTo>
                    <a:pt x="1118" y="1319"/>
                    <a:pt x="1844" y="1876"/>
                    <a:pt x="2619" y="2277"/>
                  </a:cubicBezTo>
                  <a:cubicBezTo>
                    <a:pt x="2099" y="1260"/>
                    <a:pt x="969" y="209"/>
                    <a:pt x="1" y="0"/>
                  </a:cubicBezTo>
                  <a:close/>
                </a:path>
              </a:pathLst>
            </a:custGeom>
            <a:solidFill>
              <a:srgbClr val="5A216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6" name="Google Shape;616;p23"/>
            <p:cNvSpPr/>
            <p:nvPr/>
          </p:nvSpPr>
          <p:spPr>
            <a:xfrm>
              <a:off x="7763649" y="945853"/>
              <a:ext cx="234240" cy="181453"/>
            </a:xfrm>
            <a:custGeom>
              <a:avLst/>
              <a:gdLst/>
              <a:ahLst/>
              <a:cxnLst/>
              <a:rect l="l" t="t" r="r" b="b"/>
              <a:pathLst>
                <a:path w="4078" h="3159" extrusionOk="0">
                  <a:moveTo>
                    <a:pt x="2980" y="0"/>
                  </a:moveTo>
                  <a:cubicBezTo>
                    <a:pt x="1701" y="0"/>
                    <a:pt x="1" y="2291"/>
                    <a:pt x="911" y="3136"/>
                  </a:cubicBezTo>
                  <a:cubicBezTo>
                    <a:pt x="922" y="3146"/>
                    <a:pt x="928" y="3152"/>
                    <a:pt x="938" y="3159"/>
                  </a:cubicBezTo>
                  <a:cubicBezTo>
                    <a:pt x="1933" y="2900"/>
                    <a:pt x="2860" y="2473"/>
                    <a:pt x="3660" y="1900"/>
                  </a:cubicBezTo>
                  <a:cubicBezTo>
                    <a:pt x="3994" y="1336"/>
                    <a:pt x="4077" y="726"/>
                    <a:pt x="3656" y="289"/>
                  </a:cubicBezTo>
                  <a:cubicBezTo>
                    <a:pt x="3461" y="87"/>
                    <a:pt x="3229" y="0"/>
                    <a:pt x="2980" y="0"/>
                  </a:cubicBezTo>
                  <a:close/>
                </a:path>
              </a:pathLst>
            </a:custGeom>
            <a:solidFill>
              <a:srgbClr val="5A216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7" name="Google Shape;617;p23"/>
            <p:cNvSpPr/>
            <p:nvPr/>
          </p:nvSpPr>
          <p:spPr>
            <a:xfrm>
              <a:off x="7660472" y="533583"/>
              <a:ext cx="141877" cy="112927"/>
            </a:xfrm>
            <a:custGeom>
              <a:avLst/>
              <a:gdLst/>
              <a:ahLst/>
              <a:cxnLst/>
              <a:rect l="l" t="t" r="r" b="b"/>
              <a:pathLst>
                <a:path w="2470" h="1966" extrusionOk="0">
                  <a:moveTo>
                    <a:pt x="362" y="1"/>
                  </a:moveTo>
                  <a:lnTo>
                    <a:pt x="362" y="1"/>
                  </a:lnTo>
                  <a:cubicBezTo>
                    <a:pt x="1" y="829"/>
                    <a:pt x="667" y="1966"/>
                    <a:pt x="1453" y="1966"/>
                  </a:cubicBezTo>
                  <a:cubicBezTo>
                    <a:pt x="1608" y="1966"/>
                    <a:pt x="1768" y="1923"/>
                    <a:pt x="1923" y="1823"/>
                  </a:cubicBezTo>
                  <a:cubicBezTo>
                    <a:pt x="2387" y="1532"/>
                    <a:pt x="2470" y="988"/>
                    <a:pt x="2338" y="481"/>
                  </a:cubicBezTo>
                  <a:cubicBezTo>
                    <a:pt x="2258" y="434"/>
                    <a:pt x="2172" y="388"/>
                    <a:pt x="2086" y="348"/>
                  </a:cubicBezTo>
                  <a:cubicBezTo>
                    <a:pt x="1549" y="96"/>
                    <a:pt x="959" y="40"/>
                    <a:pt x="362" y="1"/>
                  </a:cubicBezTo>
                  <a:close/>
                </a:path>
              </a:pathLst>
            </a:custGeom>
            <a:solidFill>
              <a:srgbClr val="5A216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8" name="Google Shape;618;p23"/>
            <p:cNvSpPr/>
            <p:nvPr/>
          </p:nvSpPr>
          <p:spPr>
            <a:xfrm>
              <a:off x="7925456" y="337355"/>
              <a:ext cx="187542" cy="150033"/>
            </a:xfrm>
            <a:custGeom>
              <a:avLst/>
              <a:gdLst/>
              <a:ahLst/>
              <a:cxnLst/>
              <a:rect l="l" t="t" r="r" b="b"/>
              <a:pathLst>
                <a:path w="3265" h="2612" extrusionOk="0">
                  <a:moveTo>
                    <a:pt x="236" y="0"/>
                  </a:moveTo>
                  <a:cubicBezTo>
                    <a:pt x="176" y="0"/>
                    <a:pt x="133" y="24"/>
                    <a:pt x="123" y="73"/>
                  </a:cubicBezTo>
                  <a:cubicBezTo>
                    <a:pt x="0" y="530"/>
                    <a:pt x="2619" y="2612"/>
                    <a:pt x="3116" y="2612"/>
                  </a:cubicBezTo>
                  <a:cubicBezTo>
                    <a:pt x="3166" y="2612"/>
                    <a:pt x="3193" y="2592"/>
                    <a:pt x="3196" y="2552"/>
                  </a:cubicBezTo>
                  <a:cubicBezTo>
                    <a:pt x="3265" y="1936"/>
                    <a:pt x="813" y="0"/>
                    <a:pt x="236" y="0"/>
                  </a:cubicBezTo>
                  <a:close/>
                </a:path>
              </a:pathLst>
            </a:custGeom>
            <a:solidFill>
              <a:srgbClr val="5A216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9" name="Google Shape;619;p23"/>
            <p:cNvSpPr/>
            <p:nvPr/>
          </p:nvSpPr>
          <p:spPr>
            <a:xfrm>
              <a:off x="7585989" y="429717"/>
              <a:ext cx="444586" cy="364170"/>
            </a:xfrm>
            <a:custGeom>
              <a:avLst/>
              <a:gdLst/>
              <a:ahLst/>
              <a:cxnLst/>
              <a:rect l="l" t="t" r="r" b="b"/>
              <a:pathLst>
                <a:path w="7740" h="6340" extrusionOk="0">
                  <a:moveTo>
                    <a:pt x="2464" y="0"/>
                  </a:moveTo>
                  <a:cubicBezTo>
                    <a:pt x="1645" y="0"/>
                    <a:pt x="833" y="209"/>
                    <a:pt x="279" y="689"/>
                  </a:cubicBezTo>
                  <a:cubicBezTo>
                    <a:pt x="131" y="819"/>
                    <a:pt x="1" y="998"/>
                    <a:pt x="11" y="1193"/>
                  </a:cubicBezTo>
                  <a:cubicBezTo>
                    <a:pt x="27" y="1574"/>
                    <a:pt x="498" y="1733"/>
                    <a:pt x="876" y="1773"/>
                  </a:cubicBezTo>
                  <a:cubicBezTo>
                    <a:pt x="1128" y="1796"/>
                    <a:pt x="1383" y="1813"/>
                    <a:pt x="1638" y="1830"/>
                  </a:cubicBezTo>
                  <a:cubicBezTo>
                    <a:pt x="1728" y="1621"/>
                    <a:pt x="1881" y="1435"/>
                    <a:pt x="2115" y="1289"/>
                  </a:cubicBezTo>
                  <a:cubicBezTo>
                    <a:pt x="2242" y="1209"/>
                    <a:pt x="2371" y="1173"/>
                    <a:pt x="2497" y="1173"/>
                  </a:cubicBezTo>
                  <a:cubicBezTo>
                    <a:pt x="2994" y="1173"/>
                    <a:pt x="3455" y="1714"/>
                    <a:pt x="3614" y="2310"/>
                  </a:cubicBezTo>
                  <a:cubicBezTo>
                    <a:pt x="4777" y="3013"/>
                    <a:pt x="5284" y="4478"/>
                    <a:pt x="5997" y="5668"/>
                  </a:cubicBezTo>
                  <a:cubicBezTo>
                    <a:pt x="6176" y="5966"/>
                    <a:pt x="6411" y="6277"/>
                    <a:pt x="6753" y="6334"/>
                  </a:cubicBezTo>
                  <a:cubicBezTo>
                    <a:pt x="6785" y="6340"/>
                    <a:pt x="6822" y="6340"/>
                    <a:pt x="6855" y="6340"/>
                  </a:cubicBezTo>
                  <a:cubicBezTo>
                    <a:pt x="7163" y="6340"/>
                    <a:pt x="7455" y="6115"/>
                    <a:pt x="7591" y="5830"/>
                  </a:cubicBezTo>
                  <a:cubicBezTo>
                    <a:pt x="7740" y="5515"/>
                    <a:pt x="7730" y="5147"/>
                    <a:pt x="7671" y="4802"/>
                  </a:cubicBezTo>
                  <a:cubicBezTo>
                    <a:pt x="7524" y="3993"/>
                    <a:pt x="7114" y="3254"/>
                    <a:pt x="6646" y="2575"/>
                  </a:cubicBezTo>
                  <a:cubicBezTo>
                    <a:pt x="6132" y="1826"/>
                    <a:pt x="5536" y="1120"/>
                    <a:pt x="4777" y="620"/>
                  </a:cubicBezTo>
                  <a:cubicBezTo>
                    <a:pt x="4183" y="228"/>
                    <a:pt x="3319" y="0"/>
                    <a:pt x="2464" y="0"/>
                  </a:cubicBezTo>
                  <a:close/>
                </a:path>
              </a:pathLst>
            </a:custGeom>
            <a:solidFill>
              <a:schemeClr val="dk1">
                <a:alpha val="15109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0" name="Google Shape;620;p23"/>
            <p:cNvSpPr/>
            <p:nvPr/>
          </p:nvSpPr>
          <p:spPr>
            <a:xfrm>
              <a:off x="7680017" y="497094"/>
              <a:ext cx="113559" cy="65367"/>
            </a:xfrm>
            <a:custGeom>
              <a:avLst/>
              <a:gdLst/>
              <a:ahLst/>
              <a:cxnLst/>
              <a:rect l="l" t="t" r="r" b="b"/>
              <a:pathLst>
                <a:path w="1977" h="1138" extrusionOk="0">
                  <a:moveTo>
                    <a:pt x="860" y="0"/>
                  </a:moveTo>
                  <a:cubicBezTo>
                    <a:pt x="734" y="0"/>
                    <a:pt x="605" y="36"/>
                    <a:pt x="478" y="116"/>
                  </a:cubicBezTo>
                  <a:cubicBezTo>
                    <a:pt x="244" y="262"/>
                    <a:pt x="91" y="448"/>
                    <a:pt x="1" y="657"/>
                  </a:cubicBezTo>
                  <a:cubicBezTo>
                    <a:pt x="598" y="696"/>
                    <a:pt x="1188" y="752"/>
                    <a:pt x="1725" y="1004"/>
                  </a:cubicBezTo>
                  <a:cubicBezTo>
                    <a:pt x="1811" y="1044"/>
                    <a:pt x="1897" y="1090"/>
                    <a:pt x="1977" y="1137"/>
                  </a:cubicBezTo>
                  <a:cubicBezTo>
                    <a:pt x="1818" y="541"/>
                    <a:pt x="1357" y="0"/>
                    <a:pt x="860" y="0"/>
                  </a:cubicBezTo>
                  <a:close/>
                </a:path>
              </a:pathLst>
            </a:custGeom>
            <a:solidFill>
              <a:srgbClr val="5A216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1" name="Google Shape;621;p23"/>
            <p:cNvSpPr/>
            <p:nvPr/>
          </p:nvSpPr>
          <p:spPr>
            <a:xfrm>
              <a:off x="7134974" y="412543"/>
              <a:ext cx="987796" cy="929896"/>
            </a:xfrm>
            <a:custGeom>
              <a:avLst/>
              <a:gdLst/>
              <a:ahLst/>
              <a:cxnLst/>
              <a:rect l="l" t="t" r="r" b="b"/>
              <a:pathLst>
                <a:path w="17197" h="16189" extrusionOk="0">
                  <a:moveTo>
                    <a:pt x="4041" y="1"/>
                  </a:moveTo>
                  <a:lnTo>
                    <a:pt x="4041" y="1"/>
                  </a:lnTo>
                  <a:cubicBezTo>
                    <a:pt x="2742" y="772"/>
                    <a:pt x="1665" y="1873"/>
                    <a:pt x="919" y="3186"/>
                  </a:cubicBezTo>
                  <a:lnTo>
                    <a:pt x="919" y="3189"/>
                  </a:lnTo>
                  <a:cubicBezTo>
                    <a:pt x="889" y="3348"/>
                    <a:pt x="117" y="7720"/>
                    <a:pt x="1" y="9414"/>
                  </a:cubicBezTo>
                  <a:lnTo>
                    <a:pt x="1" y="9417"/>
                  </a:lnTo>
                  <a:cubicBezTo>
                    <a:pt x="429" y="11312"/>
                    <a:pt x="1476" y="12970"/>
                    <a:pt x="2918" y="14173"/>
                  </a:cubicBezTo>
                  <a:cubicBezTo>
                    <a:pt x="2911" y="14107"/>
                    <a:pt x="2904" y="14050"/>
                    <a:pt x="2895" y="13994"/>
                  </a:cubicBezTo>
                  <a:lnTo>
                    <a:pt x="2895" y="13994"/>
                  </a:lnTo>
                  <a:cubicBezTo>
                    <a:pt x="2895" y="13994"/>
                    <a:pt x="7220" y="15426"/>
                    <a:pt x="8861" y="15983"/>
                  </a:cubicBezTo>
                  <a:cubicBezTo>
                    <a:pt x="8861" y="15983"/>
                    <a:pt x="8811" y="16062"/>
                    <a:pt x="8728" y="16189"/>
                  </a:cubicBezTo>
                  <a:cubicBezTo>
                    <a:pt x="9895" y="16158"/>
                    <a:pt x="11012" y="15897"/>
                    <a:pt x="12020" y="15446"/>
                  </a:cubicBezTo>
                  <a:cubicBezTo>
                    <a:pt x="11913" y="15399"/>
                    <a:pt x="11817" y="15360"/>
                    <a:pt x="11728" y="15329"/>
                  </a:cubicBezTo>
                  <a:cubicBezTo>
                    <a:pt x="11728" y="15329"/>
                    <a:pt x="14992" y="12152"/>
                    <a:pt x="16245" y="10954"/>
                  </a:cubicBezTo>
                  <a:cubicBezTo>
                    <a:pt x="16245" y="10954"/>
                    <a:pt x="16295" y="11044"/>
                    <a:pt x="16375" y="11187"/>
                  </a:cubicBezTo>
                  <a:cubicBezTo>
                    <a:pt x="16901" y="10063"/>
                    <a:pt x="17196" y="8811"/>
                    <a:pt x="17196" y="7485"/>
                  </a:cubicBezTo>
                  <a:cubicBezTo>
                    <a:pt x="17196" y="7319"/>
                    <a:pt x="17193" y="7153"/>
                    <a:pt x="17183" y="6991"/>
                  </a:cubicBezTo>
                  <a:cubicBezTo>
                    <a:pt x="17007" y="8704"/>
                    <a:pt x="16013" y="10149"/>
                    <a:pt x="14611" y="11160"/>
                  </a:cubicBezTo>
                  <a:cubicBezTo>
                    <a:pt x="14608" y="11160"/>
                    <a:pt x="14605" y="11164"/>
                    <a:pt x="14605" y="11164"/>
                  </a:cubicBezTo>
                  <a:cubicBezTo>
                    <a:pt x="14143" y="11942"/>
                    <a:pt x="13206" y="12629"/>
                    <a:pt x="12473" y="12629"/>
                  </a:cubicBezTo>
                  <a:cubicBezTo>
                    <a:pt x="12251" y="12629"/>
                    <a:pt x="12049" y="12565"/>
                    <a:pt x="11883" y="12423"/>
                  </a:cubicBezTo>
                  <a:cubicBezTo>
                    <a:pt x="11184" y="12609"/>
                    <a:pt x="10452" y="12704"/>
                    <a:pt x="9719" y="12704"/>
                  </a:cubicBezTo>
                  <a:cubicBezTo>
                    <a:pt x="8509" y="12704"/>
                    <a:pt x="7293" y="12443"/>
                    <a:pt x="6182" y="11866"/>
                  </a:cubicBezTo>
                  <a:lnTo>
                    <a:pt x="6182" y="11866"/>
                  </a:lnTo>
                  <a:cubicBezTo>
                    <a:pt x="6531" y="12545"/>
                    <a:pt x="6606" y="13209"/>
                    <a:pt x="6176" y="13593"/>
                  </a:cubicBezTo>
                  <a:cubicBezTo>
                    <a:pt x="5994" y="13755"/>
                    <a:pt x="5768" y="13825"/>
                    <a:pt x="5520" y="13825"/>
                  </a:cubicBezTo>
                  <a:cubicBezTo>
                    <a:pt x="3912" y="13825"/>
                    <a:pt x="1247" y="10895"/>
                    <a:pt x="2523" y="9801"/>
                  </a:cubicBezTo>
                  <a:cubicBezTo>
                    <a:pt x="2725" y="9629"/>
                    <a:pt x="2967" y="9553"/>
                    <a:pt x="3230" y="9553"/>
                  </a:cubicBezTo>
                  <a:cubicBezTo>
                    <a:pt x="3339" y="9553"/>
                    <a:pt x="3452" y="9566"/>
                    <a:pt x="3564" y="9589"/>
                  </a:cubicBezTo>
                  <a:cubicBezTo>
                    <a:pt x="2424" y="8055"/>
                    <a:pt x="2052" y="6536"/>
                    <a:pt x="2079" y="5171"/>
                  </a:cubicBezTo>
                  <a:cubicBezTo>
                    <a:pt x="1744" y="4595"/>
                    <a:pt x="1940" y="3829"/>
                    <a:pt x="2381" y="3206"/>
                  </a:cubicBezTo>
                  <a:lnTo>
                    <a:pt x="2381" y="3203"/>
                  </a:lnTo>
                  <a:cubicBezTo>
                    <a:pt x="2915" y="1363"/>
                    <a:pt x="3958" y="103"/>
                    <a:pt x="4041" y="1"/>
                  </a:cubicBezTo>
                  <a:close/>
                </a:path>
              </a:pathLst>
            </a:custGeom>
            <a:solidFill>
              <a:schemeClr val="dk1">
                <a:alpha val="15109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2" name="Google Shape;622;p23"/>
            <p:cNvSpPr/>
            <p:nvPr/>
          </p:nvSpPr>
          <p:spPr>
            <a:xfrm>
              <a:off x="7015844" y="595488"/>
              <a:ext cx="171918" cy="357966"/>
            </a:xfrm>
            <a:custGeom>
              <a:avLst/>
              <a:gdLst/>
              <a:ahLst/>
              <a:cxnLst/>
              <a:rect l="l" t="t" r="r" b="b"/>
              <a:pathLst>
                <a:path w="2993" h="6232" extrusionOk="0">
                  <a:moveTo>
                    <a:pt x="703" y="1111"/>
                  </a:moveTo>
                  <a:cubicBezTo>
                    <a:pt x="1071" y="1111"/>
                    <a:pt x="1123" y="4870"/>
                    <a:pt x="666" y="5072"/>
                  </a:cubicBezTo>
                  <a:cubicBezTo>
                    <a:pt x="653" y="5078"/>
                    <a:pt x="640" y="5082"/>
                    <a:pt x="626" y="5082"/>
                  </a:cubicBezTo>
                  <a:cubicBezTo>
                    <a:pt x="186" y="5082"/>
                    <a:pt x="103" y="1482"/>
                    <a:pt x="666" y="1124"/>
                  </a:cubicBezTo>
                  <a:cubicBezTo>
                    <a:pt x="676" y="1115"/>
                    <a:pt x="690" y="1111"/>
                    <a:pt x="703" y="1111"/>
                  </a:cubicBezTo>
                  <a:close/>
                  <a:moveTo>
                    <a:pt x="2993" y="1"/>
                  </a:moveTo>
                  <a:cubicBezTo>
                    <a:pt x="2426" y="246"/>
                    <a:pt x="1296" y="438"/>
                    <a:pt x="614" y="846"/>
                  </a:cubicBezTo>
                  <a:cubicBezTo>
                    <a:pt x="236" y="1072"/>
                    <a:pt x="0" y="2291"/>
                    <a:pt x="0" y="3414"/>
                  </a:cubicBezTo>
                  <a:cubicBezTo>
                    <a:pt x="0" y="4326"/>
                    <a:pt x="156" y="5175"/>
                    <a:pt x="507" y="5387"/>
                  </a:cubicBezTo>
                  <a:cubicBezTo>
                    <a:pt x="1296" y="5860"/>
                    <a:pt x="2075" y="6232"/>
                    <a:pt x="2075" y="6232"/>
                  </a:cubicBezTo>
                  <a:lnTo>
                    <a:pt x="2075" y="6229"/>
                  </a:lnTo>
                  <a:cubicBezTo>
                    <a:pt x="2191" y="4535"/>
                    <a:pt x="2963" y="163"/>
                    <a:pt x="2993" y="4"/>
                  </a:cubicBezTo>
                  <a:lnTo>
                    <a:pt x="2993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3" name="Google Shape;623;p23"/>
            <p:cNvSpPr/>
            <p:nvPr/>
          </p:nvSpPr>
          <p:spPr>
            <a:xfrm>
              <a:off x="7301204" y="1216293"/>
              <a:ext cx="342744" cy="228554"/>
            </a:xfrm>
            <a:custGeom>
              <a:avLst/>
              <a:gdLst/>
              <a:ahLst/>
              <a:cxnLst/>
              <a:rect l="l" t="t" r="r" b="b"/>
              <a:pathLst>
                <a:path w="5967" h="3979" extrusionOk="0">
                  <a:moveTo>
                    <a:pt x="763" y="2421"/>
                  </a:moveTo>
                  <a:cubicBezTo>
                    <a:pt x="1631" y="2421"/>
                    <a:pt x="4237" y="3137"/>
                    <a:pt x="4303" y="3554"/>
                  </a:cubicBezTo>
                  <a:cubicBezTo>
                    <a:pt x="4319" y="3663"/>
                    <a:pt x="4170" y="3710"/>
                    <a:pt x="3922" y="3710"/>
                  </a:cubicBezTo>
                  <a:cubicBezTo>
                    <a:pt x="2987" y="3710"/>
                    <a:pt x="650" y="3057"/>
                    <a:pt x="488" y="2540"/>
                  </a:cubicBezTo>
                  <a:cubicBezTo>
                    <a:pt x="461" y="2457"/>
                    <a:pt x="567" y="2421"/>
                    <a:pt x="763" y="2421"/>
                  </a:cubicBezTo>
                  <a:close/>
                  <a:moveTo>
                    <a:pt x="1" y="1"/>
                  </a:moveTo>
                  <a:cubicBezTo>
                    <a:pt x="10" y="57"/>
                    <a:pt x="17" y="114"/>
                    <a:pt x="24" y="180"/>
                  </a:cubicBezTo>
                  <a:cubicBezTo>
                    <a:pt x="77" y="816"/>
                    <a:pt x="7" y="1821"/>
                    <a:pt x="206" y="2520"/>
                  </a:cubicBezTo>
                  <a:cubicBezTo>
                    <a:pt x="379" y="3126"/>
                    <a:pt x="2619" y="3978"/>
                    <a:pt x="3862" y="3978"/>
                  </a:cubicBezTo>
                  <a:cubicBezTo>
                    <a:pt x="4180" y="3978"/>
                    <a:pt x="4435" y="3922"/>
                    <a:pt x="4568" y="3790"/>
                  </a:cubicBezTo>
                  <a:cubicBezTo>
                    <a:pt x="5058" y="3316"/>
                    <a:pt x="5589" y="2557"/>
                    <a:pt x="5834" y="2196"/>
                  </a:cubicBezTo>
                  <a:cubicBezTo>
                    <a:pt x="5917" y="2069"/>
                    <a:pt x="5967" y="1990"/>
                    <a:pt x="5967" y="1990"/>
                  </a:cubicBezTo>
                  <a:cubicBezTo>
                    <a:pt x="4326" y="1433"/>
                    <a:pt x="1" y="1"/>
                    <a:pt x="1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4" name="Google Shape;624;p23"/>
            <p:cNvSpPr/>
            <p:nvPr/>
          </p:nvSpPr>
          <p:spPr>
            <a:xfrm>
              <a:off x="7808566" y="1041735"/>
              <a:ext cx="322985" cy="308108"/>
            </a:xfrm>
            <a:custGeom>
              <a:avLst/>
              <a:gdLst/>
              <a:ahLst/>
              <a:cxnLst/>
              <a:rect l="l" t="t" r="r" b="b"/>
              <a:pathLst>
                <a:path w="5623" h="5364" extrusionOk="0">
                  <a:moveTo>
                    <a:pt x="5095" y="2192"/>
                  </a:moveTo>
                  <a:cubicBezTo>
                    <a:pt x="5111" y="2192"/>
                    <a:pt x="5125" y="2195"/>
                    <a:pt x="5138" y="2198"/>
                  </a:cubicBezTo>
                  <a:cubicBezTo>
                    <a:pt x="5622" y="2361"/>
                    <a:pt x="3252" y="5118"/>
                    <a:pt x="2520" y="5118"/>
                  </a:cubicBezTo>
                  <a:cubicBezTo>
                    <a:pt x="2503" y="5118"/>
                    <a:pt x="2490" y="5118"/>
                    <a:pt x="2476" y="5115"/>
                  </a:cubicBezTo>
                  <a:cubicBezTo>
                    <a:pt x="2023" y="5036"/>
                    <a:pt x="4508" y="2192"/>
                    <a:pt x="5095" y="2192"/>
                  </a:cubicBezTo>
                  <a:close/>
                  <a:moveTo>
                    <a:pt x="4518" y="0"/>
                  </a:moveTo>
                  <a:cubicBezTo>
                    <a:pt x="3265" y="1198"/>
                    <a:pt x="1" y="4375"/>
                    <a:pt x="1" y="4375"/>
                  </a:cubicBezTo>
                  <a:cubicBezTo>
                    <a:pt x="90" y="4406"/>
                    <a:pt x="186" y="4445"/>
                    <a:pt x="293" y="4492"/>
                  </a:cubicBezTo>
                  <a:cubicBezTo>
                    <a:pt x="876" y="4753"/>
                    <a:pt x="1668" y="5218"/>
                    <a:pt x="2327" y="5357"/>
                  </a:cubicBezTo>
                  <a:cubicBezTo>
                    <a:pt x="2350" y="5360"/>
                    <a:pt x="2377" y="5363"/>
                    <a:pt x="2404" y="5363"/>
                  </a:cubicBezTo>
                  <a:cubicBezTo>
                    <a:pt x="3222" y="5363"/>
                    <a:pt x="5486" y="3159"/>
                    <a:pt x="5486" y="2208"/>
                  </a:cubicBezTo>
                  <a:cubicBezTo>
                    <a:pt x="5486" y="2159"/>
                    <a:pt x="5479" y="2116"/>
                    <a:pt x="5469" y="2073"/>
                  </a:cubicBezTo>
                  <a:cubicBezTo>
                    <a:pt x="5274" y="1429"/>
                    <a:pt x="4856" y="621"/>
                    <a:pt x="4648" y="233"/>
                  </a:cubicBezTo>
                  <a:cubicBezTo>
                    <a:pt x="4568" y="90"/>
                    <a:pt x="4518" y="0"/>
                    <a:pt x="4518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5" name="Google Shape;625;p23"/>
            <p:cNvSpPr/>
            <p:nvPr/>
          </p:nvSpPr>
          <p:spPr>
            <a:xfrm>
              <a:off x="7235148" y="596636"/>
              <a:ext cx="36589" cy="112984"/>
            </a:xfrm>
            <a:custGeom>
              <a:avLst/>
              <a:gdLst/>
              <a:ahLst/>
              <a:cxnLst/>
              <a:rect l="l" t="t" r="r" b="b"/>
              <a:pathLst>
                <a:path w="637" h="1967" extrusionOk="0">
                  <a:moveTo>
                    <a:pt x="637" y="1"/>
                  </a:moveTo>
                  <a:lnTo>
                    <a:pt x="637" y="1"/>
                  </a:lnTo>
                  <a:cubicBezTo>
                    <a:pt x="196" y="624"/>
                    <a:pt x="0" y="1390"/>
                    <a:pt x="335" y="1966"/>
                  </a:cubicBezTo>
                  <a:lnTo>
                    <a:pt x="335" y="1962"/>
                  </a:lnTo>
                  <a:cubicBezTo>
                    <a:pt x="348" y="1260"/>
                    <a:pt x="464" y="601"/>
                    <a:pt x="637" y="1"/>
                  </a:cubicBezTo>
                  <a:close/>
                </a:path>
              </a:pathLst>
            </a:custGeom>
            <a:solidFill>
              <a:srgbClr val="5A216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6" name="Google Shape;626;p23"/>
            <p:cNvSpPr/>
            <p:nvPr/>
          </p:nvSpPr>
          <p:spPr>
            <a:xfrm>
              <a:off x="7207792" y="960014"/>
              <a:ext cx="307878" cy="245499"/>
            </a:xfrm>
            <a:custGeom>
              <a:avLst/>
              <a:gdLst/>
              <a:ahLst/>
              <a:cxnLst/>
              <a:rect l="l" t="t" r="r" b="b"/>
              <a:pathLst>
                <a:path w="5360" h="4274" extrusionOk="0">
                  <a:moveTo>
                    <a:pt x="1983" y="1"/>
                  </a:moveTo>
                  <a:cubicBezTo>
                    <a:pt x="1720" y="1"/>
                    <a:pt x="1478" y="77"/>
                    <a:pt x="1276" y="249"/>
                  </a:cubicBezTo>
                  <a:cubicBezTo>
                    <a:pt x="0" y="1343"/>
                    <a:pt x="2665" y="4273"/>
                    <a:pt x="4273" y="4273"/>
                  </a:cubicBezTo>
                  <a:cubicBezTo>
                    <a:pt x="4521" y="4273"/>
                    <a:pt x="4747" y="4203"/>
                    <a:pt x="4929" y="4041"/>
                  </a:cubicBezTo>
                  <a:cubicBezTo>
                    <a:pt x="5359" y="3657"/>
                    <a:pt x="5284" y="2993"/>
                    <a:pt x="4935" y="2314"/>
                  </a:cubicBezTo>
                  <a:cubicBezTo>
                    <a:pt x="4160" y="1913"/>
                    <a:pt x="3434" y="1356"/>
                    <a:pt x="2801" y="634"/>
                  </a:cubicBezTo>
                  <a:cubicBezTo>
                    <a:pt x="2625" y="435"/>
                    <a:pt x="2466" y="236"/>
                    <a:pt x="2317" y="37"/>
                  </a:cubicBezTo>
                  <a:cubicBezTo>
                    <a:pt x="2205" y="14"/>
                    <a:pt x="2092" y="1"/>
                    <a:pt x="1983" y="1"/>
                  </a:cubicBezTo>
                  <a:close/>
                </a:path>
              </a:pathLst>
            </a:custGeom>
            <a:solidFill>
              <a:srgbClr val="5A216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7" name="Google Shape;627;p23"/>
            <p:cNvSpPr/>
            <p:nvPr/>
          </p:nvSpPr>
          <p:spPr>
            <a:xfrm>
              <a:off x="7817527" y="1053740"/>
              <a:ext cx="156352" cy="84207"/>
            </a:xfrm>
            <a:custGeom>
              <a:avLst/>
              <a:gdLst/>
              <a:ahLst/>
              <a:cxnLst/>
              <a:rect l="l" t="t" r="r" b="b"/>
              <a:pathLst>
                <a:path w="2722" h="1466" extrusionOk="0">
                  <a:moveTo>
                    <a:pt x="2722" y="1"/>
                  </a:moveTo>
                  <a:lnTo>
                    <a:pt x="2722" y="1"/>
                  </a:lnTo>
                  <a:cubicBezTo>
                    <a:pt x="1922" y="574"/>
                    <a:pt x="995" y="1001"/>
                    <a:pt x="0" y="1260"/>
                  </a:cubicBezTo>
                  <a:cubicBezTo>
                    <a:pt x="166" y="1402"/>
                    <a:pt x="368" y="1466"/>
                    <a:pt x="590" y="1466"/>
                  </a:cubicBezTo>
                  <a:cubicBezTo>
                    <a:pt x="1323" y="1466"/>
                    <a:pt x="2260" y="779"/>
                    <a:pt x="2722" y="1"/>
                  </a:cubicBezTo>
                  <a:close/>
                </a:path>
              </a:pathLst>
            </a:custGeom>
            <a:solidFill>
              <a:srgbClr val="5A216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8" name="Google Shape;628;p23"/>
            <p:cNvSpPr/>
            <p:nvPr/>
          </p:nvSpPr>
          <p:spPr>
            <a:xfrm>
              <a:off x="7018575" y="647150"/>
              <a:ext cx="64951" cy="252397"/>
            </a:xfrm>
            <a:custGeom>
              <a:avLst/>
              <a:gdLst/>
              <a:ahLst/>
              <a:cxnLst/>
              <a:rect l="l" t="t" r="r" b="b"/>
              <a:pathLst>
                <a:path w="1022" h="3971" extrusionOk="0">
                  <a:moveTo>
                    <a:pt x="601" y="0"/>
                  </a:moveTo>
                  <a:cubicBezTo>
                    <a:pt x="588" y="0"/>
                    <a:pt x="574" y="4"/>
                    <a:pt x="564" y="13"/>
                  </a:cubicBezTo>
                  <a:cubicBezTo>
                    <a:pt x="1" y="371"/>
                    <a:pt x="84" y="3971"/>
                    <a:pt x="524" y="3971"/>
                  </a:cubicBezTo>
                  <a:cubicBezTo>
                    <a:pt x="538" y="3971"/>
                    <a:pt x="551" y="3967"/>
                    <a:pt x="564" y="3961"/>
                  </a:cubicBezTo>
                  <a:cubicBezTo>
                    <a:pt x="1021" y="3759"/>
                    <a:pt x="969" y="0"/>
                    <a:pt x="601" y="0"/>
                  </a:cubicBezTo>
                  <a:close/>
                </a:path>
              </a:pathLst>
            </a:custGeom>
            <a:solidFill>
              <a:srgbClr val="5A216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9" name="Google Shape;629;p23"/>
            <p:cNvSpPr/>
            <p:nvPr/>
          </p:nvSpPr>
          <p:spPr>
            <a:xfrm>
              <a:off x="7323275" y="1353825"/>
              <a:ext cx="230479" cy="77099"/>
            </a:xfrm>
            <a:custGeom>
              <a:avLst/>
              <a:gdLst/>
              <a:ahLst/>
              <a:cxnLst/>
              <a:rect l="l" t="t" r="r" b="b"/>
              <a:pathLst>
                <a:path w="3859" h="1291" extrusionOk="0">
                  <a:moveTo>
                    <a:pt x="302" y="1"/>
                  </a:moveTo>
                  <a:cubicBezTo>
                    <a:pt x="106" y="1"/>
                    <a:pt x="0" y="37"/>
                    <a:pt x="27" y="120"/>
                  </a:cubicBezTo>
                  <a:cubicBezTo>
                    <a:pt x="189" y="637"/>
                    <a:pt x="2526" y="1290"/>
                    <a:pt x="3461" y="1290"/>
                  </a:cubicBezTo>
                  <a:cubicBezTo>
                    <a:pt x="3709" y="1290"/>
                    <a:pt x="3858" y="1243"/>
                    <a:pt x="3842" y="1134"/>
                  </a:cubicBezTo>
                  <a:cubicBezTo>
                    <a:pt x="3776" y="717"/>
                    <a:pt x="1170" y="1"/>
                    <a:pt x="302" y="1"/>
                  </a:cubicBezTo>
                  <a:close/>
                </a:path>
              </a:pathLst>
            </a:custGeom>
            <a:solidFill>
              <a:srgbClr val="5A216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0" name="Google Shape;630;p23"/>
            <p:cNvSpPr/>
            <p:nvPr/>
          </p:nvSpPr>
          <p:spPr>
            <a:xfrm>
              <a:off x="7917287" y="1161571"/>
              <a:ext cx="221678" cy="180233"/>
            </a:xfrm>
            <a:custGeom>
              <a:avLst/>
              <a:gdLst/>
              <a:ahLst/>
              <a:cxnLst/>
              <a:rect l="l" t="t" r="r" b="b"/>
              <a:pathLst>
                <a:path w="3601" h="2928" extrusionOk="0">
                  <a:moveTo>
                    <a:pt x="3073" y="1"/>
                  </a:moveTo>
                  <a:cubicBezTo>
                    <a:pt x="2486" y="1"/>
                    <a:pt x="1" y="2845"/>
                    <a:pt x="454" y="2924"/>
                  </a:cubicBezTo>
                  <a:cubicBezTo>
                    <a:pt x="468" y="2927"/>
                    <a:pt x="481" y="2927"/>
                    <a:pt x="498" y="2927"/>
                  </a:cubicBezTo>
                  <a:cubicBezTo>
                    <a:pt x="1230" y="2927"/>
                    <a:pt x="3600" y="170"/>
                    <a:pt x="3116" y="7"/>
                  </a:cubicBezTo>
                  <a:cubicBezTo>
                    <a:pt x="3103" y="4"/>
                    <a:pt x="3089" y="1"/>
                    <a:pt x="3073" y="1"/>
                  </a:cubicBezTo>
                  <a:close/>
                </a:path>
              </a:pathLst>
            </a:custGeom>
            <a:solidFill>
              <a:srgbClr val="5A216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631" name="Google Shape;631;p23"/>
          <p:cNvGrpSpPr/>
          <p:nvPr/>
        </p:nvGrpSpPr>
        <p:grpSpPr>
          <a:xfrm>
            <a:off x="1200725" y="2837202"/>
            <a:ext cx="1762332" cy="1404699"/>
            <a:chOff x="1292108" y="3397926"/>
            <a:chExt cx="1762332" cy="1404699"/>
          </a:xfrm>
        </p:grpSpPr>
        <p:sp>
          <p:nvSpPr>
            <p:cNvPr id="632" name="Google Shape;632;p23"/>
            <p:cNvSpPr/>
            <p:nvPr/>
          </p:nvSpPr>
          <p:spPr>
            <a:xfrm rot="-8665993">
              <a:off x="1220007" y="3918479"/>
              <a:ext cx="1906534" cy="363592"/>
            </a:xfrm>
            <a:custGeom>
              <a:avLst/>
              <a:gdLst/>
              <a:ahLst/>
              <a:cxnLst/>
              <a:rect l="l" t="t" r="r" b="b"/>
              <a:pathLst>
                <a:path w="35452" h="6761" extrusionOk="0">
                  <a:moveTo>
                    <a:pt x="13370" y="1"/>
                  </a:moveTo>
                  <a:lnTo>
                    <a:pt x="13370" y="1"/>
                  </a:lnTo>
                  <a:cubicBezTo>
                    <a:pt x="13358" y="32"/>
                    <a:pt x="13345" y="71"/>
                    <a:pt x="13334" y="71"/>
                  </a:cubicBezTo>
                  <a:cubicBezTo>
                    <a:pt x="13333" y="71"/>
                    <a:pt x="13331" y="70"/>
                    <a:pt x="13330" y="68"/>
                  </a:cubicBezTo>
                  <a:lnTo>
                    <a:pt x="13330" y="68"/>
                  </a:lnTo>
                  <a:cubicBezTo>
                    <a:pt x="13330" y="107"/>
                    <a:pt x="13330" y="147"/>
                    <a:pt x="13333" y="187"/>
                  </a:cubicBezTo>
                  <a:lnTo>
                    <a:pt x="11147" y="187"/>
                  </a:lnTo>
                  <a:cubicBezTo>
                    <a:pt x="11144" y="157"/>
                    <a:pt x="11144" y="123"/>
                    <a:pt x="11138" y="94"/>
                  </a:cubicBezTo>
                  <a:cubicBezTo>
                    <a:pt x="11134" y="123"/>
                    <a:pt x="11134" y="157"/>
                    <a:pt x="11131" y="187"/>
                  </a:cubicBezTo>
                  <a:lnTo>
                    <a:pt x="893" y="187"/>
                  </a:lnTo>
                  <a:cubicBezTo>
                    <a:pt x="893" y="187"/>
                    <a:pt x="318" y="633"/>
                    <a:pt x="195" y="1730"/>
                  </a:cubicBezTo>
                  <a:cubicBezTo>
                    <a:pt x="0" y="3433"/>
                    <a:pt x="519" y="3282"/>
                    <a:pt x="453" y="4115"/>
                  </a:cubicBezTo>
                  <a:cubicBezTo>
                    <a:pt x="351" y="5385"/>
                    <a:pt x="569" y="5877"/>
                    <a:pt x="404" y="6681"/>
                  </a:cubicBezTo>
                  <a:lnTo>
                    <a:pt x="10949" y="6681"/>
                  </a:lnTo>
                  <a:cubicBezTo>
                    <a:pt x="10955" y="6710"/>
                    <a:pt x="10963" y="6737"/>
                    <a:pt x="10972" y="6760"/>
                  </a:cubicBezTo>
                  <a:lnTo>
                    <a:pt x="10975" y="6681"/>
                  </a:lnTo>
                  <a:lnTo>
                    <a:pt x="19778" y="6681"/>
                  </a:lnTo>
                  <a:cubicBezTo>
                    <a:pt x="19784" y="6710"/>
                    <a:pt x="19795" y="6737"/>
                    <a:pt x="19804" y="6760"/>
                  </a:cubicBezTo>
                  <a:lnTo>
                    <a:pt x="19804" y="6681"/>
                  </a:lnTo>
                  <a:lnTo>
                    <a:pt x="28607" y="6681"/>
                  </a:lnTo>
                  <a:cubicBezTo>
                    <a:pt x="28613" y="6710"/>
                    <a:pt x="28624" y="6737"/>
                    <a:pt x="28633" y="6760"/>
                  </a:cubicBezTo>
                  <a:lnTo>
                    <a:pt x="28633" y="6681"/>
                  </a:lnTo>
                  <a:lnTo>
                    <a:pt x="35452" y="6681"/>
                  </a:lnTo>
                  <a:cubicBezTo>
                    <a:pt x="35452" y="6681"/>
                    <a:pt x="35412" y="6142"/>
                    <a:pt x="35161" y="5616"/>
                  </a:cubicBezTo>
                  <a:cubicBezTo>
                    <a:pt x="35038" y="5358"/>
                    <a:pt x="34860" y="5100"/>
                    <a:pt x="34612" y="4915"/>
                  </a:cubicBezTo>
                  <a:cubicBezTo>
                    <a:pt x="33858" y="4356"/>
                    <a:pt x="34454" y="3552"/>
                    <a:pt x="34371" y="2911"/>
                  </a:cubicBezTo>
                  <a:cubicBezTo>
                    <a:pt x="34288" y="2270"/>
                    <a:pt x="33799" y="1549"/>
                    <a:pt x="33465" y="1149"/>
                  </a:cubicBezTo>
                  <a:cubicBezTo>
                    <a:pt x="33343" y="1003"/>
                    <a:pt x="33220" y="834"/>
                    <a:pt x="33114" y="683"/>
                  </a:cubicBezTo>
                  <a:cubicBezTo>
                    <a:pt x="32929" y="414"/>
                    <a:pt x="32793" y="187"/>
                    <a:pt x="32793" y="187"/>
                  </a:cubicBezTo>
                  <a:lnTo>
                    <a:pt x="31018" y="187"/>
                  </a:lnTo>
                  <a:cubicBezTo>
                    <a:pt x="31021" y="123"/>
                    <a:pt x="31024" y="64"/>
                    <a:pt x="31028" y="1"/>
                  </a:cubicBezTo>
                  <a:lnTo>
                    <a:pt x="31028" y="1"/>
                  </a:lnTo>
                  <a:cubicBezTo>
                    <a:pt x="31019" y="32"/>
                    <a:pt x="31006" y="71"/>
                    <a:pt x="30994" y="71"/>
                  </a:cubicBezTo>
                  <a:cubicBezTo>
                    <a:pt x="30992" y="71"/>
                    <a:pt x="30990" y="70"/>
                    <a:pt x="30988" y="68"/>
                  </a:cubicBezTo>
                  <a:lnTo>
                    <a:pt x="30988" y="68"/>
                  </a:lnTo>
                  <a:cubicBezTo>
                    <a:pt x="30988" y="107"/>
                    <a:pt x="30991" y="147"/>
                    <a:pt x="30991" y="187"/>
                  </a:cubicBezTo>
                  <a:lnTo>
                    <a:pt x="28809" y="187"/>
                  </a:lnTo>
                  <a:cubicBezTo>
                    <a:pt x="28805" y="157"/>
                    <a:pt x="28802" y="123"/>
                    <a:pt x="28799" y="94"/>
                  </a:cubicBezTo>
                  <a:cubicBezTo>
                    <a:pt x="28796" y="123"/>
                    <a:pt x="28792" y="157"/>
                    <a:pt x="28789" y="187"/>
                  </a:cubicBezTo>
                  <a:lnTo>
                    <a:pt x="22189" y="187"/>
                  </a:lnTo>
                  <a:cubicBezTo>
                    <a:pt x="22192" y="123"/>
                    <a:pt x="22195" y="64"/>
                    <a:pt x="22199" y="1"/>
                  </a:cubicBezTo>
                  <a:lnTo>
                    <a:pt x="22199" y="1"/>
                  </a:lnTo>
                  <a:cubicBezTo>
                    <a:pt x="22190" y="32"/>
                    <a:pt x="22175" y="71"/>
                    <a:pt x="22164" y="71"/>
                  </a:cubicBezTo>
                  <a:cubicBezTo>
                    <a:pt x="22162" y="71"/>
                    <a:pt x="22160" y="70"/>
                    <a:pt x="22159" y="68"/>
                  </a:cubicBezTo>
                  <a:lnTo>
                    <a:pt x="22159" y="68"/>
                  </a:lnTo>
                  <a:cubicBezTo>
                    <a:pt x="22159" y="107"/>
                    <a:pt x="22159" y="147"/>
                    <a:pt x="22162" y="187"/>
                  </a:cubicBezTo>
                  <a:lnTo>
                    <a:pt x="19976" y="187"/>
                  </a:lnTo>
                  <a:cubicBezTo>
                    <a:pt x="19976" y="157"/>
                    <a:pt x="19973" y="123"/>
                    <a:pt x="19967" y="94"/>
                  </a:cubicBezTo>
                  <a:cubicBezTo>
                    <a:pt x="19967" y="123"/>
                    <a:pt x="19963" y="157"/>
                    <a:pt x="19960" y="187"/>
                  </a:cubicBezTo>
                  <a:lnTo>
                    <a:pt x="13360" y="187"/>
                  </a:lnTo>
                  <a:cubicBezTo>
                    <a:pt x="13363" y="123"/>
                    <a:pt x="13366" y="64"/>
                    <a:pt x="13370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ffectLst>
              <a:outerShdw blurRad="42863" dist="19050" dir="19200000" algn="bl" rotWithShape="0">
                <a:srgbClr val="000000">
                  <a:alpha val="22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633" name="Google Shape;633;p23"/>
            <p:cNvGrpSpPr/>
            <p:nvPr/>
          </p:nvGrpSpPr>
          <p:grpSpPr>
            <a:xfrm rot="-7563">
              <a:off x="1959985" y="3986887"/>
              <a:ext cx="853625" cy="661631"/>
              <a:chOff x="1959411" y="3975074"/>
              <a:chExt cx="853623" cy="661629"/>
            </a:xfrm>
          </p:grpSpPr>
          <p:grpSp>
            <p:nvGrpSpPr>
              <p:cNvPr id="634" name="Google Shape;634;p23"/>
              <p:cNvGrpSpPr/>
              <p:nvPr/>
            </p:nvGrpSpPr>
            <p:grpSpPr>
              <a:xfrm rot="7493799">
                <a:off x="2664833" y="4448105"/>
                <a:ext cx="87059" cy="194512"/>
                <a:chOff x="3197462" y="129838"/>
                <a:chExt cx="465478" cy="1040001"/>
              </a:xfrm>
            </p:grpSpPr>
            <p:sp>
              <p:nvSpPr>
                <p:cNvPr id="635" name="Google Shape;635;p23"/>
                <p:cNvSpPr/>
                <p:nvPr/>
              </p:nvSpPr>
              <p:spPr>
                <a:xfrm rot="-5400000">
                  <a:off x="3168755" y="864893"/>
                  <a:ext cx="522889" cy="8700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987" h="497" extrusionOk="0">
                      <a:moveTo>
                        <a:pt x="249" y="0"/>
                      </a:moveTo>
                      <a:cubicBezTo>
                        <a:pt x="110" y="0"/>
                        <a:pt x="1" y="110"/>
                        <a:pt x="1" y="249"/>
                      </a:cubicBezTo>
                      <a:cubicBezTo>
                        <a:pt x="1" y="387"/>
                        <a:pt x="110" y="496"/>
                        <a:pt x="249" y="496"/>
                      </a:cubicBezTo>
                      <a:lnTo>
                        <a:pt x="2739" y="496"/>
                      </a:lnTo>
                      <a:cubicBezTo>
                        <a:pt x="2874" y="496"/>
                        <a:pt x="2987" y="387"/>
                        <a:pt x="2987" y="249"/>
                      </a:cubicBezTo>
                      <a:cubicBezTo>
                        <a:pt x="2987" y="110"/>
                        <a:pt x="2874" y="0"/>
                        <a:pt x="2739" y="0"/>
                      </a:cubicBez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36" name="Google Shape;636;p23"/>
                <p:cNvSpPr/>
                <p:nvPr/>
              </p:nvSpPr>
              <p:spPr>
                <a:xfrm rot="-5400000">
                  <a:off x="3046830" y="280470"/>
                  <a:ext cx="766741" cy="46547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380" h="2659" extrusionOk="0">
                      <a:moveTo>
                        <a:pt x="755" y="0"/>
                      </a:moveTo>
                      <a:cubicBezTo>
                        <a:pt x="341" y="0"/>
                        <a:pt x="1" y="338"/>
                        <a:pt x="1" y="754"/>
                      </a:cubicBezTo>
                      <a:lnTo>
                        <a:pt x="1" y="1905"/>
                      </a:lnTo>
                      <a:cubicBezTo>
                        <a:pt x="1" y="2322"/>
                        <a:pt x="341" y="2659"/>
                        <a:pt x="755" y="2659"/>
                      </a:cubicBezTo>
                      <a:lnTo>
                        <a:pt x="3050" y="2659"/>
                      </a:lnTo>
                      <a:cubicBezTo>
                        <a:pt x="3784" y="2659"/>
                        <a:pt x="4379" y="2064"/>
                        <a:pt x="4379" y="1330"/>
                      </a:cubicBezTo>
                      <a:cubicBezTo>
                        <a:pt x="4379" y="596"/>
                        <a:pt x="3784" y="0"/>
                        <a:pt x="3050" y="0"/>
                      </a:cubicBezTo>
                      <a:close/>
                    </a:path>
                  </a:pathLst>
                </a:custGeom>
                <a:solidFill>
                  <a:schemeClr val="dk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37" name="Google Shape;637;p23"/>
                <p:cNvSpPr/>
                <p:nvPr/>
              </p:nvSpPr>
              <p:spPr>
                <a:xfrm rot="-5400000">
                  <a:off x="3079301" y="514959"/>
                  <a:ext cx="481226" cy="11291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749" h="645" extrusionOk="0">
                      <a:moveTo>
                        <a:pt x="322" y="0"/>
                      </a:moveTo>
                      <a:cubicBezTo>
                        <a:pt x="146" y="0"/>
                        <a:pt x="0" y="146"/>
                        <a:pt x="0" y="324"/>
                      </a:cubicBezTo>
                      <a:cubicBezTo>
                        <a:pt x="0" y="503"/>
                        <a:pt x="146" y="645"/>
                        <a:pt x="322" y="645"/>
                      </a:cubicBezTo>
                      <a:lnTo>
                        <a:pt x="2428" y="645"/>
                      </a:lnTo>
                      <a:cubicBezTo>
                        <a:pt x="2606" y="645"/>
                        <a:pt x="2748" y="503"/>
                        <a:pt x="2748" y="324"/>
                      </a:cubicBezTo>
                      <a:cubicBezTo>
                        <a:pt x="2748" y="146"/>
                        <a:pt x="2606" y="0"/>
                        <a:pt x="2428" y="0"/>
                      </a:cubicBezTo>
                      <a:close/>
                    </a:path>
                  </a:pathLst>
                </a:custGeom>
                <a:solidFill>
                  <a:srgbClr val="F1C23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38" name="Google Shape;638;p23"/>
                <p:cNvSpPr/>
                <p:nvPr/>
              </p:nvSpPr>
              <p:spPr>
                <a:xfrm rot="-5400000">
                  <a:off x="3299434" y="515221"/>
                  <a:ext cx="481226" cy="11238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749" h="642" extrusionOk="0">
                      <a:moveTo>
                        <a:pt x="322" y="1"/>
                      </a:moveTo>
                      <a:cubicBezTo>
                        <a:pt x="146" y="1"/>
                        <a:pt x="0" y="143"/>
                        <a:pt x="0" y="321"/>
                      </a:cubicBezTo>
                      <a:cubicBezTo>
                        <a:pt x="0" y="500"/>
                        <a:pt x="146" y="642"/>
                        <a:pt x="322" y="642"/>
                      </a:cubicBezTo>
                      <a:lnTo>
                        <a:pt x="2428" y="642"/>
                      </a:lnTo>
                      <a:cubicBezTo>
                        <a:pt x="2606" y="642"/>
                        <a:pt x="2748" y="500"/>
                        <a:pt x="2748" y="321"/>
                      </a:cubicBezTo>
                      <a:cubicBezTo>
                        <a:pt x="2748" y="143"/>
                        <a:pt x="2606" y="1"/>
                        <a:pt x="2428" y="1"/>
                      </a:cubicBezTo>
                      <a:close/>
                    </a:path>
                  </a:pathLst>
                </a:custGeom>
                <a:solidFill>
                  <a:srgbClr val="F1C23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39" name="Google Shape;639;p23"/>
                <p:cNvSpPr/>
                <p:nvPr/>
              </p:nvSpPr>
              <p:spPr>
                <a:xfrm rot="-5400000">
                  <a:off x="3239740" y="151981"/>
                  <a:ext cx="297594" cy="31843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700" h="1819" extrusionOk="0">
                      <a:moveTo>
                        <a:pt x="410" y="0"/>
                      </a:moveTo>
                      <a:cubicBezTo>
                        <a:pt x="202" y="0"/>
                        <a:pt x="23" y="33"/>
                        <a:pt x="7" y="109"/>
                      </a:cubicBezTo>
                      <a:cubicBezTo>
                        <a:pt x="0" y="139"/>
                        <a:pt x="0" y="168"/>
                        <a:pt x="7" y="195"/>
                      </a:cubicBezTo>
                      <a:lnTo>
                        <a:pt x="417" y="195"/>
                      </a:lnTo>
                      <a:cubicBezTo>
                        <a:pt x="595" y="195"/>
                        <a:pt x="737" y="341"/>
                        <a:pt x="737" y="519"/>
                      </a:cubicBezTo>
                      <a:cubicBezTo>
                        <a:pt x="737" y="582"/>
                        <a:pt x="721" y="641"/>
                        <a:pt x="687" y="691"/>
                      </a:cubicBezTo>
                      <a:cubicBezTo>
                        <a:pt x="794" y="754"/>
                        <a:pt x="883" y="820"/>
                        <a:pt x="939" y="899"/>
                      </a:cubicBezTo>
                      <a:cubicBezTo>
                        <a:pt x="1118" y="1163"/>
                        <a:pt x="1207" y="1818"/>
                        <a:pt x="1376" y="1818"/>
                      </a:cubicBezTo>
                      <a:cubicBezTo>
                        <a:pt x="1409" y="1818"/>
                        <a:pt x="1445" y="1795"/>
                        <a:pt x="1485" y="1739"/>
                      </a:cubicBezTo>
                      <a:cubicBezTo>
                        <a:pt x="1699" y="1448"/>
                        <a:pt x="1690" y="456"/>
                        <a:pt x="1072" y="109"/>
                      </a:cubicBezTo>
                      <a:cubicBezTo>
                        <a:pt x="956" y="46"/>
                        <a:pt x="661" y="0"/>
                        <a:pt x="410" y="0"/>
                      </a:cubicBezTo>
                      <a:close/>
                    </a:path>
                  </a:pathLst>
                </a:custGeom>
                <a:solidFill>
                  <a:schemeClr val="dk1">
                    <a:alpha val="15109"/>
                  </a:scheme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40" name="Google Shape;640;p23"/>
                <p:cNvSpPr/>
                <p:nvPr/>
              </p:nvSpPr>
              <p:spPr>
                <a:xfrm rot="-5400000">
                  <a:off x="3242890" y="351371"/>
                  <a:ext cx="128140" cy="8700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32" h="497" extrusionOk="0">
                      <a:moveTo>
                        <a:pt x="1" y="0"/>
                      </a:moveTo>
                      <a:cubicBezTo>
                        <a:pt x="37" y="222"/>
                        <a:pt x="408" y="341"/>
                        <a:pt x="681" y="496"/>
                      </a:cubicBezTo>
                      <a:cubicBezTo>
                        <a:pt x="715" y="446"/>
                        <a:pt x="731" y="387"/>
                        <a:pt x="731" y="324"/>
                      </a:cubicBezTo>
                      <a:cubicBezTo>
                        <a:pt x="731" y="146"/>
                        <a:pt x="589" y="0"/>
                        <a:pt x="411" y="0"/>
                      </a:cubicBezTo>
                      <a:close/>
                    </a:path>
                  </a:pathLst>
                </a:custGeom>
                <a:solidFill>
                  <a:schemeClr val="dk1">
                    <a:alpha val="15109"/>
                  </a:scheme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  <p:grpSp>
            <p:nvGrpSpPr>
              <p:cNvPr id="641" name="Google Shape;641;p23"/>
              <p:cNvGrpSpPr/>
              <p:nvPr/>
            </p:nvGrpSpPr>
            <p:grpSpPr>
              <a:xfrm rot="7493799">
                <a:off x="2342693" y="4223260"/>
                <a:ext cx="87059" cy="194512"/>
                <a:chOff x="3197462" y="129838"/>
                <a:chExt cx="465478" cy="1040001"/>
              </a:xfrm>
            </p:grpSpPr>
            <p:sp>
              <p:nvSpPr>
                <p:cNvPr id="642" name="Google Shape;642;p23"/>
                <p:cNvSpPr/>
                <p:nvPr/>
              </p:nvSpPr>
              <p:spPr>
                <a:xfrm rot="-5400000">
                  <a:off x="3168755" y="864893"/>
                  <a:ext cx="522889" cy="8700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987" h="497" extrusionOk="0">
                      <a:moveTo>
                        <a:pt x="249" y="0"/>
                      </a:moveTo>
                      <a:cubicBezTo>
                        <a:pt x="110" y="0"/>
                        <a:pt x="1" y="110"/>
                        <a:pt x="1" y="249"/>
                      </a:cubicBezTo>
                      <a:cubicBezTo>
                        <a:pt x="1" y="387"/>
                        <a:pt x="110" y="496"/>
                        <a:pt x="249" y="496"/>
                      </a:cubicBezTo>
                      <a:lnTo>
                        <a:pt x="2739" y="496"/>
                      </a:lnTo>
                      <a:cubicBezTo>
                        <a:pt x="2874" y="496"/>
                        <a:pt x="2987" y="387"/>
                        <a:pt x="2987" y="249"/>
                      </a:cubicBezTo>
                      <a:cubicBezTo>
                        <a:pt x="2987" y="110"/>
                        <a:pt x="2874" y="0"/>
                        <a:pt x="2739" y="0"/>
                      </a:cubicBez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43" name="Google Shape;643;p23"/>
                <p:cNvSpPr/>
                <p:nvPr/>
              </p:nvSpPr>
              <p:spPr>
                <a:xfrm rot="-5400000">
                  <a:off x="3046830" y="280470"/>
                  <a:ext cx="766741" cy="46547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380" h="2659" extrusionOk="0">
                      <a:moveTo>
                        <a:pt x="755" y="0"/>
                      </a:moveTo>
                      <a:cubicBezTo>
                        <a:pt x="341" y="0"/>
                        <a:pt x="1" y="338"/>
                        <a:pt x="1" y="754"/>
                      </a:cubicBezTo>
                      <a:lnTo>
                        <a:pt x="1" y="1905"/>
                      </a:lnTo>
                      <a:cubicBezTo>
                        <a:pt x="1" y="2322"/>
                        <a:pt x="341" y="2659"/>
                        <a:pt x="755" y="2659"/>
                      </a:cubicBezTo>
                      <a:lnTo>
                        <a:pt x="3050" y="2659"/>
                      </a:lnTo>
                      <a:cubicBezTo>
                        <a:pt x="3784" y="2659"/>
                        <a:pt x="4379" y="2064"/>
                        <a:pt x="4379" y="1330"/>
                      </a:cubicBezTo>
                      <a:cubicBezTo>
                        <a:pt x="4379" y="596"/>
                        <a:pt x="3784" y="0"/>
                        <a:pt x="3050" y="0"/>
                      </a:cubicBezTo>
                      <a:close/>
                    </a:path>
                  </a:pathLst>
                </a:custGeom>
                <a:solidFill>
                  <a:schemeClr val="dk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44" name="Google Shape;644;p23"/>
                <p:cNvSpPr/>
                <p:nvPr/>
              </p:nvSpPr>
              <p:spPr>
                <a:xfrm rot="-5400000">
                  <a:off x="3079301" y="514959"/>
                  <a:ext cx="481226" cy="11291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749" h="645" extrusionOk="0">
                      <a:moveTo>
                        <a:pt x="322" y="0"/>
                      </a:moveTo>
                      <a:cubicBezTo>
                        <a:pt x="146" y="0"/>
                        <a:pt x="0" y="146"/>
                        <a:pt x="0" y="324"/>
                      </a:cubicBezTo>
                      <a:cubicBezTo>
                        <a:pt x="0" y="503"/>
                        <a:pt x="146" y="645"/>
                        <a:pt x="322" y="645"/>
                      </a:cubicBezTo>
                      <a:lnTo>
                        <a:pt x="2428" y="645"/>
                      </a:lnTo>
                      <a:cubicBezTo>
                        <a:pt x="2606" y="645"/>
                        <a:pt x="2748" y="503"/>
                        <a:pt x="2748" y="324"/>
                      </a:cubicBezTo>
                      <a:cubicBezTo>
                        <a:pt x="2748" y="146"/>
                        <a:pt x="2606" y="0"/>
                        <a:pt x="2428" y="0"/>
                      </a:cubicBezTo>
                      <a:close/>
                    </a:path>
                  </a:pathLst>
                </a:custGeom>
                <a:solidFill>
                  <a:srgbClr val="F1C23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45" name="Google Shape;645;p23"/>
                <p:cNvSpPr/>
                <p:nvPr/>
              </p:nvSpPr>
              <p:spPr>
                <a:xfrm rot="-5400000">
                  <a:off x="3299434" y="515221"/>
                  <a:ext cx="481226" cy="11238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749" h="642" extrusionOk="0">
                      <a:moveTo>
                        <a:pt x="322" y="1"/>
                      </a:moveTo>
                      <a:cubicBezTo>
                        <a:pt x="146" y="1"/>
                        <a:pt x="0" y="143"/>
                        <a:pt x="0" y="321"/>
                      </a:cubicBezTo>
                      <a:cubicBezTo>
                        <a:pt x="0" y="500"/>
                        <a:pt x="146" y="642"/>
                        <a:pt x="322" y="642"/>
                      </a:cubicBezTo>
                      <a:lnTo>
                        <a:pt x="2428" y="642"/>
                      </a:lnTo>
                      <a:cubicBezTo>
                        <a:pt x="2606" y="642"/>
                        <a:pt x="2748" y="500"/>
                        <a:pt x="2748" y="321"/>
                      </a:cubicBezTo>
                      <a:cubicBezTo>
                        <a:pt x="2748" y="143"/>
                        <a:pt x="2606" y="1"/>
                        <a:pt x="2428" y="1"/>
                      </a:cubicBezTo>
                      <a:close/>
                    </a:path>
                  </a:pathLst>
                </a:custGeom>
                <a:solidFill>
                  <a:srgbClr val="F1C23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46" name="Google Shape;646;p23"/>
                <p:cNvSpPr/>
                <p:nvPr/>
              </p:nvSpPr>
              <p:spPr>
                <a:xfrm rot="-5400000">
                  <a:off x="3239740" y="151981"/>
                  <a:ext cx="297594" cy="31843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700" h="1819" extrusionOk="0">
                      <a:moveTo>
                        <a:pt x="410" y="0"/>
                      </a:moveTo>
                      <a:cubicBezTo>
                        <a:pt x="202" y="0"/>
                        <a:pt x="23" y="33"/>
                        <a:pt x="7" y="109"/>
                      </a:cubicBezTo>
                      <a:cubicBezTo>
                        <a:pt x="0" y="139"/>
                        <a:pt x="0" y="168"/>
                        <a:pt x="7" y="195"/>
                      </a:cubicBezTo>
                      <a:lnTo>
                        <a:pt x="417" y="195"/>
                      </a:lnTo>
                      <a:cubicBezTo>
                        <a:pt x="595" y="195"/>
                        <a:pt x="737" y="341"/>
                        <a:pt x="737" y="519"/>
                      </a:cubicBezTo>
                      <a:cubicBezTo>
                        <a:pt x="737" y="582"/>
                        <a:pt x="721" y="641"/>
                        <a:pt x="687" y="691"/>
                      </a:cubicBezTo>
                      <a:cubicBezTo>
                        <a:pt x="794" y="754"/>
                        <a:pt x="883" y="820"/>
                        <a:pt x="939" y="899"/>
                      </a:cubicBezTo>
                      <a:cubicBezTo>
                        <a:pt x="1118" y="1163"/>
                        <a:pt x="1207" y="1818"/>
                        <a:pt x="1376" y="1818"/>
                      </a:cubicBezTo>
                      <a:cubicBezTo>
                        <a:pt x="1409" y="1818"/>
                        <a:pt x="1445" y="1795"/>
                        <a:pt x="1485" y="1739"/>
                      </a:cubicBezTo>
                      <a:cubicBezTo>
                        <a:pt x="1699" y="1448"/>
                        <a:pt x="1690" y="456"/>
                        <a:pt x="1072" y="109"/>
                      </a:cubicBezTo>
                      <a:cubicBezTo>
                        <a:pt x="956" y="46"/>
                        <a:pt x="661" y="0"/>
                        <a:pt x="410" y="0"/>
                      </a:cubicBezTo>
                      <a:close/>
                    </a:path>
                  </a:pathLst>
                </a:custGeom>
                <a:solidFill>
                  <a:schemeClr val="dk1">
                    <a:alpha val="15109"/>
                  </a:scheme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47" name="Google Shape;647;p23"/>
                <p:cNvSpPr/>
                <p:nvPr/>
              </p:nvSpPr>
              <p:spPr>
                <a:xfrm rot="-5400000">
                  <a:off x="3242890" y="351371"/>
                  <a:ext cx="128140" cy="8700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32" h="497" extrusionOk="0">
                      <a:moveTo>
                        <a:pt x="1" y="0"/>
                      </a:moveTo>
                      <a:cubicBezTo>
                        <a:pt x="37" y="222"/>
                        <a:pt x="408" y="341"/>
                        <a:pt x="681" y="496"/>
                      </a:cubicBezTo>
                      <a:cubicBezTo>
                        <a:pt x="715" y="446"/>
                        <a:pt x="731" y="387"/>
                        <a:pt x="731" y="324"/>
                      </a:cubicBezTo>
                      <a:cubicBezTo>
                        <a:pt x="731" y="146"/>
                        <a:pt x="589" y="0"/>
                        <a:pt x="411" y="0"/>
                      </a:cubicBezTo>
                      <a:close/>
                    </a:path>
                  </a:pathLst>
                </a:custGeom>
                <a:solidFill>
                  <a:schemeClr val="dk1">
                    <a:alpha val="15109"/>
                  </a:scheme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  <p:grpSp>
            <p:nvGrpSpPr>
              <p:cNvPr id="648" name="Google Shape;648;p23"/>
              <p:cNvGrpSpPr/>
              <p:nvPr/>
            </p:nvGrpSpPr>
            <p:grpSpPr>
              <a:xfrm rot="7493799">
                <a:off x="2020553" y="3998415"/>
                <a:ext cx="87059" cy="194512"/>
                <a:chOff x="3197462" y="129838"/>
                <a:chExt cx="465478" cy="1040001"/>
              </a:xfrm>
            </p:grpSpPr>
            <p:sp>
              <p:nvSpPr>
                <p:cNvPr id="649" name="Google Shape;649;p23"/>
                <p:cNvSpPr/>
                <p:nvPr/>
              </p:nvSpPr>
              <p:spPr>
                <a:xfrm rot="-5400000">
                  <a:off x="3168755" y="864893"/>
                  <a:ext cx="522889" cy="8700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987" h="497" extrusionOk="0">
                      <a:moveTo>
                        <a:pt x="249" y="0"/>
                      </a:moveTo>
                      <a:cubicBezTo>
                        <a:pt x="110" y="0"/>
                        <a:pt x="1" y="110"/>
                        <a:pt x="1" y="249"/>
                      </a:cubicBezTo>
                      <a:cubicBezTo>
                        <a:pt x="1" y="387"/>
                        <a:pt x="110" y="496"/>
                        <a:pt x="249" y="496"/>
                      </a:cubicBezTo>
                      <a:lnTo>
                        <a:pt x="2739" y="496"/>
                      </a:lnTo>
                      <a:cubicBezTo>
                        <a:pt x="2874" y="496"/>
                        <a:pt x="2987" y="387"/>
                        <a:pt x="2987" y="249"/>
                      </a:cubicBezTo>
                      <a:cubicBezTo>
                        <a:pt x="2987" y="110"/>
                        <a:pt x="2874" y="0"/>
                        <a:pt x="2739" y="0"/>
                      </a:cubicBez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50" name="Google Shape;650;p23"/>
                <p:cNvSpPr/>
                <p:nvPr/>
              </p:nvSpPr>
              <p:spPr>
                <a:xfrm rot="-5400000">
                  <a:off x="3046830" y="280470"/>
                  <a:ext cx="766741" cy="46547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380" h="2659" extrusionOk="0">
                      <a:moveTo>
                        <a:pt x="755" y="0"/>
                      </a:moveTo>
                      <a:cubicBezTo>
                        <a:pt x="341" y="0"/>
                        <a:pt x="1" y="338"/>
                        <a:pt x="1" y="754"/>
                      </a:cubicBezTo>
                      <a:lnTo>
                        <a:pt x="1" y="1905"/>
                      </a:lnTo>
                      <a:cubicBezTo>
                        <a:pt x="1" y="2322"/>
                        <a:pt x="341" y="2659"/>
                        <a:pt x="755" y="2659"/>
                      </a:cubicBezTo>
                      <a:lnTo>
                        <a:pt x="3050" y="2659"/>
                      </a:lnTo>
                      <a:cubicBezTo>
                        <a:pt x="3784" y="2659"/>
                        <a:pt x="4379" y="2064"/>
                        <a:pt x="4379" y="1330"/>
                      </a:cubicBezTo>
                      <a:cubicBezTo>
                        <a:pt x="4379" y="596"/>
                        <a:pt x="3784" y="0"/>
                        <a:pt x="3050" y="0"/>
                      </a:cubicBezTo>
                      <a:close/>
                    </a:path>
                  </a:pathLst>
                </a:custGeom>
                <a:solidFill>
                  <a:schemeClr val="dk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51" name="Google Shape;651;p23"/>
                <p:cNvSpPr/>
                <p:nvPr/>
              </p:nvSpPr>
              <p:spPr>
                <a:xfrm rot="-5400000">
                  <a:off x="3079301" y="514959"/>
                  <a:ext cx="481226" cy="11291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749" h="645" extrusionOk="0">
                      <a:moveTo>
                        <a:pt x="322" y="0"/>
                      </a:moveTo>
                      <a:cubicBezTo>
                        <a:pt x="146" y="0"/>
                        <a:pt x="0" y="146"/>
                        <a:pt x="0" y="324"/>
                      </a:cubicBezTo>
                      <a:cubicBezTo>
                        <a:pt x="0" y="503"/>
                        <a:pt x="146" y="645"/>
                        <a:pt x="322" y="645"/>
                      </a:cubicBezTo>
                      <a:lnTo>
                        <a:pt x="2428" y="645"/>
                      </a:lnTo>
                      <a:cubicBezTo>
                        <a:pt x="2606" y="645"/>
                        <a:pt x="2748" y="503"/>
                        <a:pt x="2748" y="324"/>
                      </a:cubicBezTo>
                      <a:cubicBezTo>
                        <a:pt x="2748" y="146"/>
                        <a:pt x="2606" y="0"/>
                        <a:pt x="2428" y="0"/>
                      </a:cubicBezTo>
                      <a:close/>
                    </a:path>
                  </a:pathLst>
                </a:custGeom>
                <a:solidFill>
                  <a:srgbClr val="F1C23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52" name="Google Shape;652;p23"/>
                <p:cNvSpPr/>
                <p:nvPr/>
              </p:nvSpPr>
              <p:spPr>
                <a:xfrm rot="-5400000">
                  <a:off x="3299434" y="515221"/>
                  <a:ext cx="481226" cy="11238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749" h="642" extrusionOk="0">
                      <a:moveTo>
                        <a:pt x="322" y="1"/>
                      </a:moveTo>
                      <a:cubicBezTo>
                        <a:pt x="146" y="1"/>
                        <a:pt x="0" y="143"/>
                        <a:pt x="0" y="321"/>
                      </a:cubicBezTo>
                      <a:cubicBezTo>
                        <a:pt x="0" y="500"/>
                        <a:pt x="146" y="642"/>
                        <a:pt x="322" y="642"/>
                      </a:cubicBezTo>
                      <a:lnTo>
                        <a:pt x="2428" y="642"/>
                      </a:lnTo>
                      <a:cubicBezTo>
                        <a:pt x="2606" y="642"/>
                        <a:pt x="2748" y="500"/>
                        <a:pt x="2748" y="321"/>
                      </a:cubicBezTo>
                      <a:cubicBezTo>
                        <a:pt x="2748" y="143"/>
                        <a:pt x="2606" y="1"/>
                        <a:pt x="2428" y="1"/>
                      </a:cubicBezTo>
                      <a:close/>
                    </a:path>
                  </a:pathLst>
                </a:custGeom>
                <a:solidFill>
                  <a:srgbClr val="F1C23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53" name="Google Shape;653;p23"/>
                <p:cNvSpPr/>
                <p:nvPr/>
              </p:nvSpPr>
              <p:spPr>
                <a:xfrm rot="-5400000">
                  <a:off x="3239740" y="151981"/>
                  <a:ext cx="297594" cy="31843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700" h="1819" extrusionOk="0">
                      <a:moveTo>
                        <a:pt x="410" y="0"/>
                      </a:moveTo>
                      <a:cubicBezTo>
                        <a:pt x="202" y="0"/>
                        <a:pt x="23" y="33"/>
                        <a:pt x="7" y="109"/>
                      </a:cubicBezTo>
                      <a:cubicBezTo>
                        <a:pt x="0" y="139"/>
                        <a:pt x="0" y="168"/>
                        <a:pt x="7" y="195"/>
                      </a:cubicBezTo>
                      <a:lnTo>
                        <a:pt x="417" y="195"/>
                      </a:lnTo>
                      <a:cubicBezTo>
                        <a:pt x="595" y="195"/>
                        <a:pt x="737" y="341"/>
                        <a:pt x="737" y="519"/>
                      </a:cubicBezTo>
                      <a:cubicBezTo>
                        <a:pt x="737" y="582"/>
                        <a:pt x="721" y="641"/>
                        <a:pt x="687" y="691"/>
                      </a:cubicBezTo>
                      <a:cubicBezTo>
                        <a:pt x="794" y="754"/>
                        <a:pt x="883" y="820"/>
                        <a:pt x="939" y="899"/>
                      </a:cubicBezTo>
                      <a:cubicBezTo>
                        <a:pt x="1118" y="1163"/>
                        <a:pt x="1207" y="1818"/>
                        <a:pt x="1376" y="1818"/>
                      </a:cubicBezTo>
                      <a:cubicBezTo>
                        <a:pt x="1409" y="1818"/>
                        <a:pt x="1445" y="1795"/>
                        <a:pt x="1485" y="1739"/>
                      </a:cubicBezTo>
                      <a:cubicBezTo>
                        <a:pt x="1699" y="1448"/>
                        <a:pt x="1690" y="456"/>
                        <a:pt x="1072" y="109"/>
                      </a:cubicBezTo>
                      <a:cubicBezTo>
                        <a:pt x="956" y="46"/>
                        <a:pt x="661" y="0"/>
                        <a:pt x="410" y="0"/>
                      </a:cubicBezTo>
                      <a:close/>
                    </a:path>
                  </a:pathLst>
                </a:custGeom>
                <a:solidFill>
                  <a:schemeClr val="dk1">
                    <a:alpha val="15109"/>
                  </a:scheme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54" name="Google Shape;654;p23"/>
                <p:cNvSpPr/>
                <p:nvPr/>
              </p:nvSpPr>
              <p:spPr>
                <a:xfrm rot="-5400000">
                  <a:off x="3242890" y="351371"/>
                  <a:ext cx="128140" cy="8700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32" h="497" extrusionOk="0">
                      <a:moveTo>
                        <a:pt x="1" y="0"/>
                      </a:moveTo>
                      <a:cubicBezTo>
                        <a:pt x="37" y="222"/>
                        <a:pt x="408" y="341"/>
                        <a:pt x="681" y="496"/>
                      </a:cubicBezTo>
                      <a:cubicBezTo>
                        <a:pt x="715" y="446"/>
                        <a:pt x="731" y="387"/>
                        <a:pt x="731" y="324"/>
                      </a:cubicBezTo>
                      <a:cubicBezTo>
                        <a:pt x="731" y="146"/>
                        <a:pt x="589" y="0"/>
                        <a:pt x="411" y="0"/>
                      </a:cubicBezTo>
                      <a:close/>
                    </a:path>
                  </a:pathLst>
                </a:custGeom>
                <a:solidFill>
                  <a:schemeClr val="dk1">
                    <a:alpha val="15109"/>
                  </a:scheme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  <p:grpSp>
            <p:nvGrpSpPr>
              <p:cNvPr id="655" name="Google Shape;655;p23"/>
              <p:cNvGrpSpPr/>
              <p:nvPr/>
            </p:nvGrpSpPr>
            <p:grpSpPr>
              <a:xfrm rot="7493799">
                <a:off x="2577693" y="4194005"/>
                <a:ext cx="87059" cy="194512"/>
                <a:chOff x="3197462" y="129838"/>
                <a:chExt cx="465478" cy="1040001"/>
              </a:xfrm>
            </p:grpSpPr>
            <p:sp>
              <p:nvSpPr>
                <p:cNvPr id="656" name="Google Shape;656;p23"/>
                <p:cNvSpPr/>
                <p:nvPr/>
              </p:nvSpPr>
              <p:spPr>
                <a:xfrm rot="-5400000">
                  <a:off x="3168755" y="864893"/>
                  <a:ext cx="522889" cy="8700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987" h="497" extrusionOk="0">
                      <a:moveTo>
                        <a:pt x="249" y="0"/>
                      </a:moveTo>
                      <a:cubicBezTo>
                        <a:pt x="110" y="0"/>
                        <a:pt x="1" y="110"/>
                        <a:pt x="1" y="249"/>
                      </a:cubicBezTo>
                      <a:cubicBezTo>
                        <a:pt x="1" y="387"/>
                        <a:pt x="110" y="496"/>
                        <a:pt x="249" y="496"/>
                      </a:cubicBezTo>
                      <a:lnTo>
                        <a:pt x="2739" y="496"/>
                      </a:lnTo>
                      <a:cubicBezTo>
                        <a:pt x="2874" y="496"/>
                        <a:pt x="2987" y="387"/>
                        <a:pt x="2987" y="249"/>
                      </a:cubicBezTo>
                      <a:cubicBezTo>
                        <a:pt x="2987" y="110"/>
                        <a:pt x="2874" y="0"/>
                        <a:pt x="2739" y="0"/>
                      </a:cubicBez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57" name="Google Shape;657;p23"/>
                <p:cNvSpPr/>
                <p:nvPr/>
              </p:nvSpPr>
              <p:spPr>
                <a:xfrm rot="-5400000">
                  <a:off x="3046830" y="280470"/>
                  <a:ext cx="766741" cy="46547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380" h="2659" extrusionOk="0">
                      <a:moveTo>
                        <a:pt x="755" y="0"/>
                      </a:moveTo>
                      <a:cubicBezTo>
                        <a:pt x="341" y="0"/>
                        <a:pt x="1" y="338"/>
                        <a:pt x="1" y="754"/>
                      </a:cubicBezTo>
                      <a:lnTo>
                        <a:pt x="1" y="1905"/>
                      </a:lnTo>
                      <a:cubicBezTo>
                        <a:pt x="1" y="2322"/>
                        <a:pt x="341" y="2659"/>
                        <a:pt x="755" y="2659"/>
                      </a:cubicBezTo>
                      <a:lnTo>
                        <a:pt x="3050" y="2659"/>
                      </a:lnTo>
                      <a:cubicBezTo>
                        <a:pt x="3784" y="2659"/>
                        <a:pt x="4379" y="2064"/>
                        <a:pt x="4379" y="1330"/>
                      </a:cubicBezTo>
                      <a:cubicBezTo>
                        <a:pt x="4379" y="596"/>
                        <a:pt x="3784" y="0"/>
                        <a:pt x="3050" y="0"/>
                      </a:cubicBezTo>
                      <a:close/>
                    </a:path>
                  </a:pathLst>
                </a:custGeom>
                <a:solidFill>
                  <a:schemeClr val="dk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58" name="Google Shape;658;p23"/>
                <p:cNvSpPr/>
                <p:nvPr/>
              </p:nvSpPr>
              <p:spPr>
                <a:xfrm rot="-5400000">
                  <a:off x="3079301" y="514959"/>
                  <a:ext cx="481226" cy="11291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749" h="645" extrusionOk="0">
                      <a:moveTo>
                        <a:pt x="322" y="0"/>
                      </a:moveTo>
                      <a:cubicBezTo>
                        <a:pt x="146" y="0"/>
                        <a:pt x="0" y="146"/>
                        <a:pt x="0" y="324"/>
                      </a:cubicBezTo>
                      <a:cubicBezTo>
                        <a:pt x="0" y="503"/>
                        <a:pt x="146" y="645"/>
                        <a:pt x="322" y="645"/>
                      </a:cubicBezTo>
                      <a:lnTo>
                        <a:pt x="2428" y="645"/>
                      </a:lnTo>
                      <a:cubicBezTo>
                        <a:pt x="2606" y="645"/>
                        <a:pt x="2748" y="503"/>
                        <a:pt x="2748" y="324"/>
                      </a:cubicBezTo>
                      <a:cubicBezTo>
                        <a:pt x="2748" y="146"/>
                        <a:pt x="2606" y="0"/>
                        <a:pt x="2428" y="0"/>
                      </a:cubicBezTo>
                      <a:close/>
                    </a:path>
                  </a:pathLst>
                </a:custGeom>
                <a:solidFill>
                  <a:srgbClr val="F1C23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59" name="Google Shape;659;p23"/>
                <p:cNvSpPr/>
                <p:nvPr/>
              </p:nvSpPr>
              <p:spPr>
                <a:xfrm rot="-5400000">
                  <a:off x="3299434" y="515221"/>
                  <a:ext cx="481226" cy="11238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749" h="642" extrusionOk="0">
                      <a:moveTo>
                        <a:pt x="322" y="1"/>
                      </a:moveTo>
                      <a:cubicBezTo>
                        <a:pt x="146" y="1"/>
                        <a:pt x="0" y="143"/>
                        <a:pt x="0" y="321"/>
                      </a:cubicBezTo>
                      <a:cubicBezTo>
                        <a:pt x="0" y="500"/>
                        <a:pt x="146" y="642"/>
                        <a:pt x="322" y="642"/>
                      </a:cubicBezTo>
                      <a:lnTo>
                        <a:pt x="2428" y="642"/>
                      </a:lnTo>
                      <a:cubicBezTo>
                        <a:pt x="2606" y="642"/>
                        <a:pt x="2748" y="500"/>
                        <a:pt x="2748" y="321"/>
                      </a:cubicBezTo>
                      <a:cubicBezTo>
                        <a:pt x="2748" y="143"/>
                        <a:pt x="2606" y="1"/>
                        <a:pt x="2428" y="1"/>
                      </a:cubicBezTo>
                      <a:close/>
                    </a:path>
                  </a:pathLst>
                </a:custGeom>
                <a:solidFill>
                  <a:srgbClr val="F1C23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60" name="Google Shape;660;p23"/>
                <p:cNvSpPr/>
                <p:nvPr/>
              </p:nvSpPr>
              <p:spPr>
                <a:xfrm rot="-5400000">
                  <a:off x="3239740" y="151981"/>
                  <a:ext cx="297594" cy="31843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700" h="1819" extrusionOk="0">
                      <a:moveTo>
                        <a:pt x="410" y="0"/>
                      </a:moveTo>
                      <a:cubicBezTo>
                        <a:pt x="202" y="0"/>
                        <a:pt x="23" y="33"/>
                        <a:pt x="7" y="109"/>
                      </a:cubicBezTo>
                      <a:cubicBezTo>
                        <a:pt x="0" y="139"/>
                        <a:pt x="0" y="168"/>
                        <a:pt x="7" y="195"/>
                      </a:cubicBezTo>
                      <a:lnTo>
                        <a:pt x="417" y="195"/>
                      </a:lnTo>
                      <a:cubicBezTo>
                        <a:pt x="595" y="195"/>
                        <a:pt x="737" y="341"/>
                        <a:pt x="737" y="519"/>
                      </a:cubicBezTo>
                      <a:cubicBezTo>
                        <a:pt x="737" y="582"/>
                        <a:pt x="721" y="641"/>
                        <a:pt x="687" y="691"/>
                      </a:cubicBezTo>
                      <a:cubicBezTo>
                        <a:pt x="794" y="754"/>
                        <a:pt x="883" y="820"/>
                        <a:pt x="939" y="899"/>
                      </a:cubicBezTo>
                      <a:cubicBezTo>
                        <a:pt x="1118" y="1163"/>
                        <a:pt x="1207" y="1818"/>
                        <a:pt x="1376" y="1818"/>
                      </a:cubicBezTo>
                      <a:cubicBezTo>
                        <a:pt x="1409" y="1818"/>
                        <a:pt x="1445" y="1795"/>
                        <a:pt x="1485" y="1739"/>
                      </a:cubicBezTo>
                      <a:cubicBezTo>
                        <a:pt x="1699" y="1448"/>
                        <a:pt x="1690" y="456"/>
                        <a:pt x="1072" y="109"/>
                      </a:cubicBezTo>
                      <a:cubicBezTo>
                        <a:pt x="956" y="46"/>
                        <a:pt x="661" y="0"/>
                        <a:pt x="410" y="0"/>
                      </a:cubicBezTo>
                      <a:close/>
                    </a:path>
                  </a:pathLst>
                </a:custGeom>
                <a:solidFill>
                  <a:schemeClr val="dk1">
                    <a:alpha val="15109"/>
                  </a:scheme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61" name="Google Shape;661;p23"/>
                <p:cNvSpPr/>
                <p:nvPr/>
              </p:nvSpPr>
              <p:spPr>
                <a:xfrm rot="-5400000">
                  <a:off x="3242890" y="351371"/>
                  <a:ext cx="128140" cy="8700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32" h="497" extrusionOk="0">
                      <a:moveTo>
                        <a:pt x="1" y="0"/>
                      </a:moveTo>
                      <a:cubicBezTo>
                        <a:pt x="37" y="222"/>
                        <a:pt x="408" y="341"/>
                        <a:pt x="681" y="496"/>
                      </a:cubicBezTo>
                      <a:cubicBezTo>
                        <a:pt x="715" y="446"/>
                        <a:pt x="731" y="387"/>
                        <a:pt x="731" y="324"/>
                      </a:cubicBezTo>
                      <a:cubicBezTo>
                        <a:pt x="731" y="146"/>
                        <a:pt x="589" y="0"/>
                        <a:pt x="411" y="0"/>
                      </a:cubicBezTo>
                      <a:close/>
                    </a:path>
                  </a:pathLst>
                </a:custGeom>
                <a:solidFill>
                  <a:schemeClr val="dk1">
                    <a:alpha val="15109"/>
                  </a:scheme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  <p:grpSp>
            <p:nvGrpSpPr>
              <p:cNvPr id="662" name="Google Shape;662;p23"/>
              <p:cNvGrpSpPr/>
              <p:nvPr/>
            </p:nvGrpSpPr>
            <p:grpSpPr>
              <a:xfrm rot="7493799">
                <a:off x="2255553" y="3969160"/>
                <a:ext cx="87059" cy="194512"/>
                <a:chOff x="3197462" y="129838"/>
                <a:chExt cx="465478" cy="1040001"/>
              </a:xfrm>
            </p:grpSpPr>
            <p:sp>
              <p:nvSpPr>
                <p:cNvPr id="663" name="Google Shape;663;p23"/>
                <p:cNvSpPr/>
                <p:nvPr/>
              </p:nvSpPr>
              <p:spPr>
                <a:xfrm rot="-5400000">
                  <a:off x="3168755" y="864893"/>
                  <a:ext cx="522889" cy="8700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987" h="497" extrusionOk="0">
                      <a:moveTo>
                        <a:pt x="249" y="0"/>
                      </a:moveTo>
                      <a:cubicBezTo>
                        <a:pt x="110" y="0"/>
                        <a:pt x="1" y="110"/>
                        <a:pt x="1" y="249"/>
                      </a:cubicBezTo>
                      <a:cubicBezTo>
                        <a:pt x="1" y="387"/>
                        <a:pt x="110" y="496"/>
                        <a:pt x="249" y="496"/>
                      </a:cubicBezTo>
                      <a:lnTo>
                        <a:pt x="2739" y="496"/>
                      </a:lnTo>
                      <a:cubicBezTo>
                        <a:pt x="2874" y="496"/>
                        <a:pt x="2987" y="387"/>
                        <a:pt x="2987" y="249"/>
                      </a:cubicBezTo>
                      <a:cubicBezTo>
                        <a:pt x="2987" y="110"/>
                        <a:pt x="2874" y="0"/>
                        <a:pt x="2739" y="0"/>
                      </a:cubicBez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64" name="Google Shape;664;p23"/>
                <p:cNvSpPr/>
                <p:nvPr/>
              </p:nvSpPr>
              <p:spPr>
                <a:xfrm rot="-5400000">
                  <a:off x="3046830" y="280470"/>
                  <a:ext cx="766741" cy="46547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380" h="2659" extrusionOk="0">
                      <a:moveTo>
                        <a:pt x="755" y="0"/>
                      </a:moveTo>
                      <a:cubicBezTo>
                        <a:pt x="341" y="0"/>
                        <a:pt x="1" y="338"/>
                        <a:pt x="1" y="754"/>
                      </a:cubicBezTo>
                      <a:lnTo>
                        <a:pt x="1" y="1905"/>
                      </a:lnTo>
                      <a:cubicBezTo>
                        <a:pt x="1" y="2322"/>
                        <a:pt x="341" y="2659"/>
                        <a:pt x="755" y="2659"/>
                      </a:cubicBezTo>
                      <a:lnTo>
                        <a:pt x="3050" y="2659"/>
                      </a:lnTo>
                      <a:cubicBezTo>
                        <a:pt x="3784" y="2659"/>
                        <a:pt x="4379" y="2064"/>
                        <a:pt x="4379" y="1330"/>
                      </a:cubicBezTo>
                      <a:cubicBezTo>
                        <a:pt x="4379" y="596"/>
                        <a:pt x="3784" y="0"/>
                        <a:pt x="3050" y="0"/>
                      </a:cubicBezTo>
                      <a:close/>
                    </a:path>
                  </a:pathLst>
                </a:custGeom>
                <a:solidFill>
                  <a:schemeClr val="dk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65" name="Google Shape;665;p23"/>
                <p:cNvSpPr/>
                <p:nvPr/>
              </p:nvSpPr>
              <p:spPr>
                <a:xfrm rot="-5400000">
                  <a:off x="3079301" y="514959"/>
                  <a:ext cx="481226" cy="11291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749" h="645" extrusionOk="0">
                      <a:moveTo>
                        <a:pt x="322" y="0"/>
                      </a:moveTo>
                      <a:cubicBezTo>
                        <a:pt x="146" y="0"/>
                        <a:pt x="0" y="146"/>
                        <a:pt x="0" y="324"/>
                      </a:cubicBezTo>
                      <a:cubicBezTo>
                        <a:pt x="0" y="503"/>
                        <a:pt x="146" y="645"/>
                        <a:pt x="322" y="645"/>
                      </a:cubicBezTo>
                      <a:lnTo>
                        <a:pt x="2428" y="645"/>
                      </a:lnTo>
                      <a:cubicBezTo>
                        <a:pt x="2606" y="645"/>
                        <a:pt x="2748" y="503"/>
                        <a:pt x="2748" y="324"/>
                      </a:cubicBezTo>
                      <a:cubicBezTo>
                        <a:pt x="2748" y="146"/>
                        <a:pt x="2606" y="0"/>
                        <a:pt x="2428" y="0"/>
                      </a:cubicBezTo>
                      <a:close/>
                    </a:path>
                  </a:pathLst>
                </a:custGeom>
                <a:solidFill>
                  <a:srgbClr val="F1C23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66" name="Google Shape;666;p23"/>
                <p:cNvSpPr/>
                <p:nvPr/>
              </p:nvSpPr>
              <p:spPr>
                <a:xfrm rot="-5400000">
                  <a:off x="3299434" y="515221"/>
                  <a:ext cx="481226" cy="11238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749" h="642" extrusionOk="0">
                      <a:moveTo>
                        <a:pt x="322" y="1"/>
                      </a:moveTo>
                      <a:cubicBezTo>
                        <a:pt x="146" y="1"/>
                        <a:pt x="0" y="143"/>
                        <a:pt x="0" y="321"/>
                      </a:cubicBezTo>
                      <a:cubicBezTo>
                        <a:pt x="0" y="500"/>
                        <a:pt x="146" y="642"/>
                        <a:pt x="322" y="642"/>
                      </a:cubicBezTo>
                      <a:lnTo>
                        <a:pt x="2428" y="642"/>
                      </a:lnTo>
                      <a:cubicBezTo>
                        <a:pt x="2606" y="642"/>
                        <a:pt x="2748" y="500"/>
                        <a:pt x="2748" y="321"/>
                      </a:cubicBezTo>
                      <a:cubicBezTo>
                        <a:pt x="2748" y="143"/>
                        <a:pt x="2606" y="1"/>
                        <a:pt x="2428" y="1"/>
                      </a:cubicBezTo>
                      <a:close/>
                    </a:path>
                  </a:pathLst>
                </a:custGeom>
                <a:solidFill>
                  <a:srgbClr val="F1C23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67" name="Google Shape;667;p23"/>
                <p:cNvSpPr/>
                <p:nvPr/>
              </p:nvSpPr>
              <p:spPr>
                <a:xfrm rot="-5400000">
                  <a:off x="3239740" y="151981"/>
                  <a:ext cx="297594" cy="31843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700" h="1819" extrusionOk="0">
                      <a:moveTo>
                        <a:pt x="410" y="0"/>
                      </a:moveTo>
                      <a:cubicBezTo>
                        <a:pt x="202" y="0"/>
                        <a:pt x="23" y="33"/>
                        <a:pt x="7" y="109"/>
                      </a:cubicBezTo>
                      <a:cubicBezTo>
                        <a:pt x="0" y="139"/>
                        <a:pt x="0" y="168"/>
                        <a:pt x="7" y="195"/>
                      </a:cubicBezTo>
                      <a:lnTo>
                        <a:pt x="417" y="195"/>
                      </a:lnTo>
                      <a:cubicBezTo>
                        <a:pt x="595" y="195"/>
                        <a:pt x="737" y="341"/>
                        <a:pt x="737" y="519"/>
                      </a:cubicBezTo>
                      <a:cubicBezTo>
                        <a:pt x="737" y="582"/>
                        <a:pt x="721" y="641"/>
                        <a:pt x="687" y="691"/>
                      </a:cubicBezTo>
                      <a:cubicBezTo>
                        <a:pt x="794" y="754"/>
                        <a:pt x="883" y="820"/>
                        <a:pt x="939" y="899"/>
                      </a:cubicBezTo>
                      <a:cubicBezTo>
                        <a:pt x="1118" y="1163"/>
                        <a:pt x="1207" y="1818"/>
                        <a:pt x="1376" y="1818"/>
                      </a:cubicBezTo>
                      <a:cubicBezTo>
                        <a:pt x="1409" y="1818"/>
                        <a:pt x="1445" y="1795"/>
                        <a:pt x="1485" y="1739"/>
                      </a:cubicBezTo>
                      <a:cubicBezTo>
                        <a:pt x="1699" y="1448"/>
                        <a:pt x="1690" y="456"/>
                        <a:pt x="1072" y="109"/>
                      </a:cubicBezTo>
                      <a:cubicBezTo>
                        <a:pt x="956" y="46"/>
                        <a:pt x="661" y="0"/>
                        <a:pt x="410" y="0"/>
                      </a:cubicBezTo>
                      <a:close/>
                    </a:path>
                  </a:pathLst>
                </a:custGeom>
                <a:solidFill>
                  <a:schemeClr val="dk1">
                    <a:alpha val="15109"/>
                  </a:scheme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68" name="Google Shape;668;p23"/>
                <p:cNvSpPr/>
                <p:nvPr/>
              </p:nvSpPr>
              <p:spPr>
                <a:xfrm rot="-5400000">
                  <a:off x="3242890" y="351371"/>
                  <a:ext cx="128140" cy="8700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32" h="497" extrusionOk="0">
                      <a:moveTo>
                        <a:pt x="1" y="0"/>
                      </a:moveTo>
                      <a:cubicBezTo>
                        <a:pt x="37" y="222"/>
                        <a:pt x="408" y="341"/>
                        <a:pt x="681" y="496"/>
                      </a:cubicBezTo>
                      <a:cubicBezTo>
                        <a:pt x="715" y="446"/>
                        <a:pt x="731" y="387"/>
                        <a:pt x="731" y="324"/>
                      </a:cubicBezTo>
                      <a:cubicBezTo>
                        <a:pt x="731" y="146"/>
                        <a:pt x="589" y="0"/>
                        <a:pt x="411" y="0"/>
                      </a:cubicBezTo>
                      <a:close/>
                    </a:path>
                  </a:pathLst>
                </a:custGeom>
                <a:solidFill>
                  <a:schemeClr val="dk1">
                    <a:alpha val="15109"/>
                  </a:scheme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</p:grpSp>
        <p:grpSp>
          <p:nvGrpSpPr>
            <p:cNvPr id="669" name="Google Shape;669;p23"/>
            <p:cNvGrpSpPr/>
            <p:nvPr/>
          </p:nvGrpSpPr>
          <p:grpSpPr>
            <a:xfrm rot="7487173">
              <a:off x="1699197" y="3786819"/>
              <a:ext cx="87055" cy="194505"/>
              <a:chOff x="3197462" y="129838"/>
              <a:chExt cx="465478" cy="1040001"/>
            </a:xfrm>
          </p:grpSpPr>
          <p:sp>
            <p:nvSpPr>
              <p:cNvPr id="670" name="Google Shape;670;p23"/>
              <p:cNvSpPr/>
              <p:nvPr/>
            </p:nvSpPr>
            <p:spPr>
              <a:xfrm rot="-5400000">
                <a:off x="3168755" y="864893"/>
                <a:ext cx="522889" cy="87004"/>
              </a:xfrm>
              <a:custGeom>
                <a:avLst/>
                <a:gdLst/>
                <a:ahLst/>
                <a:cxnLst/>
                <a:rect l="l" t="t" r="r" b="b"/>
                <a:pathLst>
                  <a:path w="2987" h="497" extrusionOk="0">
                    <a:moveTo>
                      <a:pt x="249" y="0"/>
                    </a:moveTo>
                    <a:cubicBezTo>
                      <a:pt x="110" y="0"/>
                      <a:pt x="1" y="110"/>
                      <a:pt x="1" y="249"/>
                    </a:cubicBezTo>
                    <a:cubicBezTo>
                      <a:pt x="1" y="387"/>
                      <a:pt x="110" y="496"/>
                      <a:pt x="249" y="496"/>
                    </a:cubicBezTo>
                    <a:lnTo>
                      <a:pt x="2739" y="496"/>
                    </a:lnTo>
                    <a:cubicBezTo>
                      <a:pt x="2874" y="496"/>
                      <a:pt x="2987" y="387"/>
                      <a:pt x="2987" y="249"/>
                    </a:cubicBezTo>
                    <a:cubicBezTo>
                      <a:pt x="2987" y="110"/>
                      <a:pt x="2874" y="0"/>
                      <a:pt x="2739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71" name="Google Shape;671;p23"/>
              <p:cNvSpPr/>
              <p:nvPr/>
            </p:nvSpPr>
            <p:spPr>
              <a:xfrm rot="-5400000">
                <a:off x="3046830" y="280470"/>
                <a:ext cx="766741" cy="465478"/>
              </a:xfrm>
              <a:custGeom>
                <a:avLst/>
                <a:gdLst/>
                <a:ahLst/>
                <a:cxnLst/>
                <a:rect l="l" t="t" r="r" b="b"/>
                <a:pathLst>
                  <a:path w="4380" h="2659" extrusionOk="0">
                    <a:moveTo>
                      <a:pt x="755" y="0"/>
                    </a:moveTo>
                    <a:cubicBezTo>
                      <a:pt x="341" y="0"/>
                      <a:pt x="1" y="338"/>
                      <a:pt x="1" y="754"/>
                    </a:cubicBezTo>
                    <a:lnTo>
                      <a:pt x="1" y="1905"/>
                    </a:lnTo>
                    <a:cubicBezTo>
                      <a:pt x="1" y="2322"/>
                      <a:pt x="341" y="2659"/>
                      <a:pt x="755" y="2659"/>
                    </a:cubicBezTo>
                    <a:lnTo>
                      <a:pt x="3050" y="2659"/>
                    </a:lnTo>
                    <a:cubicBezTo>
                      <a:pt x="3784" y="2659"/>
                      <a:pt x="4379" y="2064"/>
                      <a:pt x="4379" y="1330"/>
                    </a:cubicBezTo>
                    <a:cubicBezTo>
                      <a:pt x="4379" y="596"/>
                      <a:pt x="3784" y="0"/>
                      <a:pt x="3050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72" name="Google Shape;672;p23"/>
              <p:cNvSpPr/>
              <p:nvPr/>
            </p:nvSpPr>
            <p:spPr>
              <a:xfrm rot="-5400000">
                <a:off x="3079301" y="514959"/>
                <a:ext cx="481226" cy="112912"/>
              </a:xfrm>
              <a:custGeom>
                <a:avLst/>
                <a:gdLst/>
                <a:ahLst/>
                <a:cxnLst/>
                <a:rect l="l" t="t" r="r" b="b"/>
                <a:pathLst>
                  <a:path w="2749" h="645" extrusionOk="0">
                    <a:moveTo>
                      <a:pt x="322" y="0"/>
                    </a:moveTo>
                    <a:cubicBezTo>
                      <a:pt x="146" y="0"/>
                      <a:pt x="0" y="146"/>
                      <a:pt x="0" y="324"/>
                    </a:cubicBezTo>
                    <a:cubicBezTo>
                      <a:pt x="0" y="503"/>
                      <a:pt x="146" y="645"/>
                      <a:pt x="322" y="645"/>
                    </a:cubicBezTo>
                    <a:lnTo>
                      <a:pt x="2428" y="645"/>
                    </a:lnTo>
                    <a:cubicBezTo>
                      <a:pt x="2606" y="645"/>
                      <a:pt x="2748" y="503"/>
                      <a:pt x="2748" y="324"/>
                    </a:cubicBezTo>
                    <a:cubicBezTo>
                      <a:pt x="2748" y="146"/>
                      <a:pt x="2606" y="0"/>
                      <a:pt x="2428" y="0"/>
                    </a:cubicBezTo>
                    <a:close/>
                  </a:path>
                </a:pathLst>
              </a:custGeom>
              <a:solidFill>
                <a:srgbClr val="F1C23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73" name="Google Shape;673;p23"/>
              <p:cNvSpPr/>
              <p:nvPr/>
            </p:nvSpPr>
            <p:spPr>
              <a:xfrm rot="-5400000">
                <a:off x="3299434" y="515221"/>
                <a:ext cx="481226" cy="112387"/>
              </a:xfrm>
              <a:custGeom>
                <a:avLst/>
                <a:gdLst/>
                <a:ahLst/>
                <a:cxnLst/>
                <a:rect l="l" t="t" r="r" b="b"/>
                <a:pathLst>
                  <a:path w="2749" h="642" extrusionOk="0">
                    <a:moveTo>
                      <a:pt x="322" y="1"/>
                    </a:moveTo>
                    <a:cubicBezTo>
                      <a:pt x="146" y="1"/>
                      <a:pt x="0" y="143"/>
                      <a:pt x="0" y="321"/>
                    </a:cubicBezTo>
                    <a:cubicBezTo>
                      <a:pt x="0" y="500"/>
                      <a:pt x="146" y="642"/>
                      <a:pt x="322" y="642"/>
                    </a:cubicBezTo>
                    <a:lnTo>
                      <a:pt x="2428" y="642"/>
                    </a:lnTo>
                    <a:cubicBezTo>
                      <a:pt x="2606" y="642"/>
                      <a:pt x="2748" y="500"/>
                      <a:pt x="2748" y="321"/>
                    </a:cubicBezTo>
                    <a:cubicBezTo>
                      <a:pt x="2748" y="143"/>
                      <a:pt x="2606" y="1"/>
                      <a:pt x="2428" y="1"/>
                    </a:cubicBezTo>
                    <a:close/>
                  </a:path>
                </a:pathLst>
              </a:custGeom>
              <a:solidFill>
                <a:srgbClr val="F1C23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74" name="Google Shape;674;p23"/>
              <p:cNvSpPr/>
              <p:nvPr/>
            </p:nvSpPr>
            <p:spPr>
              <a:xfrm rot="-5400000">
                <a:off x="3239740" y="151981"/>
                <a:ext cx="297594" cy="318430"/>
              </a:xfrm>
              <a:custGeom>
                <a:avLst/>
                <a:gdLst/>
                <a:ahLst/>
                <a:cxnLst/>
                <a:rect l="l" t="t" r="r" b="b"/>
                <a:pathLst>
                  <a:path w="1700" h="1819" extrusionOk="0">
                    <a:moveTo>
                      <a:pt x="410" y="0"/>
                    </a:moveTo>
                    <a:cubicBezTo>
                      <a:pt x="202" y="0"/>
                      <a:pt x="23" y="33"/>
                      <a:pt x="7" y="109"/>
                    </a:cubicBezTo>
                    <a:cubicBezTo>
                      <a:pt x="0" y="139"/>
                      <a:pt x="0" y="168"/>
                      <a:pt x="7" y="195"/>
                    </a:cubicBezTo>
                    <a:lnTo>
                      <a:pt x="417" y="195"/>
                    </a:lnTo>
                    <a:cubicBezTo>
                      <a:pt x="595" y="195"/>
                      <a:pt x="737" y="341"/>
                      <a:pt x="737" y="519"/>
                    </a:cubicBezTo>
                    <a:cubicBezTo>
                      <a:pt x="737" y="582"/>
                      <a:pt x="721" y="641"/>
                      <a:pt x="687" y="691"/>
                    </a:cubicBezTo>
                    <a:cubicBezTo>
                      <a:pt x="794" y="754"/>
                      <a:pt x="883" y="820"/>
                      <a:pt x="939" y="899"/>
                    </a:cubicBezTo>
                    <a:cubicBezTo>
                      <a:pt x="1118" y="1163"/>
                      <a:pt x="1207" y="1818"/>
                      <a:pt x="1376" y="1818"/>
                    </a:cubicBezTo>
                    <a:cubicBezTo>
                      <a:pt x="1409" y="1818"/>
                      <a:pt x="1445" y="1795"/>
                      <a:pt x="1485" y="1739"/>
                    </a:cubicBezTo>
                    <a:cubicBezTo>
                      <a:pt x="1699" y="1448"/>
                      <a:pt x="1690" y="456"/>
                      <a:pt x="1072" y="109"/>
                    </a:cubicBezTo>
                    <a:cubicBezTo>
                      <a:pt x="956" y="46"/>
                      <a:pt x="661" y="0"/>
                      <a:pt x="410" y="0"/>
                    </a:cubicBezTo>
                    <a:close/>
                  </a:path>
                </a:pathLst>
              </a:custGeom>
              <a:solidFill>
                <a:schemeClr val="dk1">
                  <a:alpha val="15109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75" name="Google Shape;675;p23"/>
              <p:cNvSpPr/>
              <p:nvPr/>
            </p:nvSpPr>
            <p:spPr>
              <a:xfrm rot="-5400000">
                <a:off x="3242890" y="351371"/>
                <a:ext cx="128140" cy="87004"/>
              </a:xfrm>
              <a:custGeom>
                <a:avLst/>
                <a:gdLst/>
                <a:ahLst/>
                <a:cxnLst/>
                <a:rect l="l" t="t" r="r" b="b"/>
                <a:pathLst>
                  <a:path w="732" h="497" extrusionOk="0">
                    <a:moveTo>
                      <a:pt x="1" y="0"/>
                    </a:moveTo>
                    <a:cubicBezTo>
                      <a:pt x="37" y="222"/>
                      <a:pt x="408" y="341"/>
                      <a:pt x="681" y="496"/>
                    </a:cubicBezTo>
                    <a:cubicBezTo>
                      <a:pt x="715" y="446"/>
                      <a:pt x="731" y="387"/>
                      <a:pt x="731" y="324"/>
                    </a:cubicBezTo>
                    <a:cubicBezTo>
                      <a:pt x="731" y="146"/>
                      <a:pt x="589" y="0"/>
                      <a:pt x="411" y="0"/>
                    </a:cubicBezTo>
                    <a:close/>
                  </a:path>
                </a:pathLst>
              </a:custGeom>
              <a:solidFill>
                <a:schemeClr val="dk1">
                  <a:alpha val="15109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676" name="Google Shape;676;p23"/>
            <p:cNvGrpSpPr/>
            <p:nvPr/>
          </p:nvGrpSpPr>
          <p:grpSpPr>
            <a:xfrm rot="7487173">
              <a:off x="1934133" y="3757053"/>
              <a:ext cx="87055" cy="194505"/>
              <a:chOff x="3197462" y="129838"/>
              <a:chExt cx="465478" cy="1040001"/>
            </a:xfrm>
          </p:grpSpPr>
          <p:sp>
            <p:nvSpPr>
              <p:cNvPr id="677" name="Google Shape;677;p23"/>
              <p:cNvSpPr/>
              <p:nvPr/>
            </p:nvSpPr>
            <p:spPr>
              <a:xfrm rot="-5400000">
                <a:off x="3168755" y="864893"/>
                <a:ext cx="522889" cy="87004"/>
              </a:xfrm>
              <a:custGeom>
                <a:avLst/>
                <a:gdLst/>
                <a:ahLst/>
                <a:cxnLst/>
                <a:rect l="l" t="t" r="r" b="b"/>
                <a:pathLst>
                  <a:path w="2987" h="497" extrusionOk="0">
                    <a:moveTo>
                      <a:pt x="249" y="0"/>
                    </a:moveTo>
                    <a:cubicBezTo>
                      <a:pt x="110" y="0"/>
                      <a:pt x="1" y="110"/>
                      <a:pt x="1" y="249"/>
                    </a:cubicBezTo>
                    <a:cubicBezTo>
                      <a:pt x="1" y="387"/>
                      <a:pt x="110" y="496"/>
                      <a:pt x="249" y="496"/>
                    </a:cubicBezTo>
                    <a:lnTo>
                      <a:pt x="2739" y="496"/>
                    </a:lnTo>
                    <a:cubicBezTo>
                      <a:pt x="2874" y="496"/>
                      <a:pt x="2987" y="387"/>
                      <a:pt x="2987" y="249"/>
                    </a:cubicBezTo>
                    <a:cubicBezTo>
                      <a:pt x="2987" y="110"/>
                      <a:pt x="2874" y="0"/>
                      <a:pt x="2739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78" name="Google Shape;678;p23"/>
              <p:cNvSpPr/>
              <p:nvPr/>
            </p:nvSpPr>
            <p:spPr>
              <a:xfrm rot="-5400000">
                <a:off x="3046830" y="280470"/>
                <a:ext cx="766741" cy="465478"/>
              </a:xfrm>
              <a:custGeom>
                <a:avLst/>
                <a:gdLst/>
                <a:ahLst/>
                <a:cxnLst/>
                <a:rect l="l" t="t" r="r" b="b"/>
                <a:pathLst>
                  <a:path w="4380" h="2659" extrusionOk="0">
                    <a:moveTo>
                      <a:pt x="755" y="0"/>
                    </a:moveTo>
                    <a:cubicBezTo>
                      <a:pt x="341" y="0"/>
                      <a:pt x="1" y="338"/>
                      <a:pt x="1" y="754"/>
                    </a:cubicBezTo>
                    <a:lnTo>
                      <a:pt x="1" y="1905"/>
                    </a:lnTo>
                    <a:cubicBezTo>
                      <a:pt x="1" y="2322"/>
                      <a:pt x="341" y="2659"/>
                      <a:pt x="755" y="2659"/>
                    </a:cubicBezTo>
                    <a:lnTo>
                      <a:pt x="3050" y="2659"/>
                    </a:lnTo>
                    <a:cubicBezTo>
                      <a:pt x="3784" y="2659"/>
                      <a:pt x="4379" y="2064"/>
                      <a:pt x="4379" y="1330"/>
                    </a:cubicBezTo>
                    <a:cubicBezTo>
                      <a:pt x="4379" y="596"/>
                      <a:pt x="3784" y="0"/>
                      <a:pt x="3050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79" name="Google Shape;679;p23"/>
              <p:cNvSpPr/>
              <p:nvPr/>
            </p:nvSpPr>
            <p:spPr>
              <a:xfrm rot="-5400000">
                <a:off x="3079301" y="514959"/>
                <a:ext cx="481226" cy="112912"/>
              </a:xfrm>
              <a:custGeom>
                <a:avLst/>
                <a:gdLst/>
                <a:ahLst/>
                <a:cxnLst/>
                <a:rect l="l" t="t" r="r" b="b"/>
                <a:pathLst>
                  <a:path w="2749" h="645" extrusionOk="0">
                    <a:moveTo>
                      <a:pt x="322" y="0"/>
                    </a:moveTo>
                    <a:cubicBezTo>
                      <a:pt x="146" y="0"/>
                      <a:pt x="0" y="146"/>
                      <a:pt x="0" y="324"/>
                    </a:cubicBezTo>
                    <a:cubicBezTo>
                      <a:pt x="0" y="503"/>
                      <a:pt x="146" y="645"/>
                      <a:pt x="322" y="645"/>
                    </a:cubicBezTo>
                    <a:lnTo>
                      <a:pt x="2428" y="645"/>
                    </a:lnTo>
                    <a:cubicBezTo>
                      <a:pt x="2606" y="645"/>
                      <a:pt x="2748" y="503"/>
                      <a:pt x="2748" y="324"/>
                    </a:cubicBezTo>
                    <a:cubicBezTo>
                      <a:pt x="2748" y="146"/>
                      <a:pt x="2606" y="0"/>
                      <a:pt x="2428" y="0"/>
                    </a:cubicBezTo>
                    <a:close/>
                  </a:path>
                </a:pathLst>
              </a:custGeom>
              <a:solidFill>
                <a:srgbClr val="F1C23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80" name="Google Shape;680;p23"/>
              <p:cNvSpPr/>
              <p:nvPr/>
            </p:nvSpPr>
            <p:spPr>
              <a:xfrm rot="-5400000">
                <a:off x="3299434" y="515221"/>
                <a:ext cx="481226" cy="112387"/>
              </a:xfrm>
              <a:custGeom>
                <a:avLst/>
                <a:gdLst/>
                <a:ahLst/>
                <a:cxnLst/>
                <a:rect l="l" t="t" r="r" b="b"/>
                <a:pathLst>
                  <a:path w="2749" h="642" extrusionOk="0">
                    <a:moveTo>
                      <a:pt x="322" y="1"/>
                    </a:moveTo>
                    <a:cubicBezTo>
                      <a:pt x="146" y="1"/>
                      <a:pt x="0" y="143"/>
                      <a:pt x="0" y="321"/>
                    </a:cubicBezTo>
                    <a:cubicBezTo>
                      <a:pt x="0" y="500"/>
                      <a:pt x="146" y="642"/>
                      <a:pt x="322" y="642"/>
                    </a:cubicBezTo>
                    <a:lnTo>
                      <a:pt x="2428" y="642"/>
                    </a:lnTo>
                    <a:cubicBezTo>
                      <a:pt x="2606" y="642"/>
                      <a:pt x="2748" y="500"/>
                      <a:pt x="2748" y="321"/>
                    </a:cubicBezTo>
                    <a:cubicBezTo>
                      <a:pt x="2748" y="143"/>
                      <a:pt x="2606" y="1"/>
                      <a:pt x="2428" y="1"/>
                    </a:cubicBezTo>
                    <a:close/>
                  </a:path>
                </a:pathLst>
              </a:custGeom>
              <a:solidFill>
                <a:srgbClr val="F1C23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81" name="Google Shape;681;p23"/>
              <p:cNvSpPr/>
              <p:nvPr/>
            </p:nvSpPr>
            <p:spPr>
              <a:xfrm rot="-5400000">
                <a:off x="3239740" y="151981"/>
                <a:ext cx="297594" cy="318430"/>
              </a:xfrm>
              <a:custGeom>
                <a:avLst/>
                <a:gdLst/>
                <a:ahLst/>
                <a:cxnLst/>
                <a:rect l="l" t="t" r="r" b="b"/>
                <a:pathLst>
                  <a:path w="1700" h="1819" extrusionOk="0">
                    <a:moveTo>
                      <a:pt x="410" y="0"/>
                    </a:moveTo>
                    <a:cubicBezTo>
                      <a:pt x="202" y="0"/>
                      <a:pt x="23" y="33"/>
                      <a:pt x="7" y="109"/>
                    </a:cubicBezTo>
                    <a:cubicBezTo>
                      <a:pt x="0" y="139"/>
                      <a:pt x="0" y="168"/>
                      <a:pt x="7" y="195"/>
                    </a:cubicBezTo>
                    <a:lnTo>
                      <a:pt x="417" y="195"/>
                    </a:lnTo>
                    <a:cubicBezTo>
                      <a:pt x="595" y="195"/>
                      <a:pt x="737" y="341"/>
                      <a:pt x="737" y="519"/>
                    </a:cubicBezTo>
                    <a:cubicBezTo>
                      <a:pt x="737" y="582"/>
                      <a:pt x="721" y="641"/>
                      <a:pt x="687" y="691"/>
                    </a:cubicBezTo>
                    <a:cubicBezTo>
                      <a:pt x="794" y="754"/>
                      <a:pt x="883" y="820"/>
                      <a:pt x="939" y="899"/>
                    </a:cubicBezTo>
                    <a:cubicBezTo>
                      <a:pt x="1118" y="1163"/>
                      <a:pt x="1207" y="1818"/>
                      <a:pt x="1376" y="1818"/>
                    </a:cubicBezTo>
                    <a:cubicBezTo>
                      <a:pt x="1409" y="1818"/>
                      <a:pt x="1445" y="1795"/>
                      <a:pt x="1485" y="1739"/>
                    </a:cubicBezTo>
                    <a:cubicBezTo>
                      <a:pt x="1699" y="1448"/>
                      <a:pt x="1690" y="456"/>
                      <a:pt x="1072" y="109"/>
                    </a:cubicBezTo>
                    <a:cubicBezTo>
                      <a:pt x="956" y="46"/>
                      <a:pt x="661" y="0"/>
                      <a:pt x="410" y="0"/>
                    </a:cubicBezTo>
                    <a:close/>
                  </a:path>
                </a:pathLst>
              </a:custGeom>
              <a:solidFill>
                <a:schemeClr val="dk1">
                  <a:alpha val="15109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82" name="Google Shape;682;p23"/>
              <p:cNvSpPr/>
              <p:nvPr/>
            </p:nvSpPr>
            <p:spPr>
              <a:xfrm rot="-5400000">
                <a:off x="3242890" y="351371"/>
                <a:ext cx="128140" cy="87004"/>
              </a:xfrm>
              <a:custGeom>
                <a:avLst/>
                <a:gdLst/>
                <a:ahLst/>
                <a:cxnLst/>
                <a:rect l="l" t="t" r="r" b="b"/>
                <a:pathLst>
                  <a:path w="732" h="497" extrusionOk="0">
                    <a:moveTo>
                      <a:pt x="1" y="0"/>
                    </a:moveTo>
                    <a:cubicBezTo>
                      <a:pt x="37" y="222"/>
                      <a:pt x="408" y="341"/>
                      <a:pt x="681" y="496"/>
                    </a:cubicBezTo>
                    <a:cubicBezTo>
                      <a:pt x="715" y="446"/>
                      <a:pt x="731" y="387"/>
                      <a:pt x="731" y="324"/>
                    </a:cubicBezTo>
                    <a:cubicBezTo>
                      <a:pt x="731" y="146"/>
                      <a:pt x="589" y="0"/>
                      <a:pt x="411" y="0"/>
                    </a:cubicBezTo>
                    <a:close/>
                  </a:path>
                </a:pathLst>
              </a:custGeom>
              <a:solidFill>
                <a:schemeClr val="dk1">
                  <a:alpha val="15109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683" name="Google Shape;683;p23"/>
            <p:cNvGrpSpPr/>
            <p:nvPr/>
          </p:nvGrpSpPr>
          <p:grpSpPr>
            <a:xfrm rot="7487173">
              <a:off x="1611504" y="3532909"/>
              <a:ext cx="87055" cy="194505"/>
              <a:chOff x="3197462" y="129838"/>
              <a:chExt cx="465478" cy="1040001"/>
            </a:xfrm>
          </p:grpSpPr>
          <p:sp>
            <p:nvSpPr>
              <p:cNvPr id="684" name="Google Shape;684;p23"/>
              <p:cNvSpPr/>
              <p:nvPr/>
            </p:nvSpPr>
            <p:spPr>
              <a:xfrm rot="-5400000">
                <a:off x="3168755" y="864893"/>
                <a:ext cx="522889" cy="87004"/>
              </a:xfrm>
              <a:custGeom>
                <a:avLst/>
                <a:gdLst/>
                <a:ahLst/>
                <a:cxnLst/>
                <a:rect l="l" t="t" r="r" b="b"/>
                <a:pathLst>
                  <a:path w="2987" h="497" extrusionOk="0">
                    <a:moveTo>
                      <a:pt x="249" y="0"/>
                    </a:moveTo>
                    <a:cubicBezTo>
                      <a:pt x="110" y="0"/>
                      <a:pt x="1" y="110"/>
                      <a:pt x="1" y="249"/>
                    </a:cubicBezTo>
                    <a:cubicBezTo>
                      <a:pt x="1" y="387"/>
                      <a:pt x="110" y="496"/>
                      <a:pt x="249" y="496"/>
                    </a:cubicBezTo>
                    <a:lnTo>
                      <a:pt x="2739" y="496"/>
                    </a:lnTo>
                    <a:cubicBezTo>
                      <a:pt x="2874" y="496"/>
                      <a:pt x="2987" y="387"/>
                      <a:pt x="2987" y="249"/>
                    </a:cubicBezTo>
                    <a:cubicBezTo>
                      <a:pt x="2987" y="110"/>
                      <a:pt x="2874" y="0"/>
                      <a:pt x="2739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85" name="Google Shape;685;p23"/>
              <p:cNvSpPr/>
              <p:nvPr/>
            </p:nvSpPr>
            <p:spPr>
              <a:xfrm rot="-5400000">
                <a:off x="3046830" y="280470"/>
                <a:ext cx="766741" cy="465478"/>
              </a:xfrm>
              <a:custGeom>
                <a:avLst/>
                <a:gdLst/>
                <a:ahLst/>
                <a:cxnLst/>
                <a:rect l="l" t="t" r="r" b="b"/>
                <a:pathLst>
                  <a:path w="4380" h="2659" extrusionOk="0">
                    <a:moveTo>
                      <a:pt x="755" y="0"/>
                    </a:moveTo>
                    <a:cubicBezTo>
                      <a:pt x="341" y="0"/>
                      <a:pt x="1" y="338"/>
                      <a:pt x="1" y="754"/>
                    </a:cubicBezTo>
                    <a:lnTo>
                      <a:pt x="1" y="1905"/>
                    </a:lnTo>
                    <a:cubicBezTo>
                      <a:pt x="1" y="2322"/>
                      <a:pt x="341" y="2659"/>
                      <a:pt x="755" y="2659"/>
                    </a:cubicBezTo>
                    <a:lnTo>
                      <a:pt x="3050" y="2659"/>
                    </a:lnTo>
                    <a:cubicBezTo>
                      <a:pt x="3784" y="2659"/>
                      <a:pt x="4379" y="2064"/>
                      <a:pt x="4379" y="1330"/>
                    </a:cubicBezTo>
                    <a:cubicBezTo>
                      <a:pt x="4379" y="596"/>
                      <a:pt x="3784" y="0"/>
                      <a:pt x="3050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86" name="Google Shape;686;p23"/>
              <p:cNvSpPr/>
              <p:nvPr/>
            </p:nvSpPr>
            <p:spPr>
              <a:xfrm rot="-5400000">
                <a:off x="3079301" y="514959"/>
                <a:ext cx="481226" cy="112912"/>
              </a:xfrm>
              <a:custGeom>
                <a:avLst/>
                <a:gdLst/>
                <a:ahLst/>
                <a:cxnLst/>
                <a:rect l="l" t="t" r="r" b="b"/>
                <a:pathLst>
                  <a:path w="2749" h="645" extrusionOk="0">
                    <a:moveTo>
                      <a:pt x="322" y="0"/>
                    </a:moveTo>
                    <a:cubicBezTo>
                      <a:pt x="146" y="0"/>
                      <a:pt x="0" y="146"/>
                      <a:pt x="0" y="324"/>
                    </a:cubicBezTo>
                    <a:cubicBezTo>
                      <a:pt x="0" y="503"/>
                      <a:pt x="146" y="645"/>
                      <a:pt x="322" y="645"/>
                    </a:cubicBezTo>
                    <a:lnTo>
                      <a:pt x="2428" y="645"/>
                    </a:lnTo>
                    <a:cubicBezTo>
                      <a:pt x="2606" y="645"/>
                      <a:pt x="2748" y="503"/>
                      <a:pt x="2748" y="324"/>
                    </a:cubicBezTo>
                    <a:cubicBezTo>
                      <a:pt x="2748" y="146"/>
                      <a:pt x="2606" y="0"/>
                      <a:pt x="2428" y="0"/>
                    </a:cubicBezTo>
                    <a:close/>
                  </a:path>
                </a:pathLst>
              </a:custGeom>
              <a:solidFill>
                <a:srgbClr val="F1C23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87" name="Google Shape;687;p23"/>
              <p:cNvSpPr/>
              <p:nvPr/>
            </p:nvSpPr>
            <p:spPr>
              <a:xfrm rot="-5400000">
                <a:off x="3299434" y="515221"/>
                <a:ext cx="481226" cy="112387"/>
              </a:xfrm>
              <a:custGeom>
                <a:avLst/>
                <a:gdLst/>
                <a:ahLst/>
                <a:cxnLst/>
                <a:rect l="l" t="t" r="r" b="b"/>
                <a:pathLst>
                  <a:path w="2749" h="642" extrusionOk="0">
                    <a:moveTo>
                      <a:pt x="322" y="1"/>
                    </a:moveTo>
                    <a:cubicBezTo>
                      <a:pt x="146" y="1"/>
                      <a:pt x="0" y="143"/>
                      <a:pt x="0" y="321"/>
                    </a:cubicBezTo>
                    <a:cubicBezTo>
                      <a:pt x="0" y="500"/>
                      <a:pt x="146" y="642"/>
                      <a:pt x="322" y="642"/>
                    </a:cubicBezTo>
                    <a:lnTo>
                      <a:pt x="2428" y="642"/>
                    </a:lnTo>
                    <a:cubicBezTo>
                      <a:pt x="2606" y="642"/>
                      <a:pt x="2748" y="500"/>
                      <a:pt x="2748" y="321"/>
                    </a:cubicBezTo>
                    <a:cubicBezTo>
                      <a:pt x="2748" y="143"/>
                      <a:pt x="2606" y="1"/>
                      <a:pt x="2428" y="1"/>
                    </a:cubicBezTo>
                    <a:close/>
                  </a:path>
                </a:pathLst>
              </a:custGeom>
              <a:solidFill>
                <a:srgbClr val="F1C23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88" name="Google Shape;688;p23"/>
              <p:cNvSpPr/>
              <p:nvPr/>
            </p:nvSpPr>
            <p:spPr>
              <a:xfrm rot="-5400000">
                <a:off x="3239740" y="151981"/>
                <a:ext cx="297594" cy="318430"/>
              </a:xfrm>
              <a:custGeom>
                <a:avLst/>
                <a:gdLst/>
                <a:ahLst/>
                <a:cxnLst/>
                <a:rect l="l" t="t" r="r" b="b"/>
                <a:pathLst>
                  <a:path w="1700" h="1819" extrusionOk="0">
                    <a:moveTo>
                      <a:pt x="410" y="0"/>
                    </a:moveTo>
                    <a:cubicBezTo>
                      <a:pt x="202" y="0"/>
                      <a:pt x="23" y="33"/>
                      <a:pt x="7" y="109"/>
                    </a:cubicBezTo>
                    <a:cubicBezTo>
                      <a:pt x="0" y="139"/>
                      <a:pt x="0" y="168"/>
                      <a:pt x="7" y="195"/>
                    </a:cubicBezTo>
                    <a:lnTo>
                      <a:pt x="417" y="195"/>
                    </a:lnTo>
                    <a:cubicBezTo>
                      <a:pt x="595" y="195"/>
                      <a:pt x="737" y="341"/>
                      <a:pt x="737" y="519"/>
                    </a:cubicBezTo>
                    <a:cubicBezTo>
                      <a:pt x="737" y="582"/>
                      <a:pt x="721" y="641"/>
                      <a:pt x="687" y="691"/>
                    </a:cubicBezTo>
                    <a:cubicBezTo>
                      <a:pt x="794" y="754"/>
                      <a:pt x="883" y="820"/>
                      <a:pt x="939" y="899"/>
                    </a:cubicBezTo>
                    <a:cubicBezTo>
                      <a:pt x="1118" y="1163"/>
                      <a:pt x="1207" y="1818"/>
                      <a:pt x="1376" y="1818"/>
                    </a:cubicBezTo>
                    <a:cubicBezTo>
                      <a:pt x="1409" y="1818"/>
                      <a:pt x="1445" y="1795"/>
                      <a:pt x="1485" y="1739"/>
                    </a:cubicBezTo>
                    <a:cubicBezTo>
                      <a:pt x="1699" y="1448"/>
                      <a:pt x="1690" y="456"/>
                      <a:pt x="1072" y="109"/>
                    </a:cubicBezTo>
                    <a:cubicBezTo>
                      <a:pt x="956" y="46"/>
                      <a:pt x="661" y="0"/>
                      <a:pt x="410" y="0"/>
                    </a:cubicBezTo>
                    <a:close/>
                  </a:path>
                </a:pathLst>
              </a:custGeom>
              <a:solidFill>
                <a:schemeClr val="dk1">
                  <a:alpha val="15109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89" name="Google Shape;689;p23"/>
              <p:cNvSpPr/>
              <p:nvPr/>
            </p:nvSpPr>
            <p:spPr>
              <a:xfrm rot="-5400000">
                <a:off x="3242890" y="351371"/>
                <a:ext cx="128140" cy="87004"/>
              </a:xfrm>
              <a:custGeom>
                <a:avLst/>
                <a:gdLst/>
                <a:ahLst/>
                <a:cxnLst/>
                <a:rect l="l" t="t" r="r" b="b"/>
                <a:pathLst>
                  <a:path w="732" h="497" extrusionOk="0">
                    <a:moveTo>
                      <a:pt x="1" y="0"/>
                    </a:moveTo>
                    <a:cubicBezTo>
                      <a:pt x="37" y="222"/>
                      <a:pt x="408" y="341"/>
                      <a:pt x="681" y="496"/>
                    </a:cubicBezTo>
                    <a:cubicBezTo>
                      <a:pt x="715" y="446"/>
                      <a:pt x="731" y="387"/>
                      <a:pt x="731" y="324"/>
                    </a:cubicBezTo>
                    <a:cubicBezTo>
                      <a:pt x="731" y="146"/>
                      <a:pt x="589" y="0"/>
                      <a:pt x="411" y="0"/>
                    </a:cubicBezTo>
                    <a:close/>
                  </a:path>
                </a:pathLst>
              </a:custGeom>
              <a:solidFill>
                <a:schemeClr val="dk1">
                  <a:alpha val="15109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6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4" name="Google Shape;694;p24"/>
          <p:cNvSpPr/>
          <p:nvPr/>
        </p:nvSpPr>
        <p:spPr>
          <a:xfrm>
            <a:off x="2269686" y="294079"/>
            <a:ext cx="5438514" cy="625071"/>
          </a:xfrm>
          <a:custGeom>
            <a:avLst/>
            <a:gdLst/>
            <a:ahLst/>
            <a:cxnLst/>
            <a:rect l="l" t="t" r="r" b="b"/>
            <a:pathLst>
              <a:path w="35452" h="6761" extrusionOk="0">
                <a:moveTo>
                  <a:pt x="13370" y="1"/>
                </a:moveTo>
                <a:lnTo>
                  <a:pt x="13370" y="1"/>
                </a:lnTo>
                <a:cubicBezTo>
                  <a:pt x="13358" y="32"/>
                  <a:pt x="13345" y="71"/>
                  <a:pt x="13334" y="71"/>
                </a:cubicBezTo>
                <a:cubicBezTo>
                  <a:pt x="13333" y="71"/>
                  <a:pt x="13331" y="70"/>
                  <a:pt x="13330" y="68"/>
                </a:cubicBezTo>
                <a:lnTo>
                  <a:pt x="13330" y="68"/>
                </a:lnTo>
                <a:cubicBezTo>
                  <a:pt x="13330" y="107"/>
                  <a:pt x="13330" y="147"/>
                  <a:pt x="13333" y="187"/>
                </a:cubicBezTo>
                <a:lnTo>
                  <a:pt x="11147" y="187"/>
                </a:lnTo>
                <a:cubicBezTo>
                  <a:pt x="11144" y="157"/>
                  <a:pt x="11144" y="123"/>
                  <a:pt x="11138" y="94"/>
                </a:cubicBezTo>
                <a:cubicBezTo>
                  <a:pt x="11134" y="123"/>
                  <a:pt x="11134" y="157"/>
                  <a:pt x="11131" y="187"/>
                </a:cubicBezTo>
                <a:lnTo>
                  <a:pt x="893" y="187"/>
                </a:lnTo>
                <a:cubicBezTo>
                  <a:pt x="893" y="187"/>
                  <a:pt x="318" y="633"/>
                  <a:pt x="195" y="1730"/>
                </a:cubicBezTo>
                <a:cubicBezTo>
                  <a:pt x="0" y="3433"/>
                  <a:pt x="519" y="3282"/>
                  <a:pt x="453" y="4115"/>
                </a:cubicBezTo>
                <a:cubicBezTo>
                  <a:pt x="351" y="5385"/>
                  <a:pt x="569" y="5877"/>
                  <a:pt x="404" y="6681"/>
                </a:cubicBezTo>
                <a:lnTo>
                  <a:pt x="10949" y="6681"/>
                </a:lnTo>
                <a:cubicBezTo>
                  <a:pt x="10955" y="6710"/>
                  <a:pt x="10963" y="6737"/>
                  <a:pt x="10972" y="6760"/>
                </a:cubicBezTo>
                <a:lnTo>
                  <a:pt x="10975" y="6681"/>
                </a:lnTo>
                <a:lnTo>
                  <a:pt x="19778" y="6681"/>
                </a:lnTo>
                <a:cubicBezTo>
                  <a:pt x="19784" y="6710"/>
                  <a:pt x="19795" y="6737"/>
                  <a:pt x="19804" y="6760"/>
                </a:cubicBezTo>
                <a:lnTo>
                  <a:pt x="19804" y="6681"/>
                </a:lnTo>
                <a:lnTo>
                  <a:pt x="28607" y="6681"/>
                </a:lnTo>
                <a:cubicBezTo>
                  <a:pt x="28613" y="6710"/>
                  <a:pt x="28624" y="6737"/>
                  <a:pt x="28633" y="6760"/>
                </a:cubicBezTo>
                <a:lnTo>
                  <a:pt x="28633" y="6681"/>
                </a:lnTo>
                <a:lnTo>
                  <a:pt x="35452" y="6681"/>
                </a:lnTo>
                <a:cubicBezTo>
                  <a:pt x="35452" y="6681"/>
                  <a:pt x="35412" y="6142"/>
                  <a:pt x="35161" y="5616"/>
                </a:cubicBezTo>
                <a:cubicBezTo>
                  <a:pt x="35038" y="5358"/>
                  <a:pt x="34860" y="5100"/>
                  <a:pt x="34612" y="4915"/>
                </a:cubicBezTo>
                <a:cubicBezTo>
                  <a:pt x="33858" y="4356"/>
                  <a:pt x="34454" y="3552"/>
                  <a:pt x="34371" y="2911"/>
                </a:cubicBezTo>
                <a:cubicBezTo>
                  <a:pt x="34288" y="2270"/>
                  <a:pt x="33799" y="1549"/>
                  <a:pt x="33465" y="1149"/>
                </a:cubicBezTo>
                <a:cubicBezTo>
                  <a:pt x="33343" y="1003"/>
                  <a:pt x="33220" y="834"/>
                  <a:pt x="33114" y="683"/>
                </a:cubicBezTo>
                <a:cubicBezTo>
                  <a:pt x="32929" y="414"/>
                  <a:pt x="32793" y="187"/>
                  <a:pt x="32793" y="187"/>
                </a:cubicBezTo>
                <a:lnTo>
                  <a:pt x="31018" y="187"/>
                </a:lnTo>
                <a:cubicBezTo>
                  <a:pt x="31021" y="123"/>
                  <a:pt x="31024" y="64"/>
                  <a:pt x="31028" y="1"/>
                </a:cubicBezTo>
                <a:lnTo>
                  <a:pt x="31028" y="1"/>
                </a:lnTo>
                <a:cubicBezTo>
                  <a:pt x="31019" y="32"/>
                  <a:pt x="31006" y="71"/>
                  <a:pt x="30994" y="71"/>
                </a:cubicBezTo>
                <a:cubicBezTo>
                  <a:pt x="30992" y="71"/>
                  <a:pt x="30990" y="70"/>
                  <a:pt x="30988" y="68"/>
                </a:cubicBezTo>
                <a:lnTo>
                  <a:pt x="30988" y="68"/>
                </a:lnTo>
                <a:cubicBezTo>
                  <a:pt x="30988" y="107"/>
                  <a:pt x="30991" y="147"/>
                  <a:pt x="30991" y="187"/>
                </a:cubicBezTo>
                <a:lnTo>
                  <a:pt x="28809" y="187"/>
                </a:lnTo>
                <a:cubicBezTo>
                  <a:pt x="28805" y="157"/>
                  <a:pt x="28802" y="123"/>
                  <a:pt x="28799" y="94"/>
                </a:cubicBezTo>
                <a:cubicBezTo>
                  <a:pt x="28796" y="123"/>
                  <a:pt x="28792" y="157"/>
                  <a:pt x="28789" y="187"/>
                </a:cubicBezTo>
                <a:lnTo>
                  <a:pt x="22189" y="187"/>
                </a:lnTo>
                <a:cubicBezTo>
                  <a:pt x="22192" y="123"/>
                  <a:pt x="22195" y="64"/>
                  <a:pt x="22199" y="1"/>
                </a:cubicBezTo>
                <a:lnTo>
                  <a:pt x="22199" y="1"/>
                </a:lnTo>
                <a:cubicBezTo>
                  <a:pt x="22190" y="32"/>
                  <a:pt x="22175" y="71"/>
                  <a:pt x="22164" y="71"/>
                </a:cubicBezTo>
                <a:cubicBezTo>
                  <a:pt x="22162" y="71"/>
                  <a:pt x="22160" y="70"/>
                  <a:pt x="22159" y="68"/>
                </a:cubicBezTo>
                <a:lnTo>
                  <a:pt x="22159" y="68"/>
                </a:lnTo>
                <a:cubicBezTo>
                  <a:pt x="22159" y="107"/>
                  <a:pt x="22159" y="147"/>
                  <a:pt x="22162" y="187"/>
                </a:cubicBezTo>
                <a:lnTo>
                  <a:pt x="19976" y="187"/>
                </a:lnTo>
                <a:cubicBezTo>
                  <a:pt x="19976" y="157"/>
                  <a:pt x="19973" y="123"/>
                  <a:pt x="19967" y="94"/>
                </a:cubicBezTo>
                <a:cubicBezTo>
                  <a:pt x="19967" y="123"/>
                  <a:pt x="19963" y="157"/>
                  <a:pt x="19960" y="187"/>
                </a:cubicBezTo>
                <a:lnTo>
                  <a:pt x="13360" y="187"/>
                </a:lnTo>
                <a:cubicBezTo>
                  <a:pt x="13363" y="123"/>
                  <a:pt x="13366" y="64"/>
                  <a:pt x="13370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  <a:effectLst>
            <a:outerShdw blurRad="28575" dist="19050" dir="19320000" algn="bl" rotWithShape="0">
              <a:srgbClr val="000000">
                <a:alpha val="21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95" name="Google Shape;695;p24"/>
          <p:cNvSpPr/>
          <p:nvPr/>
        </p:nvSpPr>
        <p:spPr>
          <a:xfrm rot="7791998">
            <a:off x="7058505" y="716709"/>
            <a:ext cx="882084" cy="299122"/>
          </a:xfrm>
          <a:custGeom>
            <a:avLst/>
            <a:gdLst/>
            <a:ahLst/>
            <a:cxnLst/>
            <a:rect l="l" t="t" r="r" b="b"/>
            <a:pathLst>
              <a:path w="9177" h="3112" extrusionOk="0">
                <a:moveTo>
                  <a:pt x="9011" y="1"/>
                </a:moveTo>
                <a:lnTo>
                  <a:pt x="1" y="655"/>
                </a:lnTo>
                <a:lnTo>
                  <a:pt x="1" y="682"/>
                </a:lnTo>
                <a:lnTo>
                  <a:pt x="34" y="728"/>
                </a:lnTo>
                <a:lnTo>
                  <a:pt x="7" y="741"/>
                </a:lnTo>
                <a:lnTo>
                  <a:pt x="7" y="758"/>
                </a:lnTo>
                <a:lnTo>
                  <a:pt x="106" y="821"/>
                </a:lnTo>
                <a:lnTo>
                  <a:pt x="14" y="827"/>
                </a:lnTo>
                <a:lnTo>
                  <a:pt x="109" y="867"/>
                </a:lnTo>
                <a:lnTo>
                  <a:pt x="57" y="897"/>
                </a:lnTo>
                <a:lnTo>
                  <a:pt x="117" y="940"/>
                </a:lnTo>
                <a:lnTo>
                  <a:pt x="63" y="986"/>
                </a:lnTo>
                <a:lnTo>
                  <a:pt x="120" y="1022"/>
                </a:lnTo>
                <a:cubicBezTo>
                  <a:pt x="120" y="1022"/>
                  <a:pt x="60" y="1042"/>
                  <a:pt x="67" y="1055"/>
                </a:cubicBezTo>
                <a:cubicBezTo>
                  <a:pt x="77" y="1068"/>
                  <a:pt x="126" y="1112"/>
                  <a:pt x="126" y="1112"/>
                </a:cubicBezTo>
                <a:lnTo>
                  <a:pt x="86" y="1128"/>
                </a:lnTo>
                <a:lnTo>
                  <a:pt x="109" y="1181"/>
                </a:lnTo>
                <a:lnTo>
                  <a:pt x="100" y="1227"/>
                </a:lnTo>
                <a:lnTo>
                  <a:pt x="126" y="1297"/>
                </a:lnTo>
                <a:lnTo>
                  <a:pt x="113" y="1419"/>
                </a:lnTo>
                <a:lnTo>
                  <a:pt x="159" y="1541"/>
                </a:lnTo>
                <a:lnTo>
                  <a:pt x="143" y="1660"/>
                </a:lnTo>
                <a:lnTo>
                  <a:pt x="176" y="1782"/>
                </a:lnTo>
                <a:lnTo>
                  <a:pt x="140" y="2014"/>
                </a:lnTo>
                <a:lnTo>
                  <a:pt x="209" y="2246"/>
                </a:lnTo>
                <a:lnTo>
                  <a:pt x="179" y="2394"/>
                </a:lnTo>
                <a:lnTo>
                  <a:pt x="216" y="2563"/>
                </a:lnTo>
                <a:lnTo>
                  <a:pt x="216" y="2705"/>
                </a:lnTo>
                <a:lnTo>
                  <a:pt x="248" y="2788"/>
                </a:lnTo>
                <a:cubicBezTo>
                  <a:pt x="248" y="2788"/>
                  <a:pt x="202" y="2805"/>
                  <a:pt x="216" y="2814"/>
                </a:cubicBezTo>
                <a:cubicBezTo>
                  <a:pt x="225" y="2824"/>
                  <a:pt x="265" y="2861"/>
                  <a:pt x="255" y="2874"/>
                </a:cubicBezTo>
                <a:cubicBezTo>
                  <a:pt x="248" y="2890"/>
                  <a:pt x="213" y="3026"/>
                  <a:pt x="213" y="3026"/>
                </a:cubicBezTo>
                <a:lnTo>
                  <a:pt x="272" y="3052"/>
                </a:lnTo>
                <a:lnTo>
                  <a:pt x="228" y="3076"/>
                </a:lnTo>
                <a:lnTo>
                  <a:pt x="239" y="3112"/>
                </a:lnTo>
                <a:lnTo>
                  <a:pt x="9177" y="2461"/>
                </a:lnTo>
                <a:lnTo>
                  <a:pt x="9038" y="2368"/>
                </a:lnTo>
                <a:lnTo>
                  <a:pt x="9094" y="2252"/>
                </a:lnTo>
                <a:lnTo>
                  <a:pt x="8958" y="2143"/>
                </a:lnTo>
                <a:lnTo>
                  <a:pt x="9097" y="2044"/>
                </a:lnTo>
                <a:lnTo>
                  <a:pt x="8946" y="1935"/>
                </a:lnTo>
                <a:cubicBezTo>
                  <a:pt x="8946" y="1935"/>
                  <a:pt x="9081" y="1782"/>
                  <a:pt x="9101" y="1759"/>
                </a:cubicBezTo>
                <a:cubicBezTo>
                  <a:pt x="9124" y="1736"/>
                  <a:pt x="8992" y="1620"/>
                  <a:pt x="8992" y="1620"/>
                </a:cubicBezTo>
                <a:lnTo>
                  <a:pt x="9081" y="1532"/>
                </a:lnTo>
                <a:lnTo>
                  <a:pt x="8935" y="1290"/>
                </a:lnTo>
                <a:lnTo>
                  <a:pt x="9097" y="1164"/>
                </a:lnTo>
                <a:lnTo>
                  <a:pt x="9061" y="691"/>
                </a:lnTo>
                <a:lnTo>
                  <a:pt x="8879" y="513"/>
                </a:lnTo>
                <a:lnTo>
                  <a:pt x="9038" y="341"/>
                </a:lnTo>
                <a:lnTo>
                  <a:pt x="9028" y="228"/>
                </a:lnTo>
                <a:lnTo>
                  <a:pt x="8859" y="242"/>
                </a:lnTo>
                <a:lnTo>
                  <a:pt x="8859" y="242"/>
                </a:lnTo>
                <a:lnTo>
                  <a:pt x="9011" y="1"/>
                </a:lnTo>
                <a:close/>
              </a:path>
            </a:pathLst>
          </a:custGeom>
          <a:solidFill>
            <a:schemeClr val="dk1">
              <a:alpha val="15109"/>
            </a:schemeClr>
          </a:solidFill>
          <a:ln>
            <a:noFill/>
          </a:ln>
          <a:effectLst>
            <a:outerShdw blurRad="28575" dist="19050" dir="19200000" algn="bl" rotWithShape="0">
              <a:srgbClr val="000000">
                <a:alpha val="20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96" name="Google Shape;696;p24"/>
          <p:cNvSpPr/>
          <p:nvPr/>
        </p:nvSpPr>
        <p:spPr>
          <a:xfrm rot="7791998">
            <a:off x="1923405" y="333984"/>
            <a:ext cx="882084" cy="299122"/>
          </a:xfrm>
          <a:custGeom>
            <a:avLst/>
            <a:gdLst/>
            <a:ahLst/>
            <a:cxnLst/>
            <a:rect l="l" t="t" r="r" b="b"/>
            <a:pathLst>
              <a:path w="9177" h="3112" extrusionOk="0">
                <a:moveTo>
                  <a:pt x="9011" y="1"/>
                </a:moveTo>
                <a:lnTo>
                  <a:pt x="1" y="655"/>
                </a:lnTo>
                <a:lnTo>
                  <a:pt x="1" y="682"/>
                </a:lnTo>
                <a:lnTo>
                  <a:pt x="34" y="728"/>
                </a:lnTo>
                <a:lnTo>
                  <a:pt x="7" y="741"/>
                </a:lnTo>
                <a:lnTo>
                  <a:pt x="7" y="758"/>
                </a:lnTo>
                <a:lnTo>
                  <a:pt x="106" y="821"/>
                </a:lnTo>
                <a:lnTo>
                  <a:pt x="14" y="827"/>
                </a:lnTo>
                <a:lnTo>
                  <a:pt x="109" y="867"/>
                </a:lnTo>
                <a:lnTo>
                  <a:pt x="57" y="897"/>
                </a:lnTo>
                <a:lnTo>
                  <a:pt x="117" y="940"/>
                </a:lnTo>
                <a:lnTo>
                  <a:pt x="63" y="986"/>
                </a:lnTo>
                <a:lnTo>
                  <a:pt x="120" y="1022"/>
                </a:lnTo>
                <a:cubicBezTo>
                  <a:pt x="120" y="1022"/>
                  <a:pt x="60" y="1042"/>
                  <a:pt x="67" y="1055"/>
                </a:cubicBezTo>
                <a:cubicBezTo>
                  <a:pt x="77" y="1068"/>
                  <a:pt x="126" y="1112"/>
                  <a:pt x="126" y="1112"/>
                </a:cubicBezTo>
                <a:lnTo>
                  <a:pt x="86" y="1128"/>
                </a:lnTo>
                <a:lnTo>
                  <a:pt x="109" y="1181"/>
                </a:lnTo>
                <a:lnTo>
                  <a:pt x="100" y="1227"/>
                </a:lnTo>
                <a:lnTo>
                  <a:pt x="126" y="1297"/>
                </a:lnTo>
                <a:lnTo>
                  <a:pt x="113" y="1419"/>
                </a:lnTo>
                <a:lnTo>
                  <a:pt x="159" y="1541"/>
                </a:lnTo>
                <a:lnTo>
                  <a:pt x="143" y="1660"/>
                </a:lnTo>
                <a:lnTo>
                  <a:pt x="176" y="1782"/>
                </a:lnTo>
                <a:lnTo>
                  <a:pt x="140" y="2014"/>
                </a:lnTo>
                <a:lnTo>
                  <a:pt x="209" y="2246"/>
                </a:lnTo>
                <a:lnTo>
                  <a:pt x="179" y="2394"/>
                </a:lnTo>
                <a:lnTo>
                  <a:pt x="216" y="2563"/>
                </a:lnTo>
                <a:lnTo>
                  <a:pt x="216" y="2705"/>
                </a:lnTo>
                <a:lnTo>
                  <a:pt x="248" y="2788"/>
                </a:lnTo>
                <a:cubicBezTo>
                  <a:pt x="248" y="2788"/>
                  <a:pt x="202" y="2805"/>
                  <a:pt x="216" y="2814"/>
                </a:cubicBezTo>
                <a:cubicBezTo>
                  <a:pt x="225" y="2824"/>
                  <a:pt x="265" y="2861"/>
                  <a:pt x="255" y="2874"/>
                </a:cubicBezTo>
                <a:cubicBezTo>
                  <a:pt x="248" y="2890"/>
                  <a:pt x="213" y="3026"/>
                  <a:pt x="213" y="3026"/>
                </a:cubicBezTo>
                <a:lnTo>
                  <a:pt x="272" y="3052"/>
                </a:lnTo>
                <a:lnTo>
                  <a:pt x="228" y="3076"/>
                </a:lnTo>
                <a:lnTo>
                  <a:pt x="239" y="3112"/>
                </a:lnTo>
                <a:lnTo>
                  <a:pt x="9177" y="2461"/>
                </a:lnTo>
                <a:lnTo>
                  <a:pt x="9038" y="2368"/>
                </a:lnTo>
                <a:lnTo>
                  <a:pt x="9094" y="2252"/>
                </a:lnTo>
                <a:lnTo>
                  <a:pt x="8958" y="2143"/>
                </a:lnTo>
                <a:lnTo>
                  <a:pt x="9097" y="2044"/>
                </a:lnTo>
                <a:lnTo>
                  <a:pt x="8946" y="1935"/>
                </a:lnTo>
                <a:cubicBezTo>
                  <a:pt x="8946" y="1935"/>
                  <a:pt x="9081" y="1782"/>
                  <a:pt x="9101" y="1759"/>
                </a:cubicBezTo>
                <a:cubicBezTo>
                  <a:pt x="9124" y="1736"/>
                  <a:pt x="8992" y="1620"/>
                  <a:pt x="8992" y="1620"/>
                </a:cubicBezTo>
                <a:lnTo>
                  <a:pt x="9081" y="1532"/>
                </a:lnTo>
                <a:lnTo>
                  <a:pt x="8935" y="1290"/>
                </a:lnTo>
                <a:lnTo>
                  <a:pt x="9097" y="1164"/>
                </a:lnTo>
                <a:lnTo>
                  <a:pt x="9061" y="691"/>
                </a:lnTo>
                <a:lnTo>
                  <a:pt x="8879" y="513"/>
                </a:lnTo>
                <a:lnTo>
                  <a:pt x="9038" y="341"/>
                </a:lnTo>
                <a:lnTo>
                  <a:pt x="9028" y="228"/>
                </a:lnTo>
                <a:lnTo>
                  <a:pt x="8859" y="242"/>
                </a:lnTo>
                <a:lnTo>
                  <a:pt x="8859" y="242"/>
                </a:lnTo>
                <a:lnTo>
                  <a:pt x="9011" y="1"/>
                </a:lnTo>
                <a:close/>
              </a:path>
            </a:pathLst>
          </a:custGeom>
          <a:solidFill>
            <a:schemeClr val="dk1">
              <a:alpha val="15109"/>
            </a:schemeClr>
          </a:solidFill>
          <a:ln>
            <a:noFill/>
          </a:ln>
          <a:effectLst>
            <a:outerShdw blurRad="28575" dist="19050" dir="19200000" algn="bl" rotWithShape="0">
              <a:srgbClr val="000000">
                <a:alpha val="20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97" name="Google Shape;697;p24"/>
          <p:cNvSpPr txBox="1">
            <a:spLocks noGrp="1"/>
          </p:cNvSpPr>
          <p:nvPr>
            <p:ph type="title"/>
          </p:nvPr>
        </p:nvSpPr>
        <p:spPr>
          <a:xfrm>
            <a:off x="1435800" y="345229"/>
            <a:ext cx="69924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 dirty="0">
                <a:solidFill>
                  <a:schemeClr val="lt1"/>
                </a:solidFill>
              </a:rPr>
              <a:t>Soal Cerita Penjumlahan Satuan Panjang </a:t>
            </a:r>
            <a:endParaRPr sz="2400" dirty="0">
              <a:solidFill>
                <a:schemeClr val="lt1"/>
              </a:solidFill>
            </a:endParaRPr>
          </a:p>
        </p:txBody>
      </p:sp>
      <p:sp>
        <p:nvSpPr>
          <p:cNvPr id="698" name="Google Shape;698;p24"/>
          <p:cNvSpPr txBox="1">
            <a:spLocks noGrp="1"/>
          </p:cNvSpPr>
          <p:nvPr>
            <p:ph type="subTitle" idx="1"/>
          </p:nvPr>
        </p:nvSpPr>
        <p:spPr>
          <a:xfrm rot="611">
            <a:off x="683692" y="921080"/>
            <a:ext cx="1585998" cy="286861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err="1">
                <a:latin typeface="Didact Gothic"/>
                <a:ea typeface="Didact Gothic"/>
                <a:cs typeface="Didact Gothic"/>
                <a:sym typeface="Didact Gothic"/>
              </a:rPr>
              <a:t>Contoh</a:t>
            </a:r>
            <a:r>
              <a:rPr lang="en-US" sz="2400" dirty="0">
                <a:latin typeface="Didact Gothic"/>
                <a:ea typeface="Didact Gothic"/>
                <a:cs typeface="Didact Gothic"/>
                <a:sym typeface="Didact Gothic"/>
              </a:rPr>
              <a:t> 1 :</a:t>
            </a:r>
          </a:p>
        </p:txBody>
      </p:sp>
      <p:sp>
        <p:nvSpPr>
          <p:cNvPr id="700" name="Google Shape;700;p24"/>
          <p:cNvSpPr/>
          <p:nvPr/>
        </p:nvSpPr>
        <p:spPr>
          <a:xfrm rot="584684">
            <a:off x="8265098" y="-13022"/>
            <a:ext cx="752894" cy="687892"/>
          </a:xfrm>
          <a:custGeom>
            <a:avLst/>
            <a:gdLst/>
            <a:ahLst/>
            <a:cxnLst/>
            <a:rect l="l" t="t" r="r" b="b"/>
            <a:pathLst>
              <a:path w="2827" h="2583" extrusionOk="0">
                <a:moveTo>
                  <a:pt x="2500" y="0"/>
                </a:moveTo>
                <a:cubicBezTo>
                  <a:pt x="1894" y="0"/>
                  <a:pt x="1392" y="1366"/>
                  <a:pt x="1326" y="1415"/>
                </a:cubicBezTo>
                <a:cubicBezTo>
                  <a:pt x="1322" y="1419"/>
                  <a:pt x="1322" y="1419"/>
                  <a:pt x="1319" y="1419"/>
                </a:cubicBezTo>
                <a:cubicBezTo>
                  <a:pt x="1276" y="1419"/>
                  <a:pt x="1094" y="1142"/>
                  <a:pt x="873" y="860"/>
                </a:cubicBezTo>
                <a:cubicBezTo>
                  <a:pt x="652" y="582"/>
                  <a:pt x="390" y="304"/>
                  <a:pt x="185" y="304"/>
                </a:cubicBezTo>
                <a:cubicBezTo>
                  <a:pt x="139" y="304"/>
                  <a:pt x="99" y="315"/>
                  <a:pt x="63" y="344"/>
                </a:cubicBezTo>
                <a:cubicBezTo>
                  <a:pt x="17" y="374"/>
                  <a:pt x="0" y="427"/>
                  <a:pt x="0" y="493"/>
                </a:cubicBezTo>
                <a:cubicBezTo>
                  <a:pt x="0" y="1035"/>
                  <a:pt x="1329" y="2576"/>
                  <a:pt x="1485" y="2583"/>
                </a:cubicBezTo>
                <a:lnTo>
                  <a:pt x="1488" y="2583"/>
                </a:lnTo>
                <a:cubicBezTo>
                  <a:pt x="1636" y="2583"/>
                  <a:pt x="2827" y="1015"/>
                  <a:pt x="2827" y="324"/>
                </a:cubicBezTo>
                <a:cubicBezTo>
                  <a:pt x="2827" y="185"/>
                  <a:pt x="2778" y="83"/>
                  <a:pt x="2665" y="37"/>
                </a:cubicBezTo>
                <a:cubicBezTo>
                  <a:pt x="2609" y="11"/>
                  <a:pt x="2556" y="0"/>
                  <a:pt x="2500" y="0"/>
                </a:cubicBezTo>
                <a:close/>
              </a:path>
            </a:pathLst>
          </a:custGeom>
          <a:solidFill>
            <a:schemeClr val="accent1"/>
          </a:solidFill>
          <a:ln w="28575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  <a:effectLst>
            <a:outerShdw blurRad="28575" dist="9525" dir="19380000" algn="bl" rotWithShape="0">
              <a:srgbClr val="000000">
                <a:alpha val="21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701" name="Google Shape;701;p24"/>
          <p:cNvGrpSpPr/>
          <p:nvPr/>
        </p:nvGrpSpPr>
        <p:grpSpPr>
          <a:xfrm rot="-2123940">
            <a:off x="-15189" y="4426968"/>
            <a:ext cx="670391" cy="838400"/>
            <a:chOff x="7086900" y="2742275"/>
            <a:chExt cx="1912041" cy="2352039"/>
          </a:xfrm>
        </p:grpSpPr>
        <p:sp>
          <p:nvSpPr>
            <p:cNvPr id="702" name="Google Shape;702;p24"/>
            <p:cNvSpPr/>
            <p:nvPr/>
          </p:nvSpPr>
          <p:spPr>
            <a:xfrm>
              <a:off x="7086900" y="2742275"/>
              <a:ext cx="1912041" cy="2352039"/>
            </a:xfrm>
            <a:custGeom>
              <a:avLst/>
              <a:gdLst/>
              <a:ahLst/>
              <a:cxnLst/>
              <a:rect l="l" t="t" r="r" b="b"/>
              <a:pathLst>
                <a:path w="10538" h="12963" extrusionOk="0">
                  <a:moveTo>
                    <a:pt x="5129" y="1"/>
                  </a:moveTo>
                  <a:cubicBezTo>
                    <a:pt x="4967" y="1"/>
                    <a:pt x="4868" y="12"/>
                    <a:pt x="4855" y="36"/>
                  </a:cubicBezTo>
                  <a:cubicBezTo>
                    <a:pt x="4663" y="393"/>
                    <a:pt x="328" y="7625"/>
                    <a:pt x="189" y="7879"/>
                  </a:cubicBezTo>
                  <a:cubicBezTo>
                    <a:pt x="1" y="8224"/>
                    <a:pt x="3890" y="8601"/>
                    <a:pt x="4346" y="8653"/>
                  </a:cubicBezTo>
                  <a:cubicBezTo>
                    <a:pt x="4428" y="8663"/>
                    <a:pt x="4378" y="12919"/>
                    <a:pt x="4759" y="12962"/>
                  </a:cubicBezTo>
                  <a:cubicBezTo>
                    <a:pt x="4760" y="12962"/>
                    <a:pt x="4761" y="12962"/>
                    <a:pt x="4761" y="12962"/>
                  </a:cubicBezTo>
                  <a:cubicBezTo>
                    <a:pt x="5053" y="12962"/>
                    <a:pt x="10404" y="5409"/>
                    <a:pt x="10404" y="5409"/>
                  </a:cubicBezTo>
                  <a:cubicBezTo>
                    <a:pt x="10460" y="5327"/>
                    <a:pt x="10410" y="5214"/>
                    <a:pt x="10311" y="5194"/>
                  </a:cubicBezTo>
                  <a:lnTo>
                    <a:pt x="7927" y="4735"/>
                  </a:lnTo>
                  <a:cubicBezTo>
                    <a:pt x="7927" y="4735"/>
                    <a:pt x="10179" y="1312"/>
                    <a:pt x="10341" y="965"/>
                  </a:cubicBezTo>
                  <a:cubicBezTo>
                    <a:pt x="10537" y="543"/>
                    <a:pt x="6269" y="1"/>
                    <a:pt x="5129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ffectLst>
              <a:outerShdw blurRad="28575" dist="19050" dir="19320000" algn="bl" rotWithShape="0">
                <a:srgbClr val="000000">
                  <a:alpha val="21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3" name="Google Shape;703;p24"/>
            <p:cNvSpPr/>
            <p:nvPr/>
          </p:nvSpPr>
          <p:spPr>
            <a:xfrm>
              <a:off x="7376118" y="2897952"/>
              <a:ext cx="888705" cy="1206411"/>
            </a:xfrm>
            <a:custGeom>
              <a:avLst/>
              <a:gdLst/>
              <a:ahLst/>
              <a:cxnLst/>
              <a:rect l="l" t="t" r="r" b="b"/>
              <a:pathLst>
                <a:path w="4898" h="6649" extrusionOk="0">
                  <a:moveTo>
                    <a:pt x="4292" y="1"/>
                  </a:moveTo>
                  <a:cubicBezTo>
                    <a:pt x="4008" y="1"/>
                    <a:pt x="3816" y="25"/>
                    <a:pt x="3793" y="84"/>
                  </a:cubicBezTo>
                  <a:cubicBezTo>
                    <a:pt x="3674" y="402"/>
                    <a:pt x="54" y="6053"/>
                    <a:pt x="14" y="6374"/>
                  </a:cubicBezTo>
                  <a:cubicBezTo>
                    <a:pt x="0" y="6496"/>
                    <a:pt x="496" y="6582"/>
                    <a:pt x="1125" y="6648"/>
                  </a:cubicBezTo>
                  <a:cubicBezTo>
                    <a:pt x="2067" y="5299"/>
                    <a:pt x="4180" y="1377"/>
                    <a:pt x="4898" y="25"/>
                  </a:cubicBezTo>
                  <a:cubicBezTo>
                    <a:pt x="4673" y="10"/>
                    <a:pt x="4466" y="1"/>
                    <a:pt x="4292" y="1"/>
                  </a:cubicBezTo>
                  <a:close/>
                </a:path>
              </a:pathLst>
            </a:custGeom>
            <a:solidFill>
              <a:srgbClr val="DDA50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4" name="Google Shape;704;p24"/>
            <p:cNvSpPr/>
            <p:nvPr/>
          </p:nvSpPr>
          <p:spPr>
            <a:xfrm>
              <a:off x="7376118" y="2897952"/>
              <a:ext cx="1344852" cy="1921476"/>
            </a:xfrm>
            <a:custGeom>
              <a:avLst/>
              <a:gdLst/>
              <a:ahLst/>
              <a:cxnLst/>
              <a:rect l="l" t="t" r="r" b="b"/>
              <a:pathLst>
                <a:path w="7412" h="10590" extrusionOk="0">
                  <a:moveTo>
                    <a:pt x="4292" y="1"/>
                  </a:moveTo>
                  <a:cubicBezTo>
                    <a:pt x="4008" y="1"/>
                    <a:pt x="3816" y="25"/>
                    <a:pt x="3793" y="84"/>
                  </a:cubicBezTo>
                  <a:cubicBezTo>
                    <a:pt x="3674" y="402"/>
                    <a:pt x="54" y="6053"/>
                    <a:pt x="14" y="6374"/>
                  </a:cubicBezTo>
                  <a:cubicBezTo>
                    <a:pt x="0" y="6496"/>
                    <a:pt x="496" y="6582"/>
                    <a:pt x="1125" y="6648"/>
                  </a:cubicBezTo>
                  <a:cubicBezTo>
                    <a:pt x="2146" y="6751"/>
                    <a:pt x="3523" y="6787"/>
                    <a:pt x="3657" y="6800"/>
                  </a:cubicBezTo>
                  <a:cubicBezTo>
                    <a:pt x="3661" y="6800"/>
                    <a:pt x="3665" y="6803"/>
                    <a:pt x="3665" y="6807"/>
                  </a:cubicBezTo>
                  <a:cubicBezTo>
                    <a:pt x="3856" y="6939"/>
                    <a:pt x="3334" y="10513"/>
                    <a:pt x="3538" y="10589"/>
                  </a:cubicBezTo>
                  <a:cubicBezTo>
                    <a:pt x="3546" y="10589"/>
                    <a:pt x="3558" y="10586"/>
                    <a:pt x="3575" y="10577"/>
                  </a:cubicBezTo>
                  <a:cubicBezTo>
                    <a:pt x="4002" y="10285"/>
                    <a:pt x="7242" y="5421"/>
                    <a:pt x="7325" y="5167"/>
                  </a:cubicBezTo>
                  <a:cubicBezTo>
                    <a:pt x="7411" y="4905"/>
                    <a:pt x="4825" y="4710"/>
                    <a:pt x="4511" y="4621"/>
                  </a:cubicBezTo>
                  <a:cubicBezTo>
                    <a:pt x="4197" y="4528"/>
                    <a:pt x="7245" y="759"/>
                    <a:pt x="7328" y="498"/>
                  </a:cubicBezTo>
                  <a:cubicBezTo>
                    <a:pt x="7384" y="329"/>
                    <a:pt x="5959" y="101"/>
                    <a:pt x="4901" y="25"/>
                  </a:cubicBezTo>
                  <a:lnTo>
                    <a:pt x="4898" y="25"/>
                  </a:lnTo>
                  <a:cubicBezTo>
                    <a:pt x="4673" y="10"/>
                    <a:pt x="4466" y="1"/>
                    <a:pt x="4292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5" name="Google Shape;705;p24"/>
            <p:cNvSpPr/>
            <p:nvPr/>
          </p:nvSpPr>
          <p:spPr>
            <a:xfrm>
              <a:off x="7980862" y="4126492"/>
              <a:ext cx="219183" cy="692929"/>
            </a:xfrm>
            <a:custGeom>
              <a:avLst/>
              <a:gdLst/>
              <a:ahLst/>
              <a:cxnLst/>
              <a:rect l="l" t="t" r="r" b="b"/>
              <a:pathLst>
                <a:path w="1208" h="3819" extrusionOk="0">
                  <a:moveTo>
                    <a:pt x="817" y="1"/>
                  </a:moveTo>
                  <a:cubicBezTo>
                    <a:pt x="649" y="1"/>
                    <a:pt x="459" y="20"/>
                    <a:pt x="332" y="36"/>
                  </a:cubicBezTo>
                  <a:cubicBezTo>
                    <a:pt x="523" y="168"/>
                    <a:pt x="1" y="3742"/>
                    <a:pt x="205" y="3818"/>
                  </a:cubicBezTo>
                  <a:cubicBezTo>
                    <a:pt x="213" y="3818"/>
                    <a:pt x="225" y="3815"/>
                    <a:pt x="242" y="3806"/>
                  </a:cubicBezTo>
                  <a:cubicBezTo>
                    <a:pt x="659" y="2770"/>
                    <a:pt x="1171" y="323"/>
                    <a:pt x="1194" y="131"/>
                  </a:cubicBezTo>
                  <a:cubicBezTo>
                    <a:pt x="1207" y="30"/>
                    <a:pt x="1028" y="1"/>
                    <a:pt x="817" y="1"/>
                  </a:cubicBezTo>
                  <a:close/>
                </a:path>
              </a:pathLst>
            </a:custGeom>
            <a:solidFill>
              <a:schemeClr val="dk1">
                <a:alpha val="15109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6" name="Google Shape;706;p24"/>
            <p:cNvSpPr/>
            <p:nvPr/>
          </p:nvSpPr>
          <p:spPr>
            <a:xfrm>
              <a:off x="8267721" y="3019880"/>
              <a:ext cx="325871" cy="353631"/>
            </a:xfrm>
            <a:custGeom>
              <a:avLst/>
              <a:gdLst/>
              <a:ahLst/>
              <a:cxnLst/>
              <a:rect l="l" t="t" r="r" b="b"/>
              <a:pathLst>
                <a:path w="1796" h="1949" extrusionOk="0">
                  <a:moveTo>
                    <a:pt x="1455" y="0"/>
                  </a:moveTo>
                  <a:cubicBezTo>
                    <a:pt x="1396" y="0"/>
                    <a:pt x="1336" y="27"/>
                    <a:pt x="1287" y="90"/>
                  </a:cubicBezTo>
                  <a:cubicBezTo>
                    <a:pt x="906" y="572"/>
                    <a:pt x="526" y="1059"/>
                    <a:pt x="146" y="1542"/>
                  </a:cubicBezTo>
                  <a:cubicBezTo>
                    <a:pt x="1" y="1726"/>
                    <a:pt x="169" y="1949"/>
                    <a:pt x="344" y="1949"/>
                  </a:cubicBezTo>
                  <a:cubicBezTo>
                    <a:pt x="401" y="1949"/>
                    <a:pt x="463" y="1922"/>
                    <a:pt x="513" y="1862"/>
                  </a:cubicBezTo>
                  <a:cubicBezTo>
                    <a:pt x="893" y="1376"/>
                    <a:pt x="1273" y="893"/>
                    <a:pt x="1654" y="407"/>
                  </a:cubicBezTo>
                  <a:cubicBezTo>
                    <a:pt x="1796" y="226"/>
                    <a:pt x="1627" y="0"/>
                    <a:pt x="1455" y="0"/>
                  </a:cubicBezTo>
                  <a:close/>
                </a:path>
              </a:pathLst>
            </a:custGeom>
            <a:solidFill>
              <a:schemeClr val="dk1">
                <a:alpha val="15109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7" name="Google Shape;707;p24"/>
            <p:cNvSpPr/>
            <p:nvPr/>
          </p:nvSpPr>
          <p:spPr>
            <a:xfrm>
              <a:off x="8168109" y="3399093"/>
              <a:ext cx="121385" cy="88362"/>
            </a:xfrm>
            <a:custGeom>
              <a:avLst/>
              <a:gdLst/>
              <a:ahLst/>
              <a:cxnLst/>
              <a:rect l="l" t="t" r="r" b="b"/>
              <a:pathLst>
                <a:path w="669" h="487" extrusionOk="0">
                  <a:moveTo>
                    <a:pt x="331" y="1"/>
                  </a:moveTo>
                  <a:cubicBezTo>
                    <a:pt x="63" y="1"/>
                    <a:pt x="0" y="427"/>
                    <a:pt x="292" y="483"/>
                  </a:cubicBezTo>
                  <a:cubicBezTo>
                    <a:pt x="308" y="486"/>
                    <a:pt x="324" y="486"/>
                    <a:pt x="341" y="486"/>
                  </a:cubicBezTo>
                  <a:cubicBezTo>
                    <a:pt x="606" y="486"/>
                    <a:pt x="669" y="60"/>
                    <a:pt x="380" y="7"/>
                  </a:cubicBezTo>
                  <a:cubicBezTo>
                    <a:pt x="364" y="4"/>
                    <a:pt x="344" y="1"/>
                    <a:pt x="331" y="1"/>
                  </a:cubicBezTo>
                  <a:close/>
                </a:path>
              </a:pathLst>
            </a:custGeom>
            <a:solidFill>
              <a:schemeClr val="dk1">
                <a:alpha val="15109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8" name="Google Shape;708;p24"/>
            <p:cNvSpPr/>
            <p:nvPr/>
          </p:nvSpPr>
          <p:spPr>
            <a:xfrm>
              <a:off x="8313988" y="3873018"/>
              <a:ext cx="299562" cy="381755"/>
            </a:xfrm>
            <a:custGeom>
              <a:avLst/>
              <a:gdLst/>
              <a:ahLst/>
              <a:cxnLst/>
              <a:rect l="l" t="t" r="r" b="b"/>
              <a:pathLst>
                <a:path w="1651" h="2104" extrusionOk="0">
                  <a:moveTo>
                    <a:pt x="1316" y="0"/>
                  </a:moveTo>
                  <a:cubicBezTo>
                    <a:pt x="1250" y="0"/>
                    <a:pt x="1187" y="31"/>
                    <a:pt x="1141" y="107"/>
                  </a:cubicBezTo>
                  <a:cubicBezTo>
                    <a:pt x="800" y="639"/>
                    <a:pt x="463" y="1175"/>
                    <a:pt x="122" y="1707"/>
                  </a:cubicBezTo>
                  <a:cubicBezTo>
                    <a:pt x="0" y="1896"/>
                    <a:pt x="169" y="2104"/>
                    <a:pt x="338" y="2104"/>
                  </a:cubicBezTo>
                  <a:cubicBezTo>
                    <a:pt x="400" y="2104"/>
                    <a:pt x="463" y="2074"/>
                    <a:pt x="509" y="1998"/>
                  </a:cubicBezTo>
                  <a:cubicBezTo>
                    <a:pt x="849" y="1465"/>
                    <a:pt x="1191" y="930"/>
                    <a:pt x="1528" y="397"/>
                  </a:cubicBezTo>
                  <a:cubicBezTo>
                    <a:pt x="1650" y="209"/>
                    <a:pt x="1481" y="0"/>
                    <a:pt x="1316" y="0"/>
                  </a:cubicBezTo>
                  <a:close/>
                </a:path>
              </a:pathLst>
            </a:custGeom>
            <a:solidFill>
              <a:schemeClr val="dk1">
                <a:alpha val="15109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709" name="Google Shape;709;p24"/>
          <p:cNvGrpSpPr/>
          <p:nvPr/>
        </p:nvGrpSpPr>
        <p:grpSpPr>
          <a:xfrm rot="584927">
            <a:off x="5560938" y="4870308"/>
            <a:ext cx="1917772" cy="265361"/>
            <a:chOff x="5889124" y="4026299"/>
            <a:chExt cx="1800075" cy="249075"/>
          </a:xfrm>
        </p:grpSpPr>
        <p:sp>
          <p:nvSpPr>
            <p:cNvPr id="710" name="Google Shape;710;p24"/>
            <p:cNvSpPr/>
            <p:nvPr/>
          </p:nvSpPr>
          <p:spPr>
            <a:xfrm rot="10800000">
              <a:off x="5889124" y="4026299"/>
              <a:ext cx="1800075" cy="249075"/>
            </a:xfrm>
            <a:custGeom>
              <a:avLst/>
              <a:gdLst/>
              <a:ahLst/>
              <a:cxnLst/>
              <a:rect l="l" t="t" r="r" b="b"/>
              <a:pathLst>
                <a:path w="35452" h="6761" extrusionOk="0">
                  <a:moveTo>
                    <a:pt x="13370" y="1"/>
                  </a:moveTo>
                  <a:lnTo>
                    <a:pt x="13370" y="1"/>
                  </a:lnTo>
                  <a:cubicBezTo>
                    <a:pt x="13358" y="32"/>
                    <a:pt x="13345" y="71"/>
                    <a:pt x="13334" y="71"/>
                  </a:cubicBezTo>
                  <a:cubicBezTo>
                    <a:pt x="13333" y="71"/>
                    <a:pt x="13331" y="70"/>
                    <a:pt x="13330" y="68"/>
                  </a:cubicBezTo>
                  <a:lnTo>
                    <a:pt x="13330" y="68"/>
                  </a:lnTo>
                  <a:cubicBezTo>
                    <a:pt x="13330" y="107"/>
                    <a:pt x="13330" y="147"/>
                    <a:pt x="13333" y="187"/>
                  </a:cubicBezTo>
                  <a:lnTo>
                    <a:pt x="11147" y="187"/>
                  </a:lnTo>
                  <a:cubicBezTo>
                    <a:pt x="11144" y="157"/>
                    <a:pt x="11144" y="123"/>
                    <a:pt x="11138" y="94"/>
                  </a:cubicBezTo>
                  <a:cubicBezTo>
                    <a:pt x="11134" y="123"/>
                    <a:pt x="11134" y="157"/>
                    <a:pt x="11131" y="187"/>
                  </a:cubicBezTo>
                  <a:lnTo>
                    <a:pt x="893" y="187"/>
                  </a:lnTo>
                  <a:cubicBezTo>
                    <a:pt x="893" y="187"/>
                    <a:pt x="318" y="633"/>
                    <a:pt x="195" y="1730"/>
                  </a:cubicBezTo>
                  <a:cubicBezTo>
                    <a:pt x="0" y="3433"/>
                    <a:pt x="519" y="3282"/>
                    <a:pt x="453" y="4115"/>
                  </a:cubicBezTo>
                  <a:cubicBezTo>
                    <a:pt x="351" y="5385"/>
                    <a:pt x="569" y="5877"/>
                    <a:pt x="404" y="6681"/>
                  </a:cubicBezTo>
                  <a:lnTo>
                    <a:pt x="10949" y="6681"/>
                  </a:lnTo>
                  <a:cubicBezTo>
                    <a:pt x="10955" y="6710"/>
                    <a:pt x="10963" y="6737"/>
                    <a:pt x="10972" y="6760"/>
                  </a:cubicBezTo>
                  <a:lnTo>
                    <a:pt x="10975" y="6681"/>
                  </a:lnTo>
                  <a:lnTo>
                    <a:pt x="19778" y="6681"/>
                  </a:lnTo>
                  <a:cubicBezTo>
                    <a:pt x="19784" y="6710"/>
                    <a:pt x="19795" y="6737"/>
                    <a:pt x="19804" y="6760"/>
                  </a:cubicBezTo>
                  <a:lnTo>
                    <a:pt x="19804" y="6681"/>
                  </a:lnTo>
                  <a:lnTo>
                    <a:pt x="28607" y="6681"/>
                  </a:lnTo>
                  <a:cubicBezTo>
                    <a:pt x="28613" y="6710"/>
                    <a:pt x="28624" y="6737"/>
                    <a:pt x="28633" y="6760"/>
                  </a:cubicBezTo>
                  <a:lnTo>
                    <a:pt x="28633" y="6681"/>
                  </a:lnTo>
                  <a:lnTo>
                    <a:pt x="35452" y="6681"/>
                  </a:lnTo>
                  <a:cubicBezTo>
                    <a:pt x="35452" y="6681"/>
                    <a:pt x="35412" y="6142"/>
                    <a:pt x="35161" y="5616"/>
                  </a:cubicBezTo>
                  <a:cubicBezTo>
                    <a:pt x="35038" y="5358"/>
                    <a:pt x="34860" y="5100"/>
                    <a:pt x="34612" y="4915"/>
                  </a:cubicBezTo>
                  <a:cubicBezTo>
                    <a:pt x="33858" y="4356"/>
                    <a:pt x="34454" y="3552"/>
                    <a:pt x="34371" y="2911"/>
                  </a:cubicBezTo>
                  <a:cubicBezTo>
                    <a:pt x="34288" y="2270"/>
                    <a:pt x="33799" y="1549"/>
                    <a:pt x="33465" y="1149"/>
                  </a:cubicBezTo>
                  <a:cubicBezTo>
                    <a:pt x="33343" y="1003"/>
                    <a:pt x="33220" y="834"/>
                    <a:pt x="33114" y="683"/>
                  </a:cubicBezTo>
                  <a:cubicBezTo>
                    <a:pt x="32929" y="414"/>
                    <a:pt x="32793" y="187"/>
                    <a:pt x="32793" y="187"/>
                  </a:cubicBezTo>
                  <a:lnTo>
                    <a:pt x="31018" y="187"/>
                  </a:lnTo>
                  <a:cubicBezTo>
                    <a:pt x="31021" y="123"/>
                    <a:pt x="31024" y="64"/>
                    <a:pt x="31028" y="1"/>
                  </a:cubicBezTo>
                  <a:lnTo>
                    <a:pt x="31028" y="1"/>
                  </a:lnTo>
                  <a:cubicBezTo>
                    <a:pt x="31019" y="32"/>
                    <a:pt x="31006" y="71"/>
                    <a:pt x="30994" y="71"/>
                  </a:cubicBezTo>
                  <a:cubicBezTo>
                    <a:pt x="30992" y="71"/>
                    <a:pt x="30990" y="70"/>
                    <a:pt x="30988" y="68"/>
                  </a:cubicBezTo>
                  <a:lnTo>
                    <a:pt x="30988" y="68"/>
                  </a:lnTo>
                  <a:cubicBezTo>
                    <a:pt x="30988" y="107"/>
                    <a:pt x="30991" y="147"/>
                    <a:pt x="30991" y="187"/>
                  </a:cubicBezTo>
                  <a:lnTo>
                    <a:pt x="28809" y="187"/>
                  </a:lnTo>
                  <a:cubicBezTo>
                    <a:pt x="28805" y="157"/>
                    <a:pt x="28802" y="123"/>
                    <a:pt x="28799" y="94"/>
                  </a:cubicBezTo>
                  <a:cubicBezTo>
                    <a:pt x="28796" y="123"/>
                    <a:pt x="28792" y="157"/>
                    <a:pt x="28789" y="187"/>
                  </a:cubicBezTo>
                  <a:lnTo>
                    <a:pt x="22189" y="187"/>
                  </a:lnTo>
                  <a:cubicBezTo>
                    <a:pt x="22192" y="123"/>
                    <a:pt x="22195" y="64"/>
                    <a:pt x="22199" y="1"/>
                  </a:cubicBezTo>
                  <a:lnTo>
                    <a:pt x="22199" y="1"/>
                  </a:lnTo>
                  <a:cubicBezTo>
                    <a:pt x="22190" y="32"/>
                    <a:pt x="22175" y="71"/>
                    <a:pt x="22164" y="71"/>
                  </a:cubicBezTo>
                  <a:cubicBezTo>
                    <a:pt x="22162" y="71"/>
                    <a:pt x="22160" y="70"/>
                    <a:pt x="22159" y="68"/>
                  </a:cubicBezTo>
                  <a:lnTo>
                    <a:pt x="22159" y="68"/>
                  </a:lnTo>
                  <a:cubicBezTo>
                    <a:pt x="22159" y="107"/>
                    <a:pt x="22159" y="147"/>
                    <a:pt x="22162" y="187"/>
                  </a:cubicBezTo>
                  <a:lnTo>
                    <a:pt x="19976" y="187"/>
                  </a:lnTo>
                  <a:cubicBezTo>
                    <a:pt x="19976" y="157"/>
                    <a:pt x="19973" y="123"/>
                    <a:pt x="19967" y="94"/>
                  </a:cubicBezTo>
                  <a:cubicBezTo>
                    <a:pt x="19967" y="123"/>
                    <a:pt x="19963" y="157"/>
                    <a:pt x="19960" y="187"/>
                  </a:cubicBezTo>
                  <a:lnTo>
                    <a:pt x="13360" y="187"/>
                  </a:lnTo>
                  <a:cubicBezTo>
                    <a:pt x="13363" y="123"/>
                    <a:pt x="13366" y="64"/>
                    <a:pt x="13370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  <a:effectLst>
              <a:outerShdw blurRad="28575" dist="19050" dir="19320000" algn="bl" rotWithShape="0">
                <a:srgbClr val="000000">
                  <a:alpha val="21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711" name="Google Shape;711;p24"/>
            <p:cNvGrpSpPr/>
            <p:nvPr/>
          </p:nvGrpSpPr>
          <p:grpSpPr>
            <a:xfrm rot="-5400000">
              <a:off x="6116695" y="4027378"/>
              <a:ext cx="57254" cy="137072"/>
              <a:chOff x="3197462" y="129838"/>
              <a:chExt cx="465478" cy="1040001"/>
            </a:xfrm>
          </p:grpSpPr>
          <p:sp>
            <p:nvSpPr>
              <p:cNvPr id="712" name="Google Shape;712;p24"/>
              <p:cNvSpPr/>
              <p:nvPr/>
            </p:nvSpPr>
            <p:spPr>
              <a:xfrm rot="-5400000">
                <a:off x="3168755" y="864893"/>
                <a:ext cx="522889" cy="87004"/>
              </a:xfrm>
              <a:custGeom>
                <a:avLst/>
                <a:gdLst/>
                <a:ahLst/>
                <a:cxnLst/>
                <a:rect l="l" t="t" r="r" b="b"/>
                <a:pathLst>
                  <a:path w="2987" h="497" extrusionOk="0">
                    <a:moveTo>
                      <a:pt x="249" y="0"/>
                    </a:moveTo>
                    <a:cubicBezTo>
                      <a:pt x="110" y="0"/>
                      <a:pt x="1" y="110"/>
                      <a:pt x="1" y="249"/>
                    </a:cubicBezTo>
                    <a:cubicBezTo>
                      <a:pt x="1" y="387"/>
                      <a:pt x="110" y="496"/>
                      <a:pt x="249" y="496"/>
                    </a:cubicBezTo>
                    <a:lnTo>
                      <a:pt x="2739" y="496"/>
                    </a:lnTo>
                    <a:cubicBezTo>
                      <a:pt x="2874" y="496"/>
                      <a:pt x="2987" y="387"/>
                      <a:pt x="2987" y="249"/>
                    </a:cubicBezTo>
                    <a:cubicBezTo>
                      <a:pt x="2987" y="110"/>
                      <a:pt x="2874" y="0"/>
                      <a:pt x="2739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13" name="Google Shape;713;p24"/>
              <p:cNvSpPr/>
              <p:nvPr/>
            </p:nvSpPr>
            <p:spPr>
              <a:xfrm rot="-5400000">
                <a:off x="3046830" y="280470"/>
                <a:ext cx="766741" cy="465478"/>
              </a:xfrm>
              <a:custGeom>
                <a:avLst/>
                <a:gdLst/>
                <a:ahLst/>
                <a:cxnLst/>
                <a:rect l="l" t="t" r="r" b="b"/>
                <a:pathLst>
                  <a:path w="4380" h="2659" extrusionOk="0">
                    <a:moveTo>
                      <a:pt x="755" y="0"/>
                    </a:moveTo>
                    <a:cubicBezTo>
                      <a:pt x="341" y="0"/>
                      <a:pt x="1" y="338"/>
                      <a:pt x="1" y="754"/>
                    </a:cubicBezTo>
                    <a:lnTo>
                      <a:pt x="1" y="1905"/>
                    </a:lnTo>
                    <a:cubicBezTo>
                      <a:pt x="1" y="2322"/>
                      <a:pt x="341" y="2659"/>
                      <a:pt x="755" y="2659"/>
                    </a:cubicBezTo>
                    <a:lnTo>
                      <a:pt x="3050" y="2659"/>
                    </a:lnTo>
                    <a:cubicBezTo>
                      <a:pt x="3784" y="2659"/>
                      <a:pt x="4379" y="2064"/>
                      <a:pt x="4379" y="1330"/>
                    </a:cubicBezTo>
                    <a:cubicBezTo>
                      <a:pt x="4379" y="596"/>
                      <a:pt x="3784" y="0"/>
                      <a:pt x="3050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14" name="Google Shape;714;p24"/>
              <p:cNvSpPr/>
              <p:nvPr/>
            </p:nvSpPr>
            <p:spPr>
              <a:xfrm rot="-5400000">
                <a:off x="3079301" y="514959"/>
                <a:ext cx="481226" cy="112912"/>
              </a:xfrm>
              <a:custGeom>
                <a:avLst/>
                <a:gdLst/>
                <a:ahLst/>
                <a:cxnLst/>
                <a:rect l="l" t="t" r="r" b="b"/>
                <a:pathLst>
                  <a:path w="2749" h="645" extrusionOk="0">
                    <a:moveTo>
                      <a:pt x="322" y="0"/>
                    </a:moveTo>
                    <a:cubicBezTo>
                      <a:pt x="146" y="0"/>
                      <a:pt x="0" y="146"/>
                      <a:pt x="0" y="324"/>
                    </a:cubicBezTo>
                    <a:cubicBezTo>
                      <a:pt x="0" y="503"/>
                      <a:pt x="146" y="645"/>
                      <a:pt x="322" y="645"/>
                    </a:cubicBezTo>
                    <a:lnTo>
                      <a:pt x="2428" y="645"/>
                    </a:lnTo>
                    <a:cubicBezTo>
                      <a:pt x="2606" y="645"/>
                      <a:pt x="2748" y="503"/>
                      <a:pt x="2748" y="324"/>
                    </a:cubicBezTo>
                    <a:cubicBezTo>
                      <a:pt x="2748" y="146"/>
                      <a:pt x="2606" y="0"/>
                      <a:pt x="2428" y="0"/>
                    </a:cubicBezTo>
                    <a:close/>
                  </a:path>
                </a:pathLst>
              </a:custGeom>
              <a:solidFill>
                <a:srgbClr val="F1C23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15" name="Google Shape;715;p24"/>
              <p:cNvSpPr/>
              <p:nvPr/>
            </p:nvSpPr>
            <p:spPr>
              <a:xfrm rot="-5400000">
                <a:off x="3299434" y="515221"/>
                <a:ext cx="481226" cy="112387"/>
              </a:xfrm>
              <a:custGeom>
                <a:avLst/>
                <a:gdLst/>
                <a:ahLst/>
                <a:cxnLst/>
                <a:rect l="l" t="t" r="r" b="b"/>
                <a:pathLst>
                  <a:path w="2749" h="642" extrusionOk="0">
                    <a:moveTo>
                      <a:pt x="322" y="1"/>
                    </a:moveTo>
                    <a:cubicBezTo>
                      <a:pt x="146" y="1"/>
                      <a:pt x="0" y="143"/>
                      <a:pt x="0" y="321"/>
                    </a:cubicBezTo>
                    <a:cubicBezTo>
                      <a:pt x="0" y="500"/>
                      <a:pt x="146" y="642"/>
                      <a:pt x="322" y="642"/>
                    </a:cubicBezTo>
                    <a:lnTo>
                      <a:pt x="2428" y="642"/>
                    </a:lnTo>
                    <a:cubicBezTo>
                      <a:pt x="2606" y="642"/>
                      <a:pt x="2748" y="500"/>
                      <a:pt x="2748" y="321"/>
                    </a:cubicBezTo>
                    <a:cubicBezTo>
                      <a:pt x="2748" y="143"/>
                      <a:pt x="2606" y="1"/>
                      <a:pt x="2428" y="1"/>
                    </a:cubicBezTo>
                    <a:close/>
                  </a:path>
                </a:pathLst>
              </a:custGeom>
              <a:solidFill>
                <a:srgbClr val="F1C23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16" name="Google Shape;716;p24"/>
              <p:cNvSpPr/>
              <p:nvPr/>
            </p:nvSpPr>
            <p:spPr>
              <a:xfrm rot="-5400000">
                <a:off x="3239740" y="151981"/>
                <a:ext cx="297594" cy="318430"/>
              </a:xfrm>
              <a:custGeom>
                <a:avLst/>
                <a:gdLst/>
                <a:ahLst/>
                <a:cxnLst/>
                <a:rect l="l" t="t" r="r" b="b"/>
                <a:pathLst>
                  <a:path w="1700" h="1819" extrusionOk="0">
                    <a:moveTo>
                      <a:pt x="410" y="0"/>
                    </a:moveTo>
                    <a:cubicBezTo>
                      <a:pt x="202" y="0"/>
                      <a:pt x="23" y="33"/>
                      <a:pt x="7" y="109"/>
                    </a:cubicBezTo>
                    <a:cubicBezTo>
                      <a:pt x="0" y="139"/>
                      <a:pt x="0" y="168"/>
                      <a:pt x="7" y="195"/>
                    </a:cubicBezTo>
                    <a:lnTo>
                      <a:pt x="417" y="195"/>
                    </a:lnTo>
                    <a:cubicBezTo>
                      <a:pt x="595" y="195"/>
                      <a:pt x="737" y="341"/>
                      <a:pt x="737" y="519"/>
                    </a:cubicBezTo>
                    <a:cubicBezTo>
                      <a:pt x="737" y="582"/>
                      <a:pt x="721" y="641"/>
                      <a:pt x="687" y="691"/>
                    </a:cubicBezTo>
                    <a:cubicBezTo>
                      <a:pt x="794" y="754"/>
                      <a:pt x="883" y="820"/>
                      <a:pt x="939" y="899"/>
                    </a:cubicBezTo>
                    <a:cubicBezTo>
                      <a:pt x="1118" y="1163"/>
                      <a:pt x="1207" y="1818"/>
                      <a:pt x="1376" y="1818"/>
                    </a:cubicBezTo>
                    <a:cubicBezTo>
                      <a:pt x="1409" y="1818"/>
                      <a:pt x="1445" y="1795"/>
                      <a:pt x="1485" y="1739"/>
                    </a:cubicBezTo>
                    <a:cubicBezTo>
                      <a:pt x="1699" y="1448"/>
                      <a:pt x="1690" y="456"/>
                      <a:pt x="1072" y="109"/>
                    </a:cubicBezTo>
                    <a:cubicBezTo>
                      <a:pt x="956" y="46"/>
                      <a:pt x="661" y="0"/>
                      <a:pt x="410" y="0"/>
                    </a:cubicBezTo>
                    <a:close/>
                  </a:path>
                </a:pathLst>
              </a:custGeom>
              <a:solidFill>
                <a:schemeClr val="dk1">
                  <a:alpha val="15109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17" name="Google Shape;717;p24"/>
              <p:cNvSpPr/>
              <p:nvPr/>
            </p:nvSpPr>
            <p:spPr>
              <a:xfrm rot="-5400000">
                <a:off x="3242890" y="351371"/>
                <a:ext cx="128140" cy="87004"/>
              </a:xfrm>
              <a:custGeom>
                <a:avLst/>
                <a:gdLst/>
                <a:ahLst/>
                <a:cxnLst/>
                <a:rect l="l" t="t" r="r" b="b"/>
                <a:pathLst>
                  <a:path w="732" h="497" extrusionOk="0">
                    <a:moveTo>
                      <a:pt x="1" y="0"/>
                    </a:moveTo>
                    <a:cubicBezTo>
                      <a:pt x="37" y="222"/>
                      <a:pt x="408" y="341"/>
                      <a:pt x="681" y="496"/>
                    </a:cubicBezTo>
                    <a:cubicBezTo>
                      <a:pt x="715" y="446"/>
                      <a:pt x="731" y="387"/>
                      <a:pt x="731" y="324"/>
                    </a:cubicBezTo>
                    <a:cubicBezTo>
                      <a:pt x="731" y="146"/>
                      <a:pt x="589" y="0"/>
                      <a:pt x="411" y="0"/>
                    </a:cubicBezTo>
                    <a:close/>
                  </a:path>
                </a:pathLst>
              </a:custGeom>
              <a:solidFill>
                <a:schemeClr val="dk1">
                  <a:alpha val="15109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718" name="Google Shape;718;p24"/>
            <p:cNvGrpSpPr/>
            <p:nvPr/>
          </p:nvGrpSpPr>
          <p:grpSpPr>
            <a:xfrm rot="-5400000">
              <a:off x="6393433" y="4027378"/>
              <a:ext cx="57254" cy="137072"/>
              <a:chOff x="3197462" y="129838"/>
              <a:chExt cx="465478" cy="1040001"/>
            </a:xfrm>
          </p:grpSpPr>
          <p:sp>
            <p:nvSpPr>
              <p:cNvPr id="719" name="Google Shape;719;p24"/>
              <p:cNvSpPr/>
              <p:nvPr/>
            </p:nvSpPr>
            <p:spPr>
              <a:xfrm rot="-5400000">
                <a:off x="3168755" y="864893"/>
                <a:ext cx="522889" cy="87004"/>
              </a:xfrm>
              <a:custGeom>
                <a:avLst/>
                <a:gdLst/>
                <a:ahLst/>
                <a:cxnLst/>
                <a:rect l="l" t="t" r="r" b="b"/>
                <a:pathLst>
                  <a:path w="2987" h="497" extrusionOk="0">
                    <a:moveTo>
                      <a:pt x="249" y="0"/>
                    </a:moveTo>
                    <a:cubicBezTo>
                      <a:pt x="110" y="0"/>
                      <a:pt x="1" y="110"/>
                      <a:pt x="1" y="249"/>
                    </a:cubicBezTo>
                    <a:cubicBezTo>
                      <a:pt x="1" y="387"/>
                      <a:pt x="110" y="496"/>
                      <a:pt x="249" y="496"/>
                    </a:cubicBezTo>
                    <a:lnTo>
                      <a:pt x="2739" y="496"/>
                    </a:lnTo>
                    <a:cubicBezTo>
                      <a:pt x="2874" y="496"/>
                      <a:pt x="2987" y="387"/>
                      <a:pt x="2987" y="249"/>
                    </a:cubicBezTo>
                    <a:cubicBezTo>
                      <a:pt x="2987" y="110"/>
                      <a:pt x="2874" y="0"/>
                      <a:pt x="2739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20" name="Google Shape;720;p24"/>
              <p:cNvSpPr/>
              <p:nvPr/>
            </p:nvSpPr>
            <p:spPr>
              <a:xfrm rot="-5400000">
                <a:off x="3046830" y="280470"/>
                <a:ext cx="766741" cy="465478"/>
              </a:xfrm>
              <a:custGeom>
                <a:avLst/>
                <a:gdLst/>
                <a:ahLst/>
                <a:cxnLst/>
                <a:rect l="l" t="t" r="r" b="b"/>
                <a:pathLst>
                  <a:path w="4380" h="2659" extrusionOk="0">
                    <a:moveTo>
                      <a:pt x="755" y="0"/>
                    </a:moveTo>
                    <a:cubicBezTo>
                      <a:pt x="341" y="0"/>
                      <a:pt x="1" y="338"/>
                      <a:pt x="1" y="754"/>
                    </a:cubicBezTo>
                    <a:lnTo>
                      <a:pt x="1" y="1905"/>
                    </a:lnTo>
                    <a:cubicBezTo>
                      <a:pt x="1" y="2322"/>
                      <a:pt x="341" y="2659"/>
                      <a:pt x="755" y="2659"/>
                    </a:cubicBezTo>
                    <a:lnTo>
                      <a:pt x="3050" y="2659"/>
                    </a:lnTo>
                    <a:cubicBezTo>
                      <a:pt x="3784" y="2659"/>
                      <a:pt x="4379" y="2064"/>
                      <a:pt x="4379" y="1330"/>
                    </a:cubicBezTo>
                    <a:cubicBezTo>
                      <a:pt x="4379" y="596"/>
                      <a:pt x="3784" y="0"/>
                      <a:pt x="3050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21" name="Google Shape;721;p24"/>
              <p:cNvSpPr/>
              <p:nvPr/>
            </p:nvSpPr>
            <p:spPr>
              <a:xfrm rot="-5400000">
                <a:off x="3079301" y="514959"/>
                <a:ext cx="481226" cy="112912"/>
              </a:xfrm>
              <a:custGeom>
                <a:avLst/>
                <a:gdLst/>
                <a:ahLst/>
                <a:cxnLst/>
                <a:rect l="l" t="t" r="r" b="b"/>
                <a:pathLst>
                  <a:path w="2749" h="645" extrusionOk="0">
                    <a:moveTo>
                      <a:pt x="322" y="0"/>
                    </a:moveTo>
                    <a:cubicBezTo>
                      <a:pt x="146" y="0"/>
                      <a:pt x="0" y="146"/>
                      <a:pt x="0" y="324"/>
                    </a:cubicBezTo>
                    <a:cubicBezTo>
                      <a:pt x="0" y="503"/>
                      <a:pt x="146" y="645"/>
                      <a:pt x="322" y="645"/>
                    </a:cubicBezTo>
                    <a:lnTo>
                      <a:pt x="2428" y="645"/>
                    </a:lnTo>
                    <a:cubicBezTo>
                      <a:pt x="2606" y="645"/>
                      <a:pt x="2748" y="503"/>
                      <a:pt x="2748" y="324"/>
                    </a:cubicBezTo>
                    <a:cubicBezTo>
                      <a:pt x="2748" y="146"/>
                      <a:pt x="2606" y="0"/>
                      <a:pt x="2428" y="0"/>
                    </a:cubicBezTo>
                    <a:close/>
                  </a:path>
                </a:pathLst>
              </a:custGeom>
              <a:solidFill>
                <a:srgbClr val="F1C23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22" name="Google Shape;722;p24"/>
              <p:cNvSpPr/>
              <p:nvPr/>
            </p:nvSpPr>
            <p:spPr>
              <a:xfrm rot="-5400000">
                <a:off x="3299434" y="515221"/>
                <a:ext cx="481226" cy="112387"/>
              </a:xfrm>
              <a:custGeom>
                <a:avLst/>
                <a:gdLst/>
                <a:ahLst/>
                <a:cxnLst/>
                <a:rect l="l" t="t" r="r" b="b"/>
                <a:pathLst>
                  <a:path w="2749" h="642" extrusionOk="0">
                    <a:moveTo>
                      <a:pt x="322" y="1"/>
                    </a:moveTo>
                    <a:cubicBezTo>
                      <a:pt x="146" y="1"/>
                      <a:pt x="0" y="143"/>
                      <a:pt x="0" y="321"/>
                    </a:cubicBezTo>
                    <a:cubicBezTo>
                      <a:pt x="0" y="500"/>
                      <a:pt x="146" y="642"/>
                      <a:pt x="322" y="642"/>
                    </a:cubicBezTo>
                    <a:lnTo>
                      <a:pt x="2428" y="642"/>
                    </a:lnTo>
                    <a:cubicBezTo>
                      <a:pt x="2606" y="642"/>
                      <a:pt x="2748" y="500"/>
                      <a:pt x="2748" y="321"/>
                    </a:cubicBezTo>
                    <a:cubicBezTo>
                      <a:pt x="2748" y="143"/>
                      <a:pt x="2606" y="1"/>
                      <a:pt x="2428" y="1"/>
                    </a:cubicBezTo>
                    <a:close/>
                  </a:path>
                </a:pathLst>
              </a:custGeom>
              <a:solidFill>
                <a:srgbClr val="F1C23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23" name="Google Shape;723;p24"/>
              <p:cNvSpPr/>
              <p:nvPr/>
            </p:nvSpPr>
            <p:spPr>
              <a:xfrm rot="-5400000">
                <a:off x="3239740" y="151981"/>
                <a:ext cx="297594" cy="318430"/>
              </a:xfrm>
              <a:custGeom>
                <a:avLst/>
                <a:gdLst/>
                <a:ahLst/>
                <a:cxnLst/>
                <a:rect l="l" t="t" r="r" b="b"/>
                <a:pathLst>
                  <a:path w="1700" h="1819" extrusionOk="0">
                    <a:moveTo>
                      <a:pt x="410" y="0"/>
                    </a:moveTo>
                    <a:cubicBezTo>
                      <a:pt x="202" y="0"/>
                      <a:pt x="23" y="33"/>
                      <a:pt x="7" y="109"/>
                    </a:cubicBezTo>
                    <a:cubicBezTo>
                      <a:pt x="0" y="139"/>
                      <a:pt x="0" y="168"/>
                      <a:pt x="7" y="195"/>
                    </a:cubicBezTo>
                    <a:lnTo>
                      <a:pt x="417" y="195"/>
                    </a:lnTo>
                    <a:cubicBezTo>
                      <a:pt x="595" y="195"/>
                      <a:pt x="737" y="341"/>
                      <a:pt x="737" y="519"/>
                    </a:cubicBezTo>
                    <a:cubicBezTo>
                      <a:pt x="737" y="582"/>
                      <a:pt x="721" y="641"/>
                      <a:pt x="687" y="691"/>
                    </a:cubicBezTo>
                    <a:cubicBezTo>
                      <a:pt x="794" y="754"/>
                      <a:pt x="883" y="820"/>
                      <a:pt x="939" y="899"/>
                    </a:cubicBezTo>
                    <a:cubicBezTo>
                      <a:pt x="1118" y="1163"/>
                      <a:pt x="1207" y="1818"/>
                      <a:pt x="1376" y="1818"/>
                    </a:cubicBezTo>
                    <a:cubicBezTo>
                      <a:pt x="1409" y="1818"/>
                      <a:pt x="1445" y="1795"/>
                      <a:pt x="1485" y="1739"/>
                    </a:cubicBezTo>
                    <a:cubicBezTo>
                      <a:pt x="1699" y="1448"/>
                      <a:pt x="1690" y="456"/>
                      <a:pt x="1072" y="109"/>
                    </a:cubicBezTo>
                    <a:cubicBezTo>
                      <a:pt x="956" y="46"/>
                      <a:pt x="661" y="0"/>
                      <a:pt x="410" y="0"/>
                    </a:cubicBezTo>
                    <a:close/>
                  </a:path>
                </a:pathLst>
              </a:custGeom>
              <a:solidFill>
                <a:schemeClr val="dk1">
                  <a:alpha val="15109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24" name="Google Shape;724;p24"/>
              <p:cNvSpPr/>
              <p:nvPr/>
            </p:nvSpPr>
            <p:spPr>
              <a:xfrm rot="-5400000">
                <a:off x="3242890" y="351371"/>
                <a:ext cx="128140" cy="87004"/>
              </a:xfrm>
              <a:custGeom>
                <a:avLst/>
                <a:gdLst/>
                <a:ahLst/>
                <a:cxnLst/>
                <a:rect l="l" t="t" r="r" b="b"/>
                <a:pathLst>
                  <a:path w="732" h="497" extrusionOk="0">
                    <a:moveTo>
                      <a:pt x="1" y="0"/>
                    </a:moveTo>
                    <a:cubicBezTo>
                      <a:pt x="37" y="222"/>
                      <a:pt x="408" y="341"/>
                      <a:pt x="681" y="496"/>
                    </a:cubicBezTo>
                    <a:cubicBezTo>
                      <a:pt x="715" y="446"/>
                      <a:pt x="731" y="387"/>
                      <a:pt x="731" y="324"/>
                    </a:cubicBezTo>
                    <a:cubicBezTo>
                      <a:pt x="731" y="146"/>
                      <a:pt x="589" y="0"/>
                      <a:pt x="411" y="0"/>
                    </a:cubicBezTo>
                    <a:close/>
                  </a:path>
                </a:pathLst>
              </a:custGeom>
              <a:solidFill>
                <a:schemeClr val="dk1">
                  <a:alpha val="15109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725" name="Google Shape;725;p24"/>
            <p:cNvGrpSpPr/>
            <p:nvPr/>
          </p:nvGrpSpPr>
          <p:grpSpPr>
            <a:xfrm rot="-5400000">
              <a:off x="6670171" y="4027378"/>
              <a:ext cx="57254" cy="137072"/>
              <a:chOff x="3197462" y="129838"/>
              <a:chExt cx="465478" cy="1040001"/>
            </a:xfrm>
          </p:grpSpPr>
          <p:sp>
            <p:nvSpPr>
              <p:cNvPr id="726" name="Google Shape;726;p24"/>
              <p:cNvSpPr/>
              <p:nvPr/>
            </p:nvSpPr>
            <p:spPr>
              <a:xfrm rot="-5400000">
                <a:off x="3168755" y="864893"/>
                <a:ext cx="522889" cy="87004"/>
              </a:xfrm>
              <a:custGeom>
                <a:avLst/>
                <a:gdLst/>
                <a:ahLst/>
                <a:cxnLst/>
                <a:rect l="l" t="t" r="r" b="b"/>
                <a:pathLst>
                  <a:path w="2987" h="497" extrusionOk="0">
                    <a:moveTo>
                      <a:pt x="249" y="0"/>
                    </a:moveTo>
                    <a:cubicBezTo>
                      <a:pt x="110" y="0"/>
                      <a:pt x="1" y="110"/>
                      <a:pt x="1" y="249"/>
                    </a:cubicBezTo>
                    <a:cubicBezTo>
                      <a:pt x="1" y="387"/>
                      <a:pt x="110" y="496"/>
                      <a:pt x="249" y="496"/>
                    </a:cubicBezTo>
                    <a:lnTo>
                      <a:pt x="2739" y="496"/>
                    </a:lnTo>
                    <a:cubicBezTo>
                      <a:pt x="2874" y="496"/>
                      <a:pt x="2987" y="387"/>
                      <a:pt x="2987" y="249"/>
                    </a:cubicBezTo>
                    <a:cubicBezTo>
                      <a:pt x="2987" y="110"/>
                      <a:pt x="2874" y="0"/>
                      <a:pt x="2739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27" name="Google Shape;727;p24"/>
              <p:cNvSpPr/>
              <p:nvPr/>
            </p:nvSpPr>
            <p:spPr>
              <a:xfrm rot="-5400000">
                <a:off x="3046830" y="280470"/>
                <a:ext cx="766741" cy="465478"/>
              </a:xfrm>
              <a:custGeom>
                <a:avLst/>
                <a:gdLst/>
                <a:ahLst/>
                <a:cxnLst/>
                <a:rect l="l" t="t" r="r" b="b"/>
                <a:pathLst>
                  <a:path w="4380" h="2659" extrusionOk="0">
                    <a:moveTo>
                      <a:pt x="755" y="0"/>
                    </a:moveTo>
                    <a:cubicBezTo>
                      <a:pt x="341" y="0"/>
                      <a:pt x="1" y="338"/>
                      <a:pt x="1" y="754"/>
                    </a:cubicBezTo>
                    <a:lnTo>
                      <a:pt x="1" y="1905"/>
                    </a:lnTo>
                    <a:cubicBezTo>
                      <a:pt x="1" y="2322"/>
                      <a:pt x="341" y="2659"/>
                      <a:pt x="755" y="2659"/>
                    </a:cubicBezTo>
                    <a:lnTo>
                      <a:pt x="3050" y="2659"/>
                    </a:lnTo>
                    <a:cubicBezTo>
                      <a:pt x="3784" y="2659"/>
                      <a:pt x="4379" y="2064"/>
                      <a:pt x="4379" y="1330"/>
                    </a:cubicBezTo>
                    <a:cubicBezTo>
                      <a:pt x="4379" y="596"/>
                      <a:pt x="3784" y="0"/>
                      <a:pt x="3050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28" name="Google Shape;728;p24"/>
              <p:cNvSpPr/>
              <p:nvPr/>
            </p:nvSpPr>
            <p:spPr>
              <a:xfrm rot="-5400000">
                <a:off x="3079301" y="514959"/>
                <a:ext cx="481226" cy="112912"/>
              </a:xfrm>
              <a:custGeom>
                <a:avLst/>
                <a:gdLst/>
                <a:ahLst/>
                <a:cxnLst/>
                <a:rect l="l" t="t" r="r" b="b"/>
                <a:pathLst>
                  <a:path w="2749" h="645" extrusionOk="0">
                    <a:moveTo>
                      <a:pt x="322" y="0"/>
                    </a:moveTo>
                    <a:cubicBezTo>
                      <a:pt x="146" y="0"/>
                      <a:pt x="0" y="146"/>
                      <a:pt x="0" y="324"/>
                    </a:cubicBezTo>
                    <a:cubicBezTo>
                      <a:pt x="0" y="503"/>
                      <a:pt x="146" y="645"/>
                      <a:pt x="322" y="645"/>
                    </a:cubicBezTo>
                    <a:lnTo>
                      <a:pt x="2428" y="645"/>
                    </a:lnTo>
                    <a:cubicBezTo>
                      <a:pt x="2606" y="645"/>
                      <a:pt x="2748" y="503"/>
                      <a:pt x="2748" y="324"/>
                    </a:cubicBezTo>
                    <a:cubicBezTo>
                      <a:pt x="2748" y="146"/>
                      <a:pt x="2606" y="0"/>
                      <a:pt x="2428" y="0"/>
                    </a:cubicBezTo>
                    <a:close/>
                  </a:path>
                </a:pathLst>
              </a:custGeom>
              <a:solidFill>
                <a:srgbClr val="F1C23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29" name="Google Shape;729;p24"/>
              <p:cNvSpPr/>
              <p:nvPr/>
            </p:nvSpPr>
            <p:spPr>
              <a:xfrm rot="-5400000">
                <a:off x="3299434" y="515221"/>
                <a:ext cx="481226" cy="112387"/>
              </a:xfrm>
              <a:custGeom>
                <a:avLst/>
                <a:gdLst/>
                <a:ahLst/>
                <a:cxnLst/>
                <a:rect l="l" t="t" r="r" b="b"/>
                <a:pathLst>
                  <a:path w="2749" h="642" extrusionOk="0">
                    <a:moveTo>
                      <a:pt x="322" y="1"/>
                    </a:moveTo>
                    <a:cubicBezTo>
                      <a:pt x="146" y="1"/>
                      <a:pt x="0" y="143"/>
                      <a:pt x="0" y="321"/>
                    </a:cubicBezTo>
                    <a:cubicBezTo>
                      <a:pt x="0" y="500"/>
                      <a:pt x="146" y="642"/>
                      <a:pt x="322" y="642"/>
                    </a:cubicBezTo>
                    <a:lnTo>
                      <a:pt x="2428" y="642"/>
                    </a:lnTo>
                    <a:cubicBezTo>
                      <a:pt x="2606" y="642"/>
                      <a:pt x="2748" y="500"/>
                      <a:pt x="2748" y="321"/>
                    </a:cubicBezTo>
                    <a:cubicBezTo>
                      <a:pt x="2748" y="143"/>
                      <a:pt x="2606" y="1"/>
                      <a:pt x="2428" y="1"/>
                    </a:cubicBezTo>
                    <a:close/>
                  </a:path>
                </a:pathLst>
              </a:custGeom>
              <a:solidFill>
                <a:srgbClr val="F1C23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30" name="Google Shape;730;p24"/>
              <p:cNvSpPr/>
              <p:nvPr/>
            </p:nvSpPr>
            <p:spPr>
              <a:xfrm rot="-5400000">
                <a:off x="3239740" y="151981"/>
                <a:ext cx="297594" cy="318430"/>
              </a:xfrm>
              <a:custGeom>
                <a:avLst/>
                <a:gdLst/>
                <a:ahLst/>
                <a:cxnLst/>
                <a:rect l="l" t="t" r="r" b="b"/>
                <a:pathLst>
                  <a:path w="1700" h="1819" extrusionOk="0">
                    <a:moveTo>
                      <a:pt x="410" y="0"/>
                    </a:moveTo>
                    <a:cubicBezTo>
                      <a:pt x="202" y="0"/>
                      <a:pt x="23" y="33"/>
                      <a:pt x="7" y="109"/>
                    </a:cubicBezTo>
                    <a:cubicBezTo>
                      <a:pt x="0" y="139"/>
                      <a:pt x="0" y="168"/>
                      <a:pt x="7" y="195"/>
                    </a:cubicBezTo>
                    <a:lnTo>
                      <a:pt x="417" y="195"/>
                    </a:lnTo>
                    <a:cubicBezTo>
                      <a:pt x="595" y="195"/>
                      <a:pt x="737" y="341"/>
                      <a:pt x="737" y="519"/>
                    </a:cubicBezTo>
                    <a:cubicBezTo>
                      <a:pt x="737" y="582"/>
                      <a:pt x="721" y="641"/>
                      <a:pt x="687" y="691"/>
                    </a:cubicBezTo>
                    <a:cubicBezTo>
                      <a:pt x="794" y="754"/>
                      <a:pt x="883" y="820"/>
                      <a:pt x="939" y="899"/>
                    </a:cubicBezTo>
                    <a:cubicBezTo>
                      <a:pt x="1118" y="1163"/>
                      <a:pt x="1207" y="1818"/>
                      <a:pt x="1376" y="1818"/>
                    </a:cubicBezTo>
                    <a:cubicBezTo>
                      <a:pt x="1409" y="1818"/>
                      <a:pt x="1445" y="1795"/>
                      <a:pt x="1485" y="1739"/>
                    </a:cubicBezTo>
                    <a:cubicBezTo>
                      <a:pt x="1699" y="1448"/>
                      <a:pt x="1690" y="456"/>
                      <a:pt x="1072" y="109"/>
                    </a:cubicBezTo>
                    <a:cubicBezTo>
                      <a:pt x="956" y="46"/>
                      <a:pt x="661" y="0"/>
                      <a:pt x="410" y="0"/>
                    </a:cubicBezTo>
                    <a:close/>
                  </a:path>
                </a:pathLst>
              </a:custGeom>
              <a:solidFill>
                <a:schemeClr val="dk1">
                  <a:alpha val="15109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31" name="Google Shape;731;p24"/>
              <p:cNvSpPr/>
              <p:nvPr/>
            </p:nvSpPr>
            <p:spPr>
              <a:xfrm rot="-5400000">
                <a:off x="3242890" y="351371"/>
                <a:ext cx="128140" cy="87004"/>
              </a:xfrm>
              <a:custGeom>
                <a:avLst/>
                <a:gdLst/>
                <a:ahLst/>
                <a:cxnLst/>
                <a:rect l="l" t="t" r="r" b="b"/>
                <a:pathLst>
                  <a:path w="732" h="497" extrusionOk="0">
                    <a:moveTo>
                      <a:pt x="1" y="0"/>
                    </a:moveTo>
                    <a:cubicBezTo>
                      <a:pt x="37" y="222"/>
                      <a:pt x="408" y="341"/>
                      <a:pt x="681" y="496"/>
                    </a:cubicBezTo>
                    <a:cubicBezTo>
                      <a:pt x="715" y="446"/>
                      <a:pt x="731" y="387"/>
                      <a:pt x="731" y="324"/>
                    </a:cubicBezTo>
                    <a:cubicBezTo>
                      <a:pt x="731" y="146"/>
                      <a:pt x="589" y="0"/>
                      <a:pt x="411" y="0"/>
                    </a:cubicBezTo>
                    <a:close/>
                  </a:path>
                </a:pathLst>
              </a:custGeom>
              <a:solidFill>
                <a:schemeClr val="dk1">
                  <a:alpha val="15109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732" name="Google Shape;732;p24"/>
            <p:cNvGrpSpPr/>
            <p:nvPr/>
          </p:nvGrpSpPr>
          <p:grpSpPr>
            <a:xfrm rot="-5400000">
              <a:off x="6946909" y="4027378"/>
              <a:ext cx="57254" cy="137072"/>
              <a:chOff x="3197462" y="129838"/>
              <a:chExt cx="465478" cy="1040001"/>
            </a:xfrm>
          </p:grpSpPr>
          <p:sp>
            <p:nvSpPr>
              <p:cNvPr id="733" name="Google Shape;733;p24"/>
              <p:cNvSpPr/>
              <p:nvPr/>
            </p:nvSpPr>
            <p:spPr>
              <a:xfrm rot="-5400000">
                <a:off x="3168755" y="864893"/>
                <a:ext cx="522889" cy="87004"/>
              </a:xfrm>
              <a:custGeom>
                <a:avLst/>
                <a:gdLst/>
                <a:ahLst/>
                <a:cxnLst/>
                <a:rect l="l" t="t" r="r" b="b"/>
                <a:pathLst>
                  <a:path w="2987" h="497" extrusionOk="0">
                    <a:moveTo>
                      <a:pt x="249" y="0"/>
                    </a:moveTo>
                    <a:cubicBezTo>
                      <a:pt x="110" y="0"/>
                      <a:pt x="1" y="110"/>
                      <a:pt x="1" y="249"/>
                    </a:cubicBezTo>
                    <a:cubicBezTo>
                      <a:pt x="1" y="387"/>
                      <a:pt x="110" y="496"/>
                      <a:pt x="249" y="496"/>
                    </a:cubicBezTo>
                    <a:lnTo>
                      <a:pt x="2739" y="496"/>
                    </a:lnTo>
                    <a:cubicBezTo>
                      <a:pt x="2874" y="496"/>
                      <a:pt x="2987" y="387"/>
                      <a:pt x="2987" y="249"/>
                    </a:cubicBezTo>
                    <a:cubicBezTo>
                      <a:pt x="2987" y="110"/>
                      <a:pt x="2874" y="0"/>
                      <a:pt x="2739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34" name="Google Shape;734;p24"/>
              <p:cNvSpPr/>
              <p:nvPr/>
            </p:nvSpPr>
            <p:spPr>
              <a:xfrm rot="-5400000">
                <a:off x="3046830" y="280470"/>
                <a:ext cx="766741" cy="465478"/>
              </a:xfrm>
              <a:custGeom>
                <a:avLst/>
                <a:gdLst/>
                <a:ahLst/>
                <a:cxnLst/>
                <a:rect l="l" t="t" r="r" b="b"/>
                <a:pathLst>
                  <a:path w="4380" h="2659" extrusionOk="0">
                    <a:moveTo>
                      <a:pt x="755" y="0"/>
                    </a:moveTo>
                    <a:cubicBezTo>
                      <a:pt x="341" y="0"/>
                      <a:pt x="1" y="338"/>
                      <a:pt x="1" y="754"/>
                    </a:cubicBezTo>
                    <a:lnTo>
                      <a:pt x="1" y="1905"/>
                    </a:lnTo>
                    <a:cubicBezTo>
                      <a:pt x="1" y="2322"/>
                      <a:pt x="341" y="2659"/>
                      <a:pt x="755" y="2659"/>
                    </a:cubicBezTo>
                    <a:lnTo>
                      <a:pt x="3050" y="2659"/>
                    </a:lnTo>
                    <a:cubicBezTo>
                      <a:pt x="3784" y="2659"/>
                      <a:pt x="4379" y="2064"/>
                      <a:pt x="4379" y="1330"/>
                    </a:cubicBezTo>
                    <a:cubicBezTo>
                      <a:pt x="4379" y="596"/>
                      <a:pt x="3784" y="0"/>
                      <a:pt x="3050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35" name="Google Shape;735;p24"/>
              <p:cNvSpPr/>
              <p:nvPr/>
            </p:nvSpPr>
            <p:spPr>
              <a:xfrm rot="-5400000">
                <a:off x="3079301" y="514959"/>
                <a:ext cx="481226" cy="112912"/>
              </a:xfrm>
              <a:custGeom>
                <a:avLst/>
                <a:gdLst/>
                <a:ahLst/>
                <a:cxnLst/>
                <a:rect l="l" t="t" r="r" b="b"/>
                <a:pathLst>
                  <a:path w="2749" h="645" extrusionOk="0">
                    <a:moveTo>
                      <a:pt x="322" y="0"/>
                    </a:moveTo>
                    <a:cubicBezTo>
                      <a:pt x="146" y="0"/>
                      <a:pt x="0" y="146"/>
                      <a:pt x="0" y="324"/>
                    </a:cubicBezTo>
                    <a:cubicBezTo>
                      <a:pt x="0" y="503"/>
                      <a:pt x="146" y="645"/>
                      <a:pt x="322" y="645"/>
                    </a:cubicBezTo>
                    <a:lnTo>
                      <a:pt x="2428" y="645"/>
                    </a:lnTo>
                    <a:cubicBezTo>
                      <a:pt x="2606" y="645"/>
                      <a:pt x="2748" y="503"/>
                      <a:pt x="2748" y="324"/>
                    </a:cubicBezTo>
                    <a:cubicBezTo>
                      <a:pt x="2748" y="146"/>
                      <a:pt x="2606" y="0"/>
                      <a:pt x="2428" y="0"/>
                    </a:cubicBezTo>
                    <a:close/>
                  </a:path>
                </a:pathLst>
              </a:custGeom>
              <a:solidFill>
                <a:srgbClr val="F1C23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36" name="Google Shape;736;p24"/>
              <p:cNvSpPr/>
              <p:nvPr/>
            </p:nvSpPr>
            <p:spPr>
              <a:xfrm rot="-5400000">
                <a:off x="3299434" y="515221"/>
                <a:ext cx="481226" cy="112387"/>
              </a:xfrm>
              <a:custGeom>
                <a:avLst/>
                <a:gdLst/>
                <a:ahLst/>
                <a:cxnLst/>
                <a:rect l="l" t="t" r="r" b="b"/>
                <a:pathLst>
                  <a:path w="2749" h="642" extrusionOk="0">
                    <a:moveTo>
                      <a:pt x="322" y="1"/>
                    </a:moveTo>
                    <a:cubicBezTo>
                      <a:pt x="146" y="1"/>
                      <a:pt x="0" y="143"/>
                      <a:pt x="0" y="321"/>
                    </a:cubicBezTo>
                    <a:cubicBezTo>
                      <a:pt x="0" y="500"/>
                      <a:pt x="146" y="642"/>
                      <a:pt x="322" y="642"/>
                    </a:cubicBezTo>
                    <a:lnTo>
                      <a:pt x="2428" y="642"/>
                    </a:lnTo>
                    <a:cubicBezTo>
                      <a:pt x="2606" y="642"/>
                      <a:pt x="2748" y="500"/>
                      <a:pt x="2748" y="321"/>
                    </a:cubicBezTo>
                    <a:cubicBezTo>
                      <a:pt x="2748" y="143"/>
                      <a:pt x="2606" y="1"/>
                      <a:pt x="2428" y="1"/>
                    </a:cubicBezTo>
                    <a:close/>
                  </a:path>
                </a:pathLst>
              </a:custGeom>
              <a:solidFill>
                <a:srgbClr val="F1C23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37" name="Google Shape;737;p24"/>
              <p:cNvSpPr/>
              <p:nvPr/>
            </p:nvSpPr>
            <p:spPr>
              <a:xfrm rot="-5400000">
                <a:off x="3239740" y="151981"/>
                <a:ext cx="297594" cy="318430"/>
              </a:xfrm>
              <a:custGeom>
                <a:avLst/>
                <a:gdLst/>
                <a:ahLst/>
                <a:cxnLst/>
                <a:rect l="l" t="t" r="r" b="b"/>
                <a:pathLst>
                  <a:path w="1700" h="1819" extrusionOk="0">
                    <a:moveTo>
                      <a:pt x="410" y="0"/>
                    </a:moveTo>
                    <a:cubicBezTo>
                      <a:pt x="202" y="0"/>
                      <a:pt x="23" y="33"/>
                      <a:pt x="7" y="109"/>
                    </a:cubicBezTo>
                    <a:cubicBezTo>
                      <a:pt x="0" y="139"/>
                      <a:pt x="0" y="168"/>
                      <a:pt x="7" y="195"/>
                    </a:cubicBezTo>
                    <a:lnTo>
                      <a:pt x="417" y="195"/>
                    </a:lnTo>
                    <a:cubicBezTo>
                      <a:pt x="595" y="195"/>
                      <a:pt x="737" y="341"/>
                      <a:pt x="737" y="519"/>
                    </a:cubicBezTo>
                    <a:cubicBezTo>
                      <a:pt x="737" y="582"/>
                      <a:pt x="721" y="641"/>
                      <a:pt x="687" y="691"/>
                    </a:cubicBezTo>
                    <a:cubicBezTo>
                      <a:pt x="794" y="754"/>
                      <a:pt x="883" y="820"/>
                      <a:pt x="939" y="899"/>
                    </a:cubicBezTo>
                    <a:cubicBezTo>
                      <a:pt x="1118" y="1163"/>
                      <a:pt x="1207" y="1818"/>
                      <a:pt x="1376" y="1818"/>
                    </a:cubicBezTo>
                    <a:cubicBezTo>
                      <a:pt x="1409" y="1818"/>
                      <a:pt x="1445" y="1795"/>
                      <a:pt x="1485" y="1739"/>
                    </a:cubicBezTo>
                    <a:cubicBezTo>
                      <a:pt x="1699" y="1448"/>
                      <a:pt x="1690" y="456"/>
                      <a:pt x="1072" y="109"/>
                    </a:cubicBezTo>
                    <a:cubicBezTo>
                      <a:pt x="956" y="46"/>
                      <a:pt x="661" y="0"/>
                      <a:pt x="410" y="0"/>
                    </a:cubicBezTo>
                    <a:close/>
                  </a:path>
                </a:pathLst>
              </a:custGeom>
              <a:solidFill>
                <a:schemeClr val="dk1">
                  <a:alpha val="15109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38" name="Google Shape;738;p24"/>
              <p:cNvSpPr/>
              <p:nvPr/>
            </p:nvSpPr>
            <p:spPr>
              <a:xfrm rot="-5400000">
                <a:off x="3242890" y="351371"/>
                <a:ext cx="128140" cy="87004"/>
              </a:xfrm>
              <a:custGeom>
                <a:avLst/>
                <a:gdLst/>
                <a:ahLst/>
                <a:cxnLst/>
                <a:rect l="l" t="t" r="r" b="b"/>
                <a:pathLst>
                  <a:path w="732" h="497" extrusionOk="0">
                    <a:moveTo>
                      <a:pt x="1" y="0"/>
                    </a:moveTo>
                    <a:cubicBezTo>
                      <a:pt x="37" y="222"/>
                      <a:pt x="408" y="341"/>
                      <a:pt x="681" y="496"/>
                    </a:cubicBezTo>
                    <a:cubicBezTo>
                      <a:pt x="715" y="446"/>
                      <a:pt x="731" y="387"/>
                      <a:pt x="731" y="324"/>
                    </a:cubicBezTo>
                    <a:cubicBezTo>
                      <a:pt x="731" y="146"/>
                      <a:pt x="589" y="0"/>
                      <a:pt x="411" y="0"/>
                    </a:cubicBezTo>
                    <a:close/>
                  </a:path>
                </a:pathLst>
              </a:custGeom>
              <a:solidFill>
                <a:schemeClr val="dk1">
                  <a:alpha val="15109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739" name="Google Shape;739;p24"/>
            <p:cNvGrpSpPr/>
            <p:nvPr/>
          </p:nvGrpSpPr>
          <p:grpSpPr>
            <a:xfrm rot="-5400000">
              <a:off x="7223647" y="4027378"/>
              <a:ext cx="57254" cy="137072"/>
              <a:chOff x="3197462" y="129838"/>
              <a:chExt cx="465478" cy="1040001"/>
            </a:xfrm>
          </p:grpSpPr>
          <p:sp>
            <p:nvSpPr>
              <p:cNvPr id="740" name="Google Shape;740;p24"/>
              <p:cNvSpPr/>
              <p:nvPr/>
            </p:nvSpPr>
            <p:spPr>
              <a:xfrm rot="-5400000">
                <a:off x="3168755" y="864893"/>
                <a:ext cx="522889" cy="87004"/>
              </a:xfrm>
              <a:custGeom>
                <a:avLst/>
                <a:gdLst/>
                <a:ahLst/>
                <a:cxnLst/>
                <a:rect l="l" t="t" r="r" b="b"/>
                <a:pathLst>
                  <a:path w="2987" h="497" extrusionOk="0">
                    <a:moveTo>
                      <a:pt x="249" y="0"/>
                    </a:moveTo>
                    <a:cubicBezTo>
                      <a:pt x="110" y="0"/>
                      <a:pt x="1" y="110"/>
                      <a:pt x="1" y="249"/>
                    </a:cubicBezTo>
                    <a:cubicBezTo>
                      <a:pt x="1" y="387"/>
                      <a:pt x="110" y="496"/>
                      <a:pt x="249" y="496"/>
                    </a:cubicBezTo>
                    <a:lnTo>
                      <a:pt x="2739" y="496"/>
                    </a:lnTo>
                    <a:cubicBezTo>
                      <a:pt x="2874" y="496"/>
                      <a:pt x="2987" y="387"/>
                      <a:pt x="2987" y="249"/>
                    </a:cubicBezTo>
                    <a:cubicBezTo>
                      <a:pt x="2987" y="110"/>
                      <a:pt x="2874" y="0"/>
                      <a:pt x="2739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41" name="Google Shape;741;p24"/>
              <p:cNvSpPr/>
              <p:nvPr/>
            </p:nvSpPr>
            <p:spPr>
              <a:xfrm rot="-5400000">
                <a:off x="3046830" y="280470"/>
                <a:ext cx="766741" cy="465478"/>
              </a:xfrm>
              <a:custGeom>
                <a:avLst/>
                <a:gdLst/>
                <a:ahLst/>
                <a:cxnLst/>
                <a:rect l="l" t="t" r="r" b="b"/>
                <a:pathLst>
                  <a:path w="4380" h="2659" extrusionOk="0">
                    <a:moveTo>
                      <a:pt x="755" y="0"/>
                    </a:moveTo>
                    <a:cubicBezTo>
                      <a:pt x="341" y="0"/>
                      <a:pt x="1" y="338"/>
                      <a:pt x="1" y="754"/>
                    </a:cubicBezTo>
                    <a:lnTo>
                      <a:pt x="1" y="1905"/>
                    </a:lnTo>
                    <a:cubicBezTo>
                      <a:pt x="1" y="2322"/>
                      <a:pt x="341" y="2659"/>
                      <a:pt x="755" y="2659"/>
                    </a:cubicBezTo>
                    <a:lnTo>
                      <a:pt x="3050" y="2659"/>
                    </a:lnTo>
                    <a:cubicBezTo>
                      <a:pt x="3784" y="2659"/>
                      <a:pt x="4379" y="2064"/>
                      <a:pt x="4379" y="1330"/>
                    </a:cubicBezTo>
                    <a:cubicBezTo>
                      <a:pt x="4379" y="596"/>
                      <a:pt x="3784" y="0"/>
                      <a:pt x="3050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42" name="Google Shape;742;p24"/>
              <p:cNvSpPr/>
              <p:nvPr/>
            </p:nvSpPr>
            <p:spPr>
              <a:xfrm rot="-5400000">
                <a:off x="3079301" y="514959"/>
                <a:ext cx="481226" cy="112912"/>
              </a:xfrm>
              <a:custGeom>
                <a:avLst/>
                <a:gdLst/>
                <a:ahLst/>
                <a:cxnLst/>
                <a:rect l="l" t="t" r="r" b="b"/>
                <a:pathLst>
                  <a:path w="2749" h="645" extrusionOk="0">
                    <a:moveTo>
                      <a:pt x="322" y="0"/>
                    </a:moveTo>
                    <a:cubicBezTo>
                      <a:pt x="146" y="0"/>
                      <a:pt x="0" y="146"/>
                      <a:pt x="0" y="324"/>
                    </a:cubicBezTo>
                    <a:cubicBezTo>
                      <a:pt x="0" y="503"/>
                      <a:pt x="146" y="645"/>
                      <a:pt x="322" y="645"/>
                    </a:cubicBezTo>
                    <a:lnTo>
                      <a:pt x="2428" y="645"/>
                    </a:lnTo>
                    <a:cubicBezTo>
                      <a:pt x="2606" y="645"/>
                      <a:pt x="2748" y="503"/>
                      <a:pt x="2748" y="324"/>
                    </a:cubicBezTo>
                    <a:cubicBezTo>
                      <a:pt x="2748" y="146"/>
                      <a:pt x="2606" y="0"/>
                      <a:pt x="2428" y="0"/>
                    </a:cubicBezTo>
                    <a:close/>
                  </a:path>
                </a:pathLst>
              </a:custGeom>
              <a:solidFill>
                <a:srgbClr val="F1C23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43" name="Google Shape;743;p24"/>
              <p:cNvSpPr/>
              <p:nvPr/>
            </p:nvSpPr>
            <p:spPr>
              <a:xfrm rot="-5400000">
                <a:off x="3299434" y="515221"/>
                <a:ext cx="481226" cy="112387"/>
              </a:xfrm>
              <a:custGeom>
                <a:avLst/>
                <a:gdLst/>
                <a:ahLst/>
                <a:cxnLst/>
                <a:rect l="l" t="t" r="r" b="b"/>
                <a:pathLst>
                  <a:path w="2749" h="642" extrusionOk="0">
                    <a:moveTo>
                      <a:pt x="322" y="1"/>
                    </a:moveTo>
                    <a:cubicBezTo>
                      <a:pt x="146" y="1"/>
                      <a:pt x="0" y="143"/>
                      <a:pt x="0" y="321"/>
                    </a:cubicBezTo>
                    <a:cubicBezTo>
                      <a:pt x="0" y="500"/>
                      <a:pt x="146" y="642"/>
                      <a:pt x="322" y="642"/>
                    </a:cubicBezTo>
                    <a:lnTo>
                      <a:pt x="2428" y="642"/>
                    </a:lnTo>
                    <a:cubicBezTo>
                      <a:pt x="2606" y="642"/>
                      <a:pt x="2748" y="500"/>
                      <a:pt x="2748" y="321"/>
                    </a:cubicBezTo>
                    <a:cubicBezTo>
                      <a:pt x="2748" y="143"/>
                      <a:pt x="2606" y="1"/>
                      <a:pt x="2428" y="1"/>
                    </a:cubicBezTo>
                    <a:close/>
                  </a:path>
                </a:pathLst>
              </a:custGeom>
              <a:solidFill>
                <a:srgbClr val="F1C23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44" name="Google Shape;744;p24"/>
              <p:cNvSpPr/>
              <p:nvPr/>
            </p:nvSpPr>
            <p:spPr>
              <a:xfrm rot="-5400000">
                <a:off x="3239740" y="151981"/>
                <a:ext cx="297594" cy="318430"/>
              </a:xfrm>
              <a:custGeom>
                <a:avLst/>
                <a:gdLst/>
                <a:ahLst/>
                <a:cxnLst/>
                <a:rect l="l" t="t" r="r" b="b"/>
                <a:pathLst>
                  <a:path w="1700" h="1819" extrusionOk="0">
                    <a:moveTo>
                      <a:pt x="410" y="0"/>
                    </a:moveTo>
                    <a:cubicBezTo>
                      <a:pt x="202" y="0"/>
                      <a:pt x="23" y="33"/>
                      <a:pt x="7" y="109"/>
                    </a:cubicBezTo>
                    <a:cubicBezTo>
                      <a:pt x="0" y="139"/>
                      <a:pt x="0" y="168"/>
                      <a:pt x="7" y="195"/>
                    </a:cubicBezTo>
                    <a:lnTo>
                      <a:pt x="417" y="195"/>
                    </a:lnTo>
                    <a:cubicBezTo>
                      <a:pt x="595" y="195"/>
                      <a:pt x="737" y="341"/>
                      <a:pt x="737" y="519"/>
                    </a:cubicBezTo>
                    <a:cubicBezTo>
                      <a:pt x="737" y="582"/>
                      <a:pt x="721" y="641"/>
                      <a:pt x="687" y="691"/>
                    </a:cubicBezTo>
                    <a:cubicBezTo>
                      <a:pt x="794" y="754"/>
                      <a:pt x="883" y="820"/>
                      <a:pt x="939" y="899"/>
                    </a:cubicBezTo>
                    <a:cubicBezTo>
                      <a:pt x="1118" y="1163"/>
                      <a:pt x="1207" y="1818"/>
                      <a:pt x="1376" y="1818"/>
                    </a:cubicBezTo>
                    <a:cubicBezTo>
                      <a:pt x="1409" y="1818"/>
                      <a:pt x="1445" y="1795"/>
                      <a:pt x="1485" y="1739"/>
                    </a:cubicBezTo>
                    <a:cubicBezTo>
                      <a:pt x="1699" y="1448"/>
                      <a:pt x="1690" y="456"/>
                      <a:pt x="1072" y="109"/>
                    </a:cubicBezTo>
                    <a:cubicBezTo>
                      <a:pt x="956" y="46"/>
                      <a:pt x="661" y="0"/>
                      <a:pt x="410" y="0"/>
                    </a:cubicBezTo>
                    <a:close/>
                  </a:path>
                </a:pathLst>
              </a:custGeom>
              <a:solidFill>
                <a:schemeClr val="dk1">
                  <a:alpha val="15109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45" name="Google Shape;745;p24"/>
              <p:cNvSpPr/>
              <p:nvPr/>
            </p:nvSpPr>
            <p:spPr>
              <a:xfrm rot="-5400000">
                <a:off x="3242890" y="351371"/>
                <a:ext cx="128140" cy="87004"/>
              </a:xfrm>
              <a:custGeom>
                <a:avLst/>
                <a:gdLst/>
                <a:ahLst/>
                <a:cxnLst/>
                <a:rect l="l" t="t" r="r" b="b"/>
                <a:pathLst>
                  <a:path w="732" h="497" extrusionOk="0">
                    <a:moveTo>
                      <a:pt x="1" y="0"/>
                    </a:moveTo>
                    <a:cubicBezTo>
                      <a:pt x="37" y="222"/>
                      <a:pt x="408" y="341"/>
                      <a:pt x="681" y="496"/>
                    </a:cubicBezTo>
                    <a:cubicBezTo>
                      <a:pt x="715" y="446"/>
                      <a:pt x="731" y="387"/>
                      <a:pt x="731" y="324"/>
                    </a:cubicBezTo>
                    <a:cubicBezTo>
                      <a:pt x="731" y="146"/>
                      <a:pt x="589" y="0"/>
                      <a:pt x="411" y="0"/>
                    </a:cubicBezTo>
                    <a:close/>
                  </a:path>
                </a:pathLst>
              </a:custGeom>
              <a:solidFill>
                <a:schemeClr val="dk1">
                  <a:alpha val="15109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746" name="Google Shape;746;p24"/>
            <p:cNvGrpSpPr/>
            <p:nvPr/>
          </p:nvGrpSpPr>
          <p:grpSpPr>
            <a:xfrm rot="-5400000">
              <a:off x="7500384" y="4027378"/>
              <a:ext cx="57254" cy="137072"/>
              <a:chOff x="3197462" y="129838"/>
              <a:chExt cx="465478" cy="1040001"/>
            </a:xfrm>
          </p:grpSpPr>
          <p:sp>
            <p:nvSpPr>
              <p:cNvPr id="747" name="Google Shape;747;p24"/>
              <p:cNvSpPr/>
              <p:nvPr/>
            </p:nvSpPr>
            <p:spPr>
              <a:xfrm rot="-5400000">
                <a:off x="3168755" y="864893"/>
                <a:ext cx="522889" cy="87004"/>
              </a:xfrm>
              <a:custGeom>
                <a:avLst/>
                <a:gdLst/>
                <a:ahLst/>
                <a:cxnLst/>
                <a:rect l="l" t="t" r="r" b="b"/>
                <a:pathLst>
                  <a:path w="2987" h="497" extrusionOk="0">
                    <a:moveTo>
                      <a:pt x="249" y="0"/>
                    </a:moveTo>
                    <a:cubicBezTo>
                      <a:pt x="110" y="0"/>
                      <a:pt x="1" y="110"/>
                      <a:pt x="1" y="249"/>
                    </a:cubicBezTo>
                    <a:cubicBezTo>
                      <a:pt x="1" y="387"/>
                      <a:pt x="110" y="496"/>
                      <a:pt x="249" y="496"/>
                    </a:cubicBezTo>
                    <a:lnTo>
                      <a:pt x="2739" y="496"/>
                    </a:lnTo>
                    <a:cubicBezTo>
                      <a:pt x="2874" y="496"/>
                      <a:pt x="2987" y="387"/>
                      <a:pt x="2987" y="249"/>
                    </a:cubicBezTo>
                    <a:cubicBezTo>
                      <a:pt x="2987" y="110"/>
                      <a:pt x="2874" y="0"/>
                      <a:pt x="2739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48" name="Google Shape;748;p24"/>
              <p:cNvSpPr/>
              <p:nvPr/>
            </p:nvSpPr>
            <p:spPr>
              <a:xfrm rot="-5400000">
                <a:off x="3046830" y="280470"/>
                <a:ext cx="766741" cy="465478"/>
              </a:xfrm>
              <a:custGeom>
                <a:avLst/>
                <a:gdLst/>
                <a:ahLst/>
                <a:cxnLst/>
                <a:rect l="l" t="t" r="r" b="b"/>
                <a:pathLst>
                  <a:path w="4380" h="2659" extrusionOk="0">
                    <a:moveTo>
                      <a:pt x="755" y="0"/>
                    </a:moveTo>
                    <a:cubicBezTo>
                      <a:pt x="341" y="0"/>
                      <a:pt x="1" y="338"/>
                      <a:pt x="1" y="754"/>
                    </a:cubicBezTo>
                    <a:lnTo>
                      <a:pt x="1" y="1905"/>
                    </a:lnTo>
                    <a:cubicBezTo>
                      <a:pt x="1" y="2322"/>
                      <a:pt x="341" y="2659"/>
                      <a:pt x="755" y="2659"/>
                    </a:cubicBezTo>
                    <a:lnTo>
                      <a:pt x="3050" y="2659"/>
                    </a:lnTo>
                    <a:cubicBezTo>
                      <a:pt x="3784" y="2659"/>
                      <a:pt x="4379" y="2064"/>
                      <a:pt x="4379" y="1330"/>
                    </a:cubicBezTo>
                    <a:cubicBezTo>
                      <a:pt x="4379" y="596"/>
                      <a:pt x="3784" y="0"/>
                      <a:pt x="3050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49" name="Google Shape;749;p24"/>
              <p:cNvSpPr/>
              <p:nvPr/>
            </p:nvSpPr>
            <p:spPr>
              <a:xfrm rot="-5400000">
                <a:off x="3079301" y="514959"/>
                <a:ext cx="481226" cy="112912"/>
              </a:xfrm>
              <a:custGeom>
                <a:avLst/>
                <a:gdLst/>
                <a:ahLst/>
                <a:cxnLst/>
                <a:rect l="l" t="t" r="r" b="b"/>
                <a:pathLst>
                  <a:path w="2749" h="645" extrusionOk="0">
                    <a:moveTo>
                      <a:pt x="322" y="0"/>
                    </a:moveTo>
                    <a:cubicBezTo>
                      <a:pt x="146" y="0"/>
                      <a:pt x="0" y="146"/>
                      <a:pt x="0" y="324"/>
                    </a:cubicBezTo>
                    <a:cubicBezTo>
                      <a:pt x="0" y="503"/>
                      <a:pt x="146" y="645"/>
                      <a:pt x="322" y="645"/>
                    </a:cubicBezTo>
                    <a:lnTo>
                      <a:pt x="2428" y="645"/>
                    </a:lnTo>
                    <a:cubicBezTo>
                      <a:pt x="2606" y="645"/>
                      <a:pt x="2748" y="503"/>
                      <a:pt x="2748" y="324"/>
                    </a:cubicBezTo>
                    <a:cubicBezTo>
                      <a:pt x="2748" y="146"/>
                      <a:pt x="2606" y="0"/>
                      <a:pt x="2428" y="0"/>
                    </a:cubicBezTo>
                    <a:close/>
                  </a:path>
                </a:pathLst>
              </a:custGeom>
              <a:solidFill>
                <a:srgbClr val="F1C23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50" name="Google Shape;750;p24"/>
              <p:cNvSpPr/>
              <p:nvPr/>
            </p:nvSpPr>
            <p:spPr>
              <a:xfrm rot="-5400000">
                <a:off x="3299434" y="515221"/>
                <a:ext cx="481226" cy="112387"/>
              </a:xfrm>
              <a:custGeom>
                <a:avLst/>
                <a:gdLst/>
                <a:ahLst/>
                <a:cxnLst/>
                <a:rect l="l" t="t" r="r" b="b"/>
                <a:pathLst>
                  <a:path w="2749" h="642" extrusionOk="0">
                    <a:moveTo>
                      <a:pt x="322" y="1"/>
                    </a:moveTo>
                    <a:cubicBezTo>
                      <a:pt x="146" y="1"/>
                      <a:pt x="0" y="143"/>
                      <a:pt x="0" y="321"/>
                    </a:cubicBezTo>
                    <a:cubicBezTo>
                      <a:pt x="0" y="500"/>
                      <a:pt x="146" y="642"/>
                      <a:pt x="322" y="642"/>
                    </a:cubicBezTo>
                    <a:lnTo>
                      <a:pt x="2428" y="642"/>
                    </a:lnTo>
                    <a:cubicBezTo>
                      <a:pt x="2606" y="642"/>
                      <a:pt x="2748" y="500"/>
                      <a:pt x="2748" y="321"/>
                    </a:cubicBezTo>
                    <a:cubicBezTo>
                      <a:pt x="2748" y="143"/>
                      <a:pt x="2606" y="1"/>
                      <a:pt x="2428" y="1"/>
                    </a:cubicBezTo>
                    <a:close/>
                  </a:path>
                </a:pathLst>
              </a:custGeom>
              <a:solidFill>
                <a:srgbClr val="F1C23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51" name="Google Shape;751;p24"/>
              <p:cNvSpPr/>
              <p:nvPr/>
            </p:nvSpPr>
            <p:spPr>
              <a:xfrm rot="-5400000">
                <a:off x="3239740" y="151981"/>
                <a:ext cx="297594" cy="318430"/>
              </a:xfrm>
              <a:custGeom>
                <a:avLst/>
                <a:gdLst/>
                <a:ahLst/>
                <a:cxnLst/>
                <a:rect l="l" t="t" r="r" b="b"/>
                <a:pathLst>
                  <a:path w="1700" h="1819" extrusionOk="0">
                    <a:moveTo>
                      <a:pt x="410" y="0"/>
                    </a:moveTo>
                    <a:cubicBezTo>
                      <a:pt x="202" y="0"/>
                      <a:pt x="23" y="33"/>
                      <a:pt x="7" y="109"/>
                    </a:cubicBezTo>
                    <a:cubicBezTo>
                      <a:pt x="0" y="139"/>
                      <a:pt x="0" y="168"/>
                      <a:pt x="7" y="195"/>
                    </a:cubicBezTo>
                    <a:lnTo>
                      <a:pt x="417" y="195"/>
                    </a:lnTo>
                    <a:cubicBezTo>
                      <a:pt x="595" y="195"/>
                      <a:pt x="737" y="341"/>
                      <a:pt x="737" y="519"/>
                    </a:cubicBezTo>
                    <a:cubicBezTo>
                      <a:pt x="737" y="582"/>
                      <a:pt x="721" y="641"/>
                      <a:pt x="687" y="691"/>
                    </a:cubicBezTo>
                    <a:cubicBezTo>
                      <a:pt x="794" y="754"/>
                      <a:pt x="883" y="820"/>
                      <a:pt x="939" y="899"/>
                    </a:cubicBezTo>
                    <a:cubicBezTo>
                      <a:pt x="1118" y="1163"/>
                      <a:pt x="1207" y="1818"/>
                      <a:pt x="1376" y="1818"/>
                    </a:cubicBezTo>
                    <a:cubicBezTo>
                      <a:pt x="1409" y="1818"/>
                      <a:pt x="1445" y="1795"/>
                      <a:pt x="1485" y="1739"/>
                    </a:cubicBezTo>
                    <a:cubicBezTo>
                      <a:pt x="1699" y="1448"/>
                      <a:pt x="1690" y="456"/>
                      <a:pt x="1072" y="109"/>
                    </a:cubicBezTo>
                    <a:cubicBezTo>
                      <a:pt x="956" y="46"/>
                      <a:pt x="661" y="0"/>
                      <a:pt x="410" y="0"/>
                    </a:cubicBezTo>
                    <a:close/>
                  </a:path>
                </a:pathLst>
              </a:custGeom>
              <a:solidFill>
                <a:schemeClr val="dk1">
                  <a:alpha val="15109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52" name="Google Shape;752;p24"/>
              <p:cNvSpPr/>
              <p:nvPr/>
            </p:nvSpPr>
            <p:spPr>
              <a:xfrm rot="-5400000">
                <a:off x="3242890" y="351371"/>
                <a:ext cx="128140" cy="87004"/>
              </a:xfrm>
              <a:custGeom>
                <a:avLst/>
                <a:gdLst/>
                <a:ahLst/>
                <a:cxnLst/>
                <a:rect l="l" t="t" r="r" b="b"/>
                <a:pathLst>
                  <a:path w="732" h="497" extrusionOk="0">
                    <a:moveTo>
                      <a:pt x="1" y="0"/>
                    </a:moveTo>
                    <a:cubicBezTo>
                      <a:pt x="37" y="222"/>
                      <a:pt x="408" y="341"/>
                      <a:pt x="681" y="496"/>
                    </a:cubicBezTo>
                    <a:cubicBezTo>
                      <a:pt x="715" y="446"/>
                      <a:pt x="731" y="387"/>
                      <a:pt x="731" y="324"/>
                    </a:cubicBezTo>
                    <a:cubicBezTo>
                      <a:pt x="731" y="146"/>
                      <a:pt x="589" y="0"/>
                      <a:pt x="411" y="0"/>
                    </a:cubicBezTo>
                    <a:close/>
                  </a:path>
                </a:pathLst>
              </a:custGeom>
              <a:solidFill>
                <a:schemeClr val="dk1">
                  <a:alpha val="15109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753" name="Google Shape;753;p24"/>
            <p:cNvGrpSpPr/>
            <p:nvPr/>
          </p:nvGrpSpPr>
          <p:grpSpPr>
            <a:xfrm rot="-5400000">
              <a:off x="6269480" y="4131553"/>
              <a:ext cx="57254" cy="137072"/>
              <a:chOff x="3197462" y="129838"/>
              <a:chExt cx="465478" cy="1040001"/>
            </a:xfrm>
          </p:grpSpPr>
          <p:sp>
            <p:nvSpPr>
              <p:cNvPr id="754" name="Google Shape;754;p24"/>
              <p:cNvSpPr/>
              <p:nvPr/>
            </p:nvSpPr>
            <p:spPr>
              <a:xfrm rot="-5400000">
                <a:off x="3168755" y="864893"/>
                <a:ext cx="522889" cy="87004"/>
              </a:xfrm>
              <a:custGeom>
                <a:avLst/>
                <a:gdLst/>
                <a:ahLst/>
                <a:cxnLst/>
                <a:rect l="l" t="t" r="r" b="b"/>
                <a:pathLst>
                  <a:path w="2987" h="497" extrusionOk="0">
                    <a:moveTo>
                      <a:pt x="249" y="0"/>
                    </a:moveTo>
                    <a:cubicBezTo>
                      <a:pt x="110" y="0"/>
                      <a:pt x="1" y="110"/>
                      <a:pt x="1" y="249"/>
                    </a:cubicBezTo>
                    <a:cubicBezTo>
                      <a:pt x="1" y="387"/>
                      <a:pt x="110" y="496"/>
                      <a:pt x="249" y="496"/>
                    </a:cubicBezTo>
                    <a:lnTo>
                      <a:pt x="2739" y="496"/>
                    </a:lnTo>
                    <a:cubicBezTo>
                      <a:pt x="2874" y="496"/>
                      <a:pt x="2987" y="387"/>
                      <a:pt x="2987" y="249"/>
                    </a:cubicBezTo>
                    <a:cubicBezTo>
                      <a:pt x="2987" y="110"/>
                      <a:pt x="2874" y="0"/>
                      <a:pt x="2739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55" name="Google Shape;755;p24"/>
              <p:cNvSpPr/>
              <p:nvPr/>
            </p:nvSpPr>
            <p:spPr>
              <a:xfrm rot="-5400000">
                <a:off x="3046830" y="280470"/>
                <a:ext cx="766741" cy="465478"/>
              </a:xfrm>
              <a:custGeom>
                <a:avLst/>
                <a:gdLst/>
                <a:ahLst/>
                <a:cxnLst/>
                <a:rect l="l" t="t" r="r" b="b"/>
                <a:pathLst>
                  <a:path w="4380" h="2659" extrusionOk="0">
                    <a:moveTo>
                      <a:pt x="755" y="0"/>
                    </a:moveTo>
                    <a:cubicBezTo>
                      <a:pt x="341" y="0"/>
                      <a:pt x="1" y="338"/>
                      <a:pt x="1" y="754"/>
                    </a:cubicBezTo>
                    <a:lnTo>
                      <a:pt x="1" y="1905"/>
                    </a:lnTo>
                    <a:cubicBezTo>
                      <a:pt x="1" y="2322"/>
                      <a:pt x="341" y="2659"/>
                      <a:pt x="755" y="2659"/>
                    </a:cubicBezTo>
                    <a:lnTo>
                      <a:pt x="3050" y="2659"/>
                    </a:lnTo>
                    <a:cubicBezTo>
                      <a:pt x="3784" y="2659"/>
                      <a:pt x="4379" y="2064"/>
                      <a:pt x="4379" y="1330"/>
                    </a:cubicBezTo>
                    <a:cubicBezTo>
                      <a:pt x="4379" y="596"/>
                      <a:pt x="3784" y="0"/>
                      <a:pt x="3050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56" name="Google Shape;756;p24"/>
              <p:cNvSpPr/>
              <p:nvPr/>
            </p:nvSpPr>
            <p:spPr>
              <a:xfrm rot="-5400000">
                <a:off x="3079301" y="514959"/>
                <a:ext cx="481226" cy="112912"/>
              </a:xfrm>
              <a:custGeom>
                <a:avLst/>
                <a:gdLst/>
                <a:ahLst/>
                <a:cxnLst/>
                <a:rect l="l" t="t" r="r" b="b"/>
                <a:pathLst>
                  <a:path w="2749" h="645" extrusionOk="0">
                    <a:moveTo>
                      <a:pt x="322" y="0"/>
                    </a:moveTo>
                    <a:cubicBezTo>
                      <a:pt x="146" y="0"/>
                      <a:pt x="0" y="146"/>
                      <a:pt x="0" y="324"/>
                    </a:cubicBezTo>
                    <a:cubicBezTo>
                      <a:pt x="0" y="503"/>
                      <a:pt x="146" y="645"/>
                      <a:pt x="322" y="645"/>
                    </a:cubicBezTo>
                    <a:lnTo>
                      <a:pt x="2428" y="645"/>
                    </a:lnTo>
                    <a:cubicBezTo>
                      <a:pt x="2606" y="645"/>
                      <a:pt x="2748" y="503"/>
                      <a:pt x="2748" y="324"/>
                    </a:cubicBezTo>
                    <a:cubicBezTo>
                      <a:pt x="2748" y="146"/>
                      <a:pt x="2606" y="0"/>
                      <a:pt x="2428" y="0"/>
                    </a:cubicBezTo>
                    <a:close/>
                  </a:path>
                </a:pathLst>
              </a:custGeom>
              <a:solidFill>
                <a:srgbClr val="F1C23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57" name="Google Shape;757;p24"/>
              <p:cNvSpPr/>
              <p:nvPr/>
            </p:nvSpPr>
            <p:spPr>
              <a:xfrm rot="-5400000">
                <a:off x="3299434" y="515221"/>
                <a:ext cx="481226" cy="112387"/>
              </a:xfrm>
              <a:custGeom>
                <a:avLst/>
                <a:gdLst/>
                <a:ahLst/>
                <a:cxnLst/>
                <a:rect l="l" t="t" r="r" b="b"/>
                <a:pathLst>
                  <a:path w="2749" h="642" extrusionOk="0">
                    <a:moveTo>
                      <a:pt x="322" y="1"/>
                    </a:moveTo>
                    <a:cubicBezTo>
                      <a:pt x="146" y="1"/>
                      <a:pt x="0" y="143"/>
                      <a:pt x="0" y="321"/>
                    </a:cubicBezTo>
                    <a:cubicBezTo>
                      <a:pt x="0" y="500"/>
                      <a:pt x="146" y="642"/>
                      <a:pt x="322" y="642"/>
                    </a:cubicBezTo>
                    <a:lnTo>
                      <a:pt x="2428" y="642"/>
                    </a:lnTo>
                    <a:cubicBezTo>
                      <a:pt x="2606" y="642"/>
                      <a:pt x="2748" y="500"/>
                      <a:pt x="2748" y="321"/>
                    </a:cubicBezTo>
                    <a:cubicBezTo>
                      <a:pt x="2748" y="143"/>
                      <a:pt x="2606" y="1"/>
                      <a:pt x="2428" y="1"/>
                    </a:cubicBezTo>
                    <a:close/>
                  </a:path>
                </a:pathLst>
              </a:custGeom>
              <a:solidFill>
                <a:srgbClr val="F1C23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58" name="Google Shape;758;p24"/>
              <p:cNvSpPr/>
              <p:nvPr/>
            </p:nvSpPr>
            <p:spPr>
              <a:xfrm rot="-5400000">
                <a:off x="3239740" y="151981"/>
                <a:ext cx="297594" cy="318430"/>
              </a:xfrm>
              <a:custGeom>
                <a:avLst/>
                <a:gdLst/>
                <a:ahLst/>
                <a:cxnLst/>
                <a:rect l="l" t="t" r="r" b="b"/>
                <a:pathLst>
                  <a:path w="1700" h="1819" extrusionOk="0">
                    <a:moveTo>
                      <a:pt x="410" y="0"/>
                    </a:moveTo>
                    <a:cubicBezTo>
                      <a:pt x="202" y="0"/>
                      <a:pt x="23" y="33"/>
                      <a:pt x="7" y="109"/>
                    </a:cubicBezTo>
                    <a:cubicBezTo>
                      <a:pt x="0" y="139"/>
                      <a:pt x="0" y="168"/>
                      <a:pt x="7" y="195"/>
                    </a:cubicBezTo>
                    <a:lnTo>
                      <a:pt x="417" y="195"/>
                    </a:lnTo>
                    <a:cubicBezTo>
                      <a:pt x="595" y="195"/>
                      <a:pt x="737" y="341"/>
                      <a:pt x="737" y="519"/>
                    </a:cubicBezTo>
                    <a:cubicBezTo>
                      <a:pt x="737" y="582"/>
                      <a:pt x="721" y="641"/>
                      <a:pt x="687" y="691"/>
                    </a:cubicBezTo>
                    <a:cubicBezTo>
                      <a:pt x="794" y="754"/>
                      <a:pt x="883" y="820"/>
                      <a:pt x="939" y="899"/>
                    </a:cubicBezTo>
                    <a:cubicBezTo>
                      <a:pt x="1118" y="1163"/>
                      <a:pt x="1207" y="1818"/>
                      <a:pt x="1376" y="1818"/>
                    </a:cubicBezTo>
                    <a:cubicBezTo>
                      <a:pt x="1409" y="1818"/>
                      <a:pt x="1445" y="1795"/>
                      <a:pt x="1485" y="1739"/>
                    </a:cubicBezTo>
                    <a:cubicBezTo>
                      <a:pt x="1699" y="1448"/>
                      <a:pt x="1690" y="456"/>
                      <a:pt x="1072" y="109"/>
                    </a:cubicBezTo>
                    <a:cubicBezTo>
                      <a:pt x="956" y="46"/>
                      <a:pt x="661" y="0"/>
                      <a:pt x="410" y="0"/>
                    </a:cubicBezTo>
                    <a:close/>
                  </a:path>
                </a:pathLst>
              </a:custGeom>
              <a:solidFill>
                <a:schemeClr val="dk1">
                  <a:alpha val="15109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59" name="Google Shape;759;p24"/>
              <p:cNvSpPr/>
              <p:nvPr/>
            </p:nvSpPr>
            <p:spPr>
              <a:xfrm rot="-5400000">
                <a:off x="3242890" y="351371"/>
                <a:ext cx="128140" cy="87004"/>
              </a:xfrm>
              <a:custGeom>
                <a:avLst/>
                <a:gdLst/>
                <a:ahLst/>
                <a:cxnLst/>
                <a:rect l="l" t="t" r="r" b="b"/>
                <a:pathLst>
                  <a:path w="732" h="497" extrusionOk="0">
                    <a:moveTo>
                      <a:pt x="1" y="0"/>
                    </a:moveTo>
                    <a:cubicBezTo>
                      <a:pt x="37" y="222"/>
                      <a:pt x="408" y="341"/>
                      <a:pt x="681" y="496"/>
                    </a:cubicBezTo>
                    <a:cubicBezTo>
                      <a:pt x="715" y="446"/>
                      <a:pt x="731" y="387"/>
                      <a:pt x="731" y="324"/>
                    </a:cubicBezTo>
                    <a:cubicBezTo>
                      <a:pt x="731" y="146"/>
                      <a:pt x="589" y="0"/>
                      <a:pt x="411" y="0"/>
                    </a:cubicBezTo>
                    <a:close/>
                  </a:path>
                </a:pathLst>
              </a:custGeom>
              <a:solidFill>
                <a:schemeClr val="dk1">
                  <a:alpha val="15109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760" name="Google Shape;760;p24"/>
            <p:cNvGrpSpPr/>
            <p:nvPr/>
          </p:nvGrpSpPr>
          <p:grpSpPr>
            <a:xfrm rot="-5400000">
              <a:off x="6546218" y="4131553"/>
              <a:ext cx="57254" cy="137072"/>
              <a:chOff x="3197462" y="129838"/>
              <a:chExt cx="465478" cy="1040001"/>
            </a:xfrm>
          </p:grpSpPr>
          <p:sp>
            <p:nvSpPr>
              <p:cNvPr id="761" name="Google Shape;761;p24"/>
              <p:cNvSpPr/>
              <p:nvPr/>
            </p:nvSpPr>
            <p:spPr>
              <a:xfrm rot="-5400000">
                <a:off x="3168755" y="864893"/>
                <a:ext cx="522889" cy="87004"/>
              </a:xfrm>
              <a:custGeom>
                <a:avLst/>
                <a:gdLst/>
                <a:ahLst/>
                <a:cxnLst/>
                <a:rect l="l" t="t" r="r" b="b"/>
                <a:pathLst>
                  <a:path w="2987" h="497" extrusionOk="0">
                    <a:moveTo>
                      <a:pt x="249" y="0"/>
                    </a:moveTo>
                    <a:cubicBezTo>
                      <a:pt x="110" y="0"/>
                      <a:pt x="1" y="110"/>
                      <a:pt x="1" y="249"/>
                    </a:cubicBezTo>
                    <a:cubicBezTo>
                      <a:pt x="1" y="387"/>
                      <a:pt x="110" y="496"/>
                      <a:pt x="249" y="496"/>
                    </a:cubicBezTo>
                    <a:lnTo>
                      <a:pt x="2739" y="496"/>
                    </a:lnTo>
                    <a:cubicBezTo>
                      <a:pt x="2874" y="496"/>
                      <a:pt x="2987" y="387"/>
                      <a:pt x="2987" y="249"/>
                    </a:cubicBezTo>
                    <a:cubicBezTo>
                      <a:pt x="2987" y="110"/>
                      <a:pt x="2874" y="0"/>
                      <a:pt x="2739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62" name="Google Shape;762;p24"/>
              <p:cNvSpPr/>
              <p:nvPr/>
            </p:nvSpPr>
            <p:spPr>
              <a:xfrm rot="-5400000">
                <a:off x="3046830" y="280470"/>
                <a:ext cx="766741" cy="465478"/>
              </a:xfrm>
              <a:custGeom>
                <a:avLst/>
                <a:gdLst/>
                <a:ahLst/>
                <a:cxnLst/>
                <a:rect l="l" t="t" r="r" b="b"/>
                <a:pathLst>
                  <a:path w="4380" h="2659" extrusionOk="0">
                    <a:moveTo>
                      <a:pt x="755" y="0"/>
                    </a:moveTo>
                    <a:cubicBezTo>
                      <a:pt x="341" y="0"/>
                      <a:pt x="1" y="338"/>
                      <a:pt x="1" y="754"/>
                    </a:cubicBezTo>
                    <a:lnTo>
                      <a:pt x="1" y="1905"/>
                    </a:lnTo>
                    <a:cubicBezTo>
                      <a:pt x="1" y="2322"/>
                      <a:pt x="341" y="2659"/>
                      <a:pt x="755" y="2659"/>
                    </a:cubicBezTo>
                    <a:lnTo>
                      <a:pt x="3050" y="2659"/>
                    </a:lnTo>
                    <a:cubicBezTo>
                      <a:pt x="3784" y="2659"/>
                      <a:pt x="4379" y="2064"/>
                      <a:pt x="4379" y="1330"/>
                    </a:cubicBezTo>
                    <a:cubicBezTo>
                      <a:pt x="4379" y="596"/>
                      <a:pt x="3784" y="0"/>
                      <a:pt x="3050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63" name="Google Shape;763;p24"/>
              <p:cNvSpPr/>
              <p:nvPr/>
            </p:nvSpPr>
            <p:spPr>
              <a:xfrm rot="-5400000">
                <a:off x="3079301" y="514959"/>
                <a:ext cx="481226" cy="112912"/>
              </a:xfrm>
              <a:custGeom>
                <a:avLst/>
                <a:gdLst/>
                <a:ahLst/>
                <a:cxnLst/>
                <a:rect l="l" t="t" r="r" b="b"/>
                <a:pathLst>
                  <a:path w="2749" h="645" extrusionOk="0">
                    <a:moveTo>
                      <a:pt x="322" y="0"/>
                    </a:moveTo>
                    <a:cubicBezTo>
                      <a:pt x="146" y="0"/>
                      <a:pt x="0" y="146"/>
                      <a:pt x="0" y="324"/>
                    </a:cubicBezTo>
                    <a:cubicBezTo>
                      <a:pt x="0" y="503"/>
                      <a:pt x="146" y="645"/>
                      <a:pt x="322" y="645"/>
                    </a:cubicBezTo>
                    <a:lnTo>
                      <a:pt x="2428" y="645"/>
                    </a:lnTo>
                    <a:cubicBezTo>
                      <a:pt x="2606" y="645"/>
                      <a:pt x="2748" y="503"/>
                      <a:pt x="2748" y="324"/>
                    </a:cubicBezTo>
                    <a:cubicBezTo>
                      <a:pt x="2748" y="146"/>
                      <a:pt x="2606" y="0"/>
                      <a:pt x="2428" y="0"/>
                    </a:cubicBezTo>
                    <a:close/>
                  </a:path>
                </a:pathLst>
              </a:custGeom>
              <a:solidFill>
                <a:srgbClr val="F1C23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64" name="Google Shape;764;p24"/>
              <p:cNvSpPr/>
              <p:nvPr/>
            </p:nvSpPr>
            <p:spPr>
              <a:xfrm rot="-5400000">
                <a:off x="3299434" y="515221"/>
                <a:ext cx="481226" cy="112387"/>
              </a:xfrm>
              <a:custGeom>
                <a:avLst/>
                <a:gdLst/>
                <a:ahLst/>
                <a:cxnLst/>
                <a:rect l="l" t="t" r="r" b="b"/>
                <a:pathLst>
                  <a:path w="2749" h="642" extrusionOk="0">
                    <a:moveTo>
                      <a:pt x="322" y="1"/>
                    </a:moveTo>
                    <a:cubicBezTo>
                      <a:pt x="146" y="1"/>
                      <a:pt x="0" y="143"/>
                      <a:pt x="0" y="321"/>
                    </a:cubicBezTo>
                    <a:cubicBezTo>
                      <a:pt x="0" y="500"/>
                      <a:pt x="146" y="642"/>
                      <a:pt x="322" y="642"/>
                    </a:cubicBezTo>
                    <a:lnTo>
                      <a:pt x="2428" y="642"/>
                    </a:lnTo>
                    <a:cubicBezTo>
                      <a:pt x="2606" y="642"/>
                      <a:pt x="2748" y="500"/>
                      <a:pt x="2748" y="321"/>
                    </a:cubicBezTo>
                    <a:cubicBezTo>
                      <a:pt x="2748" y="143"/>
                      <a:pt x="2606" y="1"/>
                      <a:pt x="2428" y="1"/>
                    </a:cubicBezTo>
                    <a:close/>
                  </a:path>
                </a:pathLst>
              </a:custGeom>
              <a:solidFill>
                <a:srgbClr val="F1C23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65" name="Google Shape;765;p24"/>
              <p:cNvSpPr/>
              <p:nvPr/>
            </p:nvSpPr>
            <p:spPr>
              <a:xfrm rot="-5400000">
                <a:off x="3239740" y="151981"/>
                <a:ext cx="297594" cy="318430"/>
              </a:xfrm>
              <a:custGeom>
                <a:avLst/>
                <a:gdLst/>
                <a:ahLst/>
                <a:cxnLst/>
                <a:rect l="l" t="t" r="r" b="b"/>
                <a:pathLst>
                  <a:path w="1700" h="1819" extrusionOk="0">
                    <a:moveTo>
                      <a:pt x="410" y="0"/>
                    </a:moveTo>
                    <a:cubicBezTo>
                      <a:pt x="202" y="0"/>
                      <a:pt x="23" y="33"/>
                      <a:pt x="7" y="109"/>
                    </a:cubicBezTo>
                    <a:cubicBezTo>
                      <a:pt x="0" y="139"/>
                      <a:pt x="0" y="168"/>
                      <a:pt x="7" y="195"/>
                    </a:cubicBezTo>
                    <a:lnTo>
                      <a:pt x="417" y="195"/>
                    </a:lnTo>
                    <a:cubicBezTo>
                      <a:pt x="595" y="195"/>
                      <a:pt x="737" y="341"/>
                      <a:pt x="737" y="519"/>
                    </a:cubicBezTo>
                    <a:cubicBezTo>
                      <a:pt x="737" y="582"/>
                      <a:pt x="721" y="641"/>
                      <a:pt x="687" y="691"/>
                    </a:cubicBezTo>
                    <a:cubicBezTo>
                      <a:pt x="794" y="754"/>
                      <a:pt x="883" y="820"/>
                      <a:pt x="939" y="899"/>
                    </a:cubicBezTo>
                    <a:cubicBezTo>
                      <a:pt x="1118" y="1163"/>
                      <a:pt x="1207" y="1818"/>
                      <a:pt x="1376" y="1818"/>
                    </a:cubicBezTo>
                    <a:cubicBezTo>
                      <a:pt x="1409" y="1818"/>
                      <a:pt x="1445" y="1795"/>
                      <a:pt x="1485" y="1739"/>
                    </a:cubicBezTo>
                    <a:cubicBezTo>
                      <a:pt x="1699" y="1448"/>
                      <a:pt x="1690" y="456"/>
                      <a:pt x="1072" y="109"/>
                    </a:cubicBezTo>
                    <a:cubicBezTo>
                      <a:pt x="956" y="46"/>
                      <a:pt x="661" y="0"/>
                      <a:pt x="410" y="0"/>
                    </a:cubicBezTo>
                    <a:close/>
                  </a:path>
                </a:pathLst>
              </a:custGeom>
              <a:solidFill>
                <a:schemeClr val="dk1">
                  <a:alpha val="15109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66" name="Google Shape;766;p24"/>
              <p:cNvSpPr/>
              <p:nvPr/>
            </p:nvSpPr>
            <p:spPr>
              <a:xfrm rot="-5400000">
                <a:off x="3242890" y="351371"/>
                <a:ext cx="128140" cy="87004"/>
              </a:xfrm>
              <a:custGeom>
                <a:avLst/>
                <a:gdLst/>
                <a:ahLst/>
                <a:cxnLst/>
                <a:rect l="l" t="t" r="r" b="b"/>
                <a:pathLst>
                  <a:path w="732" h="497" extrusionOk="0">
                    <a:moveTo>
                      <a:pt x="1" y="0"/>
                    </a:moveTo>
                    <a:cubicBezTo>
                      <a:pt x="37" y="222"/>
                      <a:pt x="408" y="341"/>
                      <a:pt x="681" y="496"/>
                    </a:cubicBezTo>
                    <a:cubicBezTo>
                      <a:pt x="715" y="446"/>
                      <a:pt x="731" y="387"/>
                      <a:pt x="731" y="324"/>
                    </a:cubicBezTo>
                    <a:cubicBezTo>
                      <a:pt x="731" y="146"/>
                      <a:pt x="589" y="0"/>
                      <a:pt x="411" y="0"/>
                    </a:cubicBezTo>
                    <a:close/>
                  </a:path>
                </a:pathLst>
              </a:custGeom>
              <a:solidFill>
                <a:schemeClr val="dk1">
                  <a:alpha val="15109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767" name="Google Shape;767;p24"/>
            <p:cNvGrpSpPr/>
            <p:nvPr/>
          </p:nvGrpSpPr>
          <p:grpSpPr>
            <a:xfrm rot="-5400000">
              <a:off x="6822956" y="4131553"/>
              <a:ext cx="57254" cy="137072"/>
              <a:chOff x="3197462" y="129838"/>
              <a:chExt cx="465478" cy="1040001"/>
            </a:xfrm>
          </p:grpSpPr>
          <p:sp>
            <p:nvSpPr>
              <p:cNvPr id="768" name="Google Shape;768;p24"/>
              <p:cNvSpPr/>
              <p:nvPr/>
            </p:nvSpPr>
            <p:spPr>
              <a:xfrm rot="-5400000">
                <a:off x="3168755" y="864893"/>
                <a:ext cx="522889" cy="87004"/>
              </a:xfrm>
              <a:custGeom>
                <a:avLst/>
                <a:gdLst/>
                <a:ahLst/>
                <a:cxnLst/>
                <a:rect l="l" t="t" r="r" b="b"/>
                <a:pathLst>
                  <a:path w="2987" h="497" extrusionOk="0">
                    <a:moveTo>
                      <a:pt x="249" y="0"/>
                    </a:moveTo>
                    <a:cubicBezTo>
                      <a:pt x="110" y="0"/>
                      <a:pt x="1" y="110"/>
                      <a:pt x="1" y="249"/>
                    </a:cubicBezTo>
                    <a:cubicBezTo>
                      <a:pt x="1" y="387"/>
                      <a:pt x="110" y="496"/>
                      <a:pt x="249" y="496"/>
                    </a:cubicBezTo>
                    <a:lnTo>
                      <a:pt x="2739" y="496"/>
                    </a:lnTo>
                    <a:cubicBezTo>
                      <a:pt x="2874" y="496"/>
                      <a:pt x="2987" y="387"/>
                      <a:pt x="2987" y="249"/>
                    </a:cubicBezTo>
                    <a:cubicBezTo>
                      <a:pt x="2987" y="110"/>
                      <a:pt x="2874" y="0"/>
                      <a:pt x="2739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69" name="Google Shape;769;p24"/>
              <p:cNvSpPr/>
              <p:nvPr/>
            </p:nvSpPr>
            <p:spPr>
              <a:xfrm rot="-5400000">
                <a:off x="3046830" y="280470"/>
                <a:ext cx="766741" cy="465478"/>
              </a:xfrm>
              <a:custGeom>
                <a:avLst/>
                <a:gdLst/>
                <a:ahLst/>
                <a:cxnLst/>
                <a:rect l="l" t="t" r="r" b="b"/>
                <a:pathLst>
                  <a:path w="4380" h="2659" extrusionOk="0">
                    <a:moveTo>
                      <a:pt x="755" y="0"/>
                    </a:moveTo>
                    <a:cubicBezTo>
                      <a:pt x="341" y="0"/>
                      <a:pt x="1" y="338"/>
                      <a:pt x="1" y="754"/>
                    </a:cubicBezTo>
                    <a:lnTo>
                      <a:pt x="1" y="1905"/>
                    </a:lnTo>
                    <a:cubicBezTo>
                      <a:pt x="1" y="2322"/>
                      <a:pt x="341" y="2659"/>
                      <a:pt x="755" y="2659"/>
                    </a:cubicBezTo>
                    <a:lnTo>
                      <a:pt x="3050" y="2659"/>
                    </a:lnTo>
                    <a:cubicBezTo>
                      <a:pt x="3784" y="2659"/>
                      <a:pt x="4379" y="2064"/>
                      <a:pt x="4379" y="1330"/>
                    </a:cubicBezTo>
                    <a:cubicBezTo>
                      <a:pt x="4379" y="596"/>
                      <a:pt x="3784" y="0"/>
                      <a:pt x="3050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70" name="Google Shape;770;p24"/>
              <p:cNvSpPr/>
              <p:nvPr/>
            </p:nvSpPr>
            <p:spPr>
              <a:xfrm rot="-5400000">
                <a:off x="3079301" y="514959"/>
                <a:ext cx="481226" cy="112912"/>
              </a:xfrm>
              <a:custGeom>
                <a:avLst/>
                <a:gdLst/>
                <a:ahLst/>
                <a:cxnLst/>
                <a:rect l="l" t="t" r="r" b="b"/>
                <a:pathLst>
                  <a:path w="2749" h="645" extrusionOk="0">
                    <a:moveTo>
                      <a:pt x="322" y="0"/>
                    </a:moveTo>
                    <a:cubicBezTo>
                      <a:pt x="146" y="0"/>
                      <a:pt x="0" y="146"/>
                      <a:pt x="0" y="324"/>
                    </a:cubicBezTo>
                    <a:cubicBezTo>
                      <a:pt x="0" y="503"/>
                      <a:pt x="146" y="645"/>
                      <a:pt x="322" y="645"/>
                    </a:cubicBezTo>
                    <a:lnTo>
                      <a:pt x="2428" y="645"/>
                    </a:lnTo>
                    <a:cubicBezTo>
                      <a:pt x="2606" y="645"/>
                      <a:pt x="2748" y="503"/>
                      <a:pt x="2748" y="324"/>
                    </a:cubicBezTo>
                    <a:cubicBezTo>
                      <a:pt x="2748" y="146"/>
                      <a:pt x="2606" y="0"/>
                      <a:pt x="2428" y="0"/>
                    </a:cubicBezTo>
                    <a:close/>
                  </a:path>
                </a:pathLst>
              </a:custGeom>
              <a:solidFill>
                <a:srgbClr val="F1C23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71" name="Google Shape;771;p24"/>
              <p:cNvSpPr/>
              <p:nvPr/>
            </p:nvSpPr>
            <p:spPr>
              <a:xfrm rot="-5400000">
                <a:off x="3299434" y="515221"/>
                <a:ext cx="481226" cy="112387"/>
              </a:xfrm>
              <a:custGeom>
                <a:avLst/>
                <a:gdLst/>
                <a:ahLst/>
                <a:cxnLst/>
                <a:rect l="l" t="t" r="r" b="b"/>
                <a:pathLst>
                  <a:path w="2749" h="642" extrusionOk="0">
                    <a:moveTo>
                      <a:pt x="322" y="1"/>
                    </a:moveTo>
                    <a:cubicBezTo>
                      <a:pt x="146" y="1"/>
                      <a:pt x="0" y="143"/>
                      <a:pt x="0" y="321"/>
                    </a:cubicBezTo>
                    <a:cubicBezTo>
                      <a:pt x="0" y="500"/>
                      <a:pt x="146" y="642"/>
                      <a:pt x="322" y="642"/>
                    </a:cubicBezTo>
                    <a:lnTo>
                      <a:pt x="2428" y="642"/>
                    </a:lnTo>
                    <a:cubicBezTo>
                      <a:pt x="2606" y="642"/>
                      <a:pt x="2748" y="500"/>
                      <a:pt x="2748" y="321"/>
                    </a:cubicBezTo>
                    <a:cubicBezTo>
                      <a:pt x="2748" y="143"/>
                      <a:pt x="2606" y="1"/>
                      <a:pt x="2428" y="1"/>
                    </a:cubicBezTo>
                    <a:close/>
                  </a:path>
                </a:pathLst>
              </a:custGeom>
              <a:solidFill>
                <a:srgbClr val="F1C23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72" name="Google Shape;772;p24"/>
              <p:cNvSpPr/>
              <p:nvPr/>
            </p:nvSpPr>
            <p:spPr>
              <a:xfrm rot="-5400000">
                <a:off x="3239740" y="151981"/>
                <a:ext cx="297594" cy="318430"/>
              </a:xfrm>
              <a:custGeom>
                <a:avLst/>
                <a:gdLst/>
                <a:ahLst/>
                <a:cxnLst/>
                <a:rect l="l" t="t" r="r" b="b"/>
                <a:pathLst>
                  <a:path w="1700" h="1819" extrusionOk="0">
                    <a:moveTo>
                      <a:pt x="410" y="0"/>
                    </a:moveTo>
                    <a:cubicBezTo>
                      <a:pt x="202" y="0"/>
                      <a:pt x="23" y="33"/>
                      <a:pt x="7" y="109"/>
                    </a:cubicBezTo>
                    <a:cubicBezTo>
                      <a:pt x="0" y="139"/>
                      <a:pt x="0" y="168"/>
                      <a:pt x="7" y="195"/>
                    </a:cubicBezTo>
                    <a:lnTo>
                      <a:pt x="417" y="195"/>
                    </a:lnTo>
                    <a:cubicBezTo>
                      <a:pt x="595" y="195"/>
                      <a:pt x="737" y="341"/>
                      <a:pt x="737" y="519"/>
                    </a:cubicBezTo>
                    <a:cubicBezTo>
                      <a:pt x="737" y="582"/>
                      <a:pt x="721" y="641"/>
                      <a:pt x="687" y="691"/>
                    </a:cubicBezTo>
                    <a:cubicBezTo>
                      <a:pt x="794" y="754"/>
                      <a:pt x="883" y="820"/>
                      <a:pt x="939" y="899"/>
                    </a:cubicBezTo>
                    <a:cubicBezTo>
                      <a:pt x="1118" y="1163"/>
                      <a:pt x="1207" y="1818"/>
                      <a:pt x="1376" y="1818"/>
                    </a:cubicBezTo>
                    <a:cubicBezTo>
                      <a:pt x="1409" y="1818"/>
                      <a:pt x="1445" y="1795"/>
                      <a:pt x="1485" y="1739"/>
                    </a:cubicBezTo>
                    <a:cubicBezTo>
                      <a:pt x="1699" y="1448"/>
                      <a:pt x="1690" y="456"/>
                      <a:pt x="1072" y="109"/>
                    </a:cubicBezTo>
                    <a:cubicBezTo>
                      <a:pt x="956" y="46"/>
                      <a:pt x="661" y="0"/>
                      <a:pt x="410" y="0"/>
                    </a:cubicBezTo>
                    <a:close/>
                  </a:path>
                </a:pathLst>
              </a:custGeom>
              <a:solidFill>
                <a:schemeClr val="dk1">
                  <a:alpha val="15109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73" name="Google Shape;773;p24"/>
              <p:cNvSpPr/>
              <p:nvPr/>
            </p:nvSpPr>
            <p:spPr>
              <a:xfrm rot="-5400000">
                <a:off x="3242890" y="351371"/>
                <a:ext cx="128140" cy="87004"/>
              </a:xfrm>
              <a:custGeom>
                <a:avLst/>
                <a:gdLst/>
                <a:ahLst/>
                <a:cxnLst/>
                <a:rect l="l" t="t" r="r" b="b"/>
                <a:pathLst>
                  <a:path w="732" h="497" extrusionOk="0">
                    <a:moveTo>
                      <a:pt x="1" y="0"/>
                    </a:moveTo>
                    <a:cubicBezTo>
                      <a:pt x="37" y="222"/>
                      <a:pt x="408" y="341"/>
                      <a:pt x="681" y="496"/>
                    </a:cubicBezTo>
                    <a:cubicBezTo>
                      <a:pt x="715" y="446"/>
                      <a:pt x="731" y="387"/>
                      <a:pt x="731" y="324"/>
                    </a:cubicBezTo>
                    <a:cubicBezTo>
                      <a:pt x="731" y="146"/>
                      <a:pt x="589" y="0"/>
                      <a:pt x="411" y="0"/>
                    </a:cubicBezTo>
                    <a:close/>
                  </a:path>
                </a:pathLst>
              </a:custGeom>
              <a:solidFill>
                <a:schemeClr val="dk1">
                  <a:alpha val="15109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774" name="Google Shape;774;p24"/>
            <p:cNvGrpSpPr/>
            <p:nvPr/>
          </p:nvGrpSpPr>
          <p:grpSpPr>
            <a:xfrm rot="-5400000">
              <a:off x="7099693" y="4131553"/>
              <a:ext cx="57254" cy="137072"/>
              <a:chOff x="3197462" y="129838"/>
              <a:chExt cx="465478" cy="1040001"/>
            </a:xfrm>
          </p:grpSpPr>
          <p:sp>
            <p:nvSpPr>
              <p:cNvPr id="775" name="Google Shape;775;p24"/>
              <p:cNvSpPr/>
              <p:nvPr/>
            </p:nvSpPr>
            <p:spPr>
              <a:xfrm rot="-5400000">
                <a:off x="3168755" y="864893"/>
                <a:ext cx="522889" cy="87004"/>
              </a:xfrm>
              <a:custGeom>
                <a:avLst/>
                <a:gdLst/>
                <a:ahLst/>
                <a:cxnLst/>
                <a:rect l="l" t="t" r="r" b="b"/>
                <a:pathLst>
                  <a:path w="2987" h="497" extrusionOk="0">
                    <a:moveTo>
                      <a:pt x="249" y="0"/>
                    </a:moveTo>
                    <a:cubicBezTo>
                      <a:pt x="110" y="0"/>
                      <a:pt x="1" y="110"/>
                      <a:pt x="1" y="249"/>
                    </a:cubicBezTo>
                    <a:cubicBezTo>
                      <a:pt x="1" y="387"/>
                      <a:pt x="110" y="496"/>
                      <a:pt x="249" y="496"/>
                    </a:cubicBezTo>
                    <a:lnTo>
                      <a:pt x="2739" y="496"/>
                    </a:lnTo>
                    <a:cubicBezTo>
                      <a:pt x="2874" y="496"/>
                      <a:pt x="2987" y="387"/>
                      <a:pt x="2987" y="249"/>
                    </a:cubicBezTo>
                    <a:cubicBezTo>
                      <a:pt x="2987" y="110"/>
                      <a:pt x="2874" y="0"/>
                      <a:pt x="2739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76" name="Google Shape;776;p24"/>
              <p:cNvSpPr/>
              <p:nvPr/>
            </p:nvSpPr>
            <p:spPr>
              <a:xfrm rot="-5400000">
                <a:off x="3046830" y="280470"/>
                <a:ext cx="766741" cy="465478"/>
              </a:xfrm>
              <a:custGeom>
                <a:avLst/>
                <a:gdLst/>
                <a:ahLst/>
                <a:cxnLst/>
                <a:rect l="l" t="t" r="r" b="b"/>
                <a:pathLst>
                  <a:path w="4380" h="2659" extrusionOk="0">
                    <a:moveTo>
                      <a:pt x="755" y="0"/>
                    </a:moveTo>
                    <a:cubicBezTo>
                      <a:pt x="341" y="0"/>
                      <a:pt x="1" y="338"/>
                      <a:pt x="1" y="754"/>
                    </a:cubicBezTo>
                    <a:lnTo>
                      <a:pt x="1" y="1905"/>
                    </a:lnTo>
                    <a:cubicBezTo>
                      <a:pt x="1" y="2322"/>
                      <a:pt x="341" y="2659"/>
                      <a:pt x="755" y="2659"/>
                    </a:cubicBezTo>
                    <a:lnTo>
                      <a:pt x="3050" y="2659"/>
                    </a:lnTo>
                    <a:cubicBezTo>
                      <a:pt x="3784" y="2659"/>
                      <a:pt x="4379" y="2064"/>
                      <a:pt x="4379" y="1330"/>
                    </a:cubicBezTo>
                    <a:cubicBezTo>
                      <a:pt x="4379" y="596"/>
                      <a:pt x="3784" y="0"/>
                      <a:pt x="3050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77" name="Google Shape;777;p24"/>
              <p:cNvSpPr/>
              <p:nvPr/>
            </p:nvSpPr>
            <p:spPr>
              <a:xfrm rot="-5400000">
                <a:off x="3079301" y="514959"/>
                <a:ext cx="481226" cy="112912"/>
              </a:xfrm>
              <a:custGeom>
                <a:avLst/>
                <a:gdLst/>
                <a:ahLst/>
                <a:cxnLst/>
                <a:rect l="l" t="t" r="r" b="b"/>
                <a:pathLst>
                  <a:path w="2749" h="645" extrusionOk="0">
                    <a:moveTo>
                      <a:pt x="322" y="0"/>
                    </a:moveTo>
                    <a:cubicBezTo>
                      <a:pt x="146" y="0"/>
                      <a:pt x="0" y="146"/>
                      <a:pt x="0" y="324"/>
                    </a:cubicBezTo>
                    <a:cubicBezTo>
                      <a:pt x="0" y="503"/>
                      <a:pt x="146" y="645"/>
                      <a:pt x="322" y="645"/>
                    </a:cubicBezTo>
                    <a:lnTo>
                      <a:pt x="2428" y="645"/>
                    </a:lnTo>
                    <a:cubicBezTo>
                      <a:pt x="2606" y="645"/>
                      <a:pt x="2748" y="503"/>
                      <a:pt x="2748" y="324"/>
                    </a:cubicBezTo>
                    <a:cubicBezTo>
                      <a:pt x="2748" y="146"/>
                      <a:pt x="2606" y="0"/>
                      <a:pt x="2428" y="0"/>
                    </a:cubicBezTo>
                    <a:close/>
                  </a:path>
                </a:pathLst>
              </a:custGeom>
              <a:solidFill>
                <a:srgbClr val="F1C23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78" name="Google Shape;778;p24"/>
              <p:cNvSpPr/>
              <p:nvPr/>
            </p:nvSpPr>
            <p:spPr>
              <a:xfrm rot="-5400000">
                <a:off x="3299434" y="515221"/>
                <a:ext cx="481226" cy="112387"/>
              </a:xfrm>
              <a:custGeom>
                <a:avLst/>
                <a:gdLst/>
                <a:ahLst/>
                <a:cxnLst/>
                <a:rect l="l" t="t" r="r" b="b"/>
                <a:pathLst>
                  <a:path w="2749" h="642" extrusionOk="0">
                    <a:moveTo>
                      <a:pt x="322" y="1"/>
                    </a:moveTo>
                    <a:cubicBezTo>
                      <a:pt x="146" y="1"/>
                      <a:pt x="0" y="143"/>
                      <a:pt x="0" y="321"/>
                    </a:cubicBezTo>
                    <a:cubicBezTo>
                      <a:pt x="0" y="500"/>
                      <a:pt x="146" y="642"/>
                      <a:pt x="322" y="642"/>
                    </a:cubicBezTo>
                    <a:lnTo>
                      <a:pt x="2428" y="642"/>
                    </a:lnTo>
                    <a:cubicBezTo>
                      <a:pt x="2606" y="642"/>
                      <a:pt x="2748" y="500"/>
                      <a:pt x="2748" y="321"/>
                    </a:cubicBezTo>
                    <a:cubicBezTo>
                      <a:pt x="2748" y="143"/>
                      <a:pt x="2606" y="1"/>
                      <a:pt x="2428" y="1"/>
                    </a:cubicBezTo>
                    <a:close/>
                  </a:path>
                </a:pathLst>
              </a:custGeom>
              <a:solidFill>
                <a:srgbClr val="F1C23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79" name="Google Shape;779;p24"/>
              <p:cNvSpPr/>
              <p:nvPr/>
            </p:nvSpPr>
            <p:spPr>
              <a:xfrm rot="-5400000">
                <a:off x="3239740" y="151981"/>
                <a:ext cx="297594" cy="318430"/>
              </a:xfrm>
              <a:custGeom>
                <a:avLst/>
                <a:gdLst/>
                <a:ahLst/>
                <a:cxnLst/>
                <a:rect l="l" t="t" r="r" b="b"/>
                <a:pathLst>
                  <a:path w="1700" h="1819" extrusionOk="0">
                    <a:moveTo>
                      <a:pt x="410" y="0"/>
                    </a:moveTo>
                    <a:cubicBezTo>
                      <a:pt x="202" y="0"/>
                      <a:pt x="23" y="33"/>
                      <a:pt x="7" y="109"/>
                    </a:cubicBezTo>
                    <a:cubicBezTo>
                      <a:pt x="0" y="139"/>
                      <a:pt x="0" y="168"/>
                      <a:pt x="7" y="195"/>
                    </a:cubicBezTo>
                    <a:lnTo>
                      <a:pt x="417" y="195"/>
                    </a:lnTo>
                    <a:cubicBezTo>
                      <a:pt x="595" y="195"/>
                      <a:pt x="737" y="341"/>
                      <a:pt x="737" y="519"/>
                    </a:cubicBezTo>
                    <a:cubicBezTo>
                      <a:pt x="737" y="582"/>
                      <a:pt x="721" y="641"/>
                      <a:pt x="687" y="691"/>
                    </a:cubicBezTo>
                    <a:cubicBezTo>
                      <a:pt x="794" y="754"/>
                      <a:pt x="883" y="820"/>
                      <a:pt x="939" y="899"/>
                    </a:cubicBezTo>
                    <a:cubicBezTo>
                      <a:pt x="1118" y="1163"/>
                      <a:pt x="1207" y="1818"/>
                      <a:pt x="1376" y="1818"/>
                    </a:cubicBezTo>
                    <a:cubicBezTo>
                      <a:pt x="1409" y="1818"/>
                      <a:pt x="1445" y="1795"/>
                      <a:pt x="1485" y="1739"/>
                    </a:cubicBezTo>
                    <a:cubicBezTo>
                      <a:pt x="1699" y="1448"/>
                      <a:pt x="1690" y="456"/>
                      <a:pt x="1072" y="109"/>
                    </a:cubicBezTo>
                    <a:cubicBezTo>
                      <a:pt x="956" y="46"/>
                      <a:pt x="661" y="0"/>
                      <a:pt x="410" y="0"/>
                    </a:cubicBezTo>
                    <a:close/>
                  </a:path>
                </a:pathLst>
              </a:custGeom>
              <a:solidFill>
                <a:schemeClr val="dk1">
                  <a:alpha val="15109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80" name="Google Shape;780;p24"/>
              <p:cNvSpPr/>
              <p:nvPr/>
            </p:nvSpPr>
            <p:spPr>
              <a:xfrm rot="-5400000">
                <a:off x="3242890" y="351371"/>
                <a:ext cx="128140" cy="87004"/>
              </a:xfrm>
              <a:custGeom>
                <a:avLst/>
                <a:gdLst/>
                <a:ahLst/>
                <a:cxnLst/>
                <a:rect l="l" t="t" r="r" b="b"/>
                <a:pathLst>
                  <a:path w="732" h="497" extrusionOk="0">
                    <a:moveTo>
                      <a:pt x="1" y="0"/>
                    </a:moveTo>
                    <a:cubicBezTo>
                      <a:pt x="37" y="222"/>
                      <a:pt x="408" y="341"/>
                      <a:pt x="681" y="496"/>
                    </a:cubicBezTo>
                    <a:cubicBezTo>
                      <a:pt x="715" y="446"/>
                      <a:pt x="731" y="387"/>
                      <a:pt x="731" y="324"/>
                    </a:cubicBezTo>
                    <a:cubicBezTo>
                      <a:pt x="731" y="146"/>
                      <a:pt x="589" y="0"/>
                      <a:pt x="411" y="0"/>
                    </a:cubicBezTo>
                    <a:close/>
                  </a:path>
                </a:pathLst>
              </a:custGeom>
              <a:solidFill>
                <a:schemeClr val="dk1">
                  <a:alpha val="15109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781" name="Google Shape;781;p24"/>
            <p:cNvGrpSpPr/>
            <p:nvPr/>
          </p:nvGrpSpPr>
          <p:grpSpPr>
            <a:xfrm rot="-5400000">
              <a:off x="7376431" y="4131553"/>
              <a:ext cx="57254" cy="137072"/>
              <a:chOff x="3197462" y="129838"/>
              <a:chExt cx="465478" cy="1040001"/>
            </a:xfrm>
          </p:grpSpPr>
          <p:sp>
            <p:nvSpPr>
              <p:cNvPr id="782" name="Google Shape;782;p24"/>
              <p:cNvSpPr/>
              <p:nvPr/>
            </p:nvSpPr>
            <p:spPr>
              <a:xfrm rot="-5400000">
                <a:off x="3168755" y="864893"/>
                <a:ext cx="522889" cy="87004"/>
              </a:xfrm>
              <a:custGeom>
                <a:avLst/>
                <a:gdLst/>
                <a:ahLst/>
                <a:cxnLst/>
                <a:rect l="l" t="t" r="r" b="b"/>
                <a:pathLst>
                  <a:path w="2987" h="497" extrusionOk="0">
                    <a:moveTo>
                      <a:pt x="249" y="0"/>
                    </a:moveTo>
                    <a:cubicBezTo>
                      <a:pt x="110" y="0"/>
                      <a:pt x="1" y="110"/>
                      <a:pt x="1" y="249"/>
                    </a:cubicBezTo>
                    <a:cubicBezTo>
                      <a:pt x="1" y="387"/>
                      <a:pt x="110" y="496"/>
                      <a:pt x="249" y="496"/>
                    </a:cubicBezTo>
                    <a:lnTo>
                      <a:pt x="2739" y="496"/>
                    </a:lnTo>
                    <a:cubicBezTo>
                      <a:pt x="2874" y="496"/>
                      <a:pt x="2987" y="387"/>
                      <a:pt x="2987" y="249"/>
                    </a:cubicBezTo>
                    <a:cubicBezTo>
                      <a:pt x="2987" y="110"/>
                      <a:pt x="2874" y="0"/>
                      <a:pt x="2739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83" name="Google Shape;783;p24"/>
              <p:cNvSpPr/>
              <p:nvPr/>
            </p:nvSpPr>
            <p:spPr>
              <a:xfrm rot="-5400000">
                <a:off x="3046830" y="280470"/>
                <a:ext cx="766741" cy="465478"/>
              </a:xfrm>
              <a:custGeom>
                <a:avLst/>
                <a:gdLst/>
                <a:ahLst/>
                <a:cxnLst/>
                <a:rect l="l" t="t" r="r" b="b"/>
                <a:pathLst>
                  <a:path w="4380" h="2659" extrusionOk="0">
                    <a:moveTo>
                      <a:pt x="755" y="0"/>
                    </a:moveTo>
                    <a:cubicBezTo>
                      <a:pt x="341" y="0"/>
                      <a:pt x="1" y="338"/>
                      <a:pt x="1" y="754"/>
                    </a:cubicBezTo>
                    <a:lnTo>
                      <a:pt x="1" y="1905"/>
                    </a:lnTo>
                    <a:cubicBezTo>
                      <a:pt x="1" y="2322"/>
                      <a:pt x="341" y="2659"/>
                      <a:pt x="755" y="2659"/>
                    </a:cubicBezTo>
                    <a:lnTo>
                      <a:pt x="3050" y="2659"/>
                    </a:lnTo>
                    <a:cubicBezTo>
                      <a:pt x="3784" y="2659"/>
                      <a:pt x="4379" y="2064"/>
                      <a:pt x="4379" y="1330"/>
                    </a:cubicBezTo>
                    <a:cubicBezTo>
                      <a:pt x="4379" y="596"/>
                      <a:pt x="3784" y="0"/>
                      <a:pt x="3050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84" name="Google Shape;784;p24"/>
              <p:cNvSpPr/>
              <p:nvPr/>
            </p:nvSpPr>
            <p:spPr>
              <a:xfrm rot="-5400000">
                <a:off x="3079301" y="514959"/>
                <a:ext cx="481226" cy="112912"/>
              </a:xfrm>
              <a:custGeom>
                <a:avLst/>
                <a:gdLst/>
                <a:ahLst/>
                <a:cxnLst/>
                <a:rect l="l" t="t" r="r" b="b"/>
                <a:pathLst>
                  <a:path w="2749" h="645" extrusionOk="0">
                    <a:moveTo>
                      <a:pt x="322" y="0"/>
                    </a:moveTo>
                    <a:cubicBezTo>
                      <a:pt x="146" y="0"/>
                      <a:pt x="0" y="146"/>
                      <a:pt x="0" y="324"/>
                    </a:cubicBezTo>
                    <a:cubicBezTo>
                      <a:pt x="0" y="503"/>
                      <a:pt x="146" y="645"/>
                      <a:pt x="322" y="645"/>
                    </a:cubicBezTo>
                    <a:lnTo>
                      <a:pt x="2428" y="645"/>
                    </a:lnTo>
                    <a:cubicBezTo>
                      <a:pt x="2606" y="645"/>
                      <a:pt x="2748" y="503"/>
                      <a:pt x="2748" y="324"/>
                    </a:cubicBezTo>
                    <a:cubicBezTo>
                      <a:pt x="2748" y="146"/>
                      <a:pt x="2606" y="0"/>
                      <a:pt x="2428" y="0"/>
                    </a:cubicBezTo>
                    <a:close/>
                  </a:path>
                </a:pathLst>
              </a:custGeom>
              <a:solidFill>
                <a:srgbClr val="F1C23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85" name="Google Shape;785;p24"/>
              <p:cNvSpPr/>
              <p:nvPr/>
            </p:nvSpPr>
            <p:spPr>
              <a:xfrm rot="-5400000">
                <a:off x="3299434" y="515221"/>
                <a:ext cx="481226" cy="112387"/>
              </a:xfrm>
              <a:custGeom>
                <a:avLst/>
                <a:gdLst/>
                <a:ahLst/>
                <a:cxnLst/>
                <a:rect l="l" t="t" r="r" b="b"/>
                <a:pathLst>
                  <a:path w="2749" h="642" extrusionOk="0">
                    <a:moveTo>
                      <a:pt x="322" y="1"/>
                    </a:moveTo>
                    <a:cubicBezTo>
                      <a:pt x="146" y="1"/>
                      <a:pt x="0" y="143"/>
                      <a:pt x="0" y="321"/>
                    </a:cubicBezTo>
                    <a:cubicBezTo>
                      <a:pt x="0" y="500"/>
                      <a:pt x="146" y="642"/>
                      <a:pt x="322" y="642"/>
                    </a:cubicBezTo>
                    <a:lnTo>
                      <a:pt x="2428" y="642"/>
                    </a:lnTo>
                    <a:cubicBezTo>
                      <a:pt x="2606" y="642"/>
                      <a:pt x="2748" y="500"/>
                      <a:pt x="2748" y="321"/>
                    </a:cubicBezTo>
                    <a:cubicBezTo>
                      <a:pt x="2748" y="143"/>
                      <a:pt x="2606" y="1"/>
                      <a:pt x="2428" y="1"/>
                    </a:cubicBezTo>
                    <a:close/>
                  </a:path>
                </a:pathLst>
              </a:custGeom>
              <a:solidFill>
                <a:srgbClr val="F1C23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86" name="Google Shape;786;p24"/>
              <p:cNvSpPr/>
              <p:nvPr/>
            </p:nvSpPr>
            <p:spPr>
              <a:xfrm rot="-5400000">
                <a:off x="3239740" y="151981"/>
                <a:ext cx="297594" cy="318430"/>
              </a:xfrm>
              <a:custGeom>
                <a:avLst/>
                <a:gdLst/>
                <a:ahLst/>
                <a:cxnLst/>
                <a:rect l="l" t="t" r="r" b="b"/>
                <a:pathLst>
                  <a:path w="1700" h="1819" extrusionOk="0">
                    <a:moveTo>
                      <a:pt x="410" y="0"/>
                    </a:moveTo>
                    <a:cubicBezTo>
                      <a:pt x="202" y="0"/>
                      <a:pt x="23" y="33"/>
                      <a:pt x="7" y="109"/>
                    </a:cubicBezTo>
                    <a:cubicBezTo>
                      <a:pt x="0" y="139"/>
                      <a:pt x="0" y="168"/>
                      <a:pt x="7" y="195"/>
                    </a:cubicBezTo>
                    <a:lnTo>
                      <a:pt x="417" y="195"/>
                    </a:lnTo>
                    <a:cubicBezTo>
                      <a:pt x="595" y="195"/>
                      <a:pt x="737" y="341"/>
                      <a:pt x="737" y="519"/>
                    </a:cubicBezTo>
                    <a:cubicBezTo>
                      <a:pt x="737" y="582"/>
                      <a:pt x="721" y="641"/>
                      <a:pt x="687" y="691"/>
                    </a:cubicBezTo>
                    <a:cubicBezTo>
                      <a:pt x="794" y="754"/>
                      <a:pt x="883" y="820"/>
                      <a:pt x="939" y="899"/>
                    </a:cubicBezTo>
                    <a:cubicBezTo>
                      <a:pt x="1118" y="1163"/>
                      <a:pt x="1207" y="1818"/>
                      <a:pt x="1376" y="1818"/>
                    </a:cubicBezTo>
                    <a:cubicBezTo>
                      <a:pt x="1409" y="1818"/>
                      <a:pt x="1445" y="1795"/>
                      <a:pt x="1485" y="1739"/>
                    </a:cubicBezTo>
                    <a:cubicBezTo>
                      <a:pt x="1699" y="1448"/>
                      <a:pt x="1690" y="456"/>
                      <a:pt x="1072" y="109"/>
                    </a:cubicBezTo>
                    <a:cubicBezTo>
                      <a:pt x="956" y="46"/>
                      <a:pt x="661" y="0"/>
                      <a:pt x="410" y="0"/>
                    </a:cubicBezTo>
                    <a:close/>
                  </a:path>
                </a:pathLst>
              </a:custGeom>
              <a:solidFill>
                <a:schemeClr val="dk1">
                  <a:alpha val="15109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87" name="Google Shape;787;p24"/>
              <p:cNvSpPr/>
              <p:nvPr/>
            </p:nvSpPr>
            <p:spPr>
              <a:xfrm rot="-5400000">
                <a:off x="3242890" y="351371"/>
                <a:ext cx="128140" cy="87004"/>
              </a:xfrm>
              <a:custGeom>
                <a:avLst/>
                <a:gdLst/>
                <a:ahLst/>
                <a:cxnLst/>
                <a:rect l="l" t="t" r="r" b="b"/>
                <a:pathLst>
                  <a:path w="732" h="497" extrusionOk="0">
                    <a:moveTo>
                      <a:pt x="1" y="0"/>
                    </a:moveTo>
                    <a:cubicBezTo>
                      <a:pt x="37" y="222"/>
                      <a:pt x="408" y="341"/>
                      <a:pt x="681" y="496"/>
                    </a:cubicBezTo>
                    <a:cubicBezTo>
                      <a:pt x="715" y="446"/>
                      <a:pt x="731" y="387"/>
                      <a:pt x="731" y="324"/>
                    </a:cubicBezTo>
                    <a:cubicBezTo>
                      <a:pt x="731" y="146"/>
                      <a:pt x="589" y="0"/>
                      <a:pt x="411" y="0"/>
                    </a:cubicBezTo>
                    <a:close/>
                  </a:path>
                </a:pathLst>
              </a:custGeom>
              <a:solidFill>
                <a:schemeClr val="dk1">
                  <a:alpha val="15109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788" name="Google Shape;788;p24"/>
          <p:cNvGrpSpPr/>
          <p:nvPr/>
        </p:nvGrpSpPr>
        <p:grpSpPr>
          <a:xfrm rot="5984897">
            <a:off x="8344699" y="2145767"/>
            <a:ext cx="1598601" cy="242765"/>
            <a:chOff x="1777900" y="2356875"/>
            <a:chExt cx="5003236" cy="814081"/>
          </a:xfrm>
        </p:grpSpPr>
        <p:sp>
          <p:nvSpPr>
            <p:cNvPr id="789" name="Google Shape;789;p24"/>
            <p:cNvSpPr/>
            <p:nvPr/>
          </p:nvSpPr>
          <p:spPr>
            <a:xfrm>
              <a:off x="1777900" y="2356875"/>
              <a:ext cx="5003236" cy="814081"/>
            </a:xfrm>
            <a:custGeom>
              <a:avLst/>
              <a:gdLst/>
              <a:ahLst/>
              <a:cxnLst/>
              <a:rect l="l" t="t" r="r" b="b"/>
              <a:pathLst>
                <a:path w="35450" h="5768" extrusionOk="0">
                  <a:moveTo>
                    <a:pt x="1" y="1"/>
                  </a:moveTo>
                  <a:cubicBezTo>
                    <a:pt x="1" y="1"/>
                    <a:pt x="83" y="1069"/>
                    <a:pt x="840" y="1565"/>
                  </a:cubicBezTo>
                  <a:cubicBezTo>
                    <a:pt x="1594" y="2064"/>
                    <a:pt x="996" y="2775"/>
                    <a:pt x="1082" y="3347"/>
                  </a:cubicBezTo>
                  <a:cubicBezTo>
                    <a:pt x="1165" y="3916"/>
                    <a:pt x="1651" y="4558"/>
                    <a:pt x="1988" y="4911"/>
                  </a:cubicBezTo>
                  <a:cubicBezTo>
                    <a:pt x="2322" y="5268"/>
                    <a:pt x="2659" y="5768"/>
                    <a:pt x="2659" y="5768"/>
                  </a:cubicBezTo>
                  <a:lnTo>
                    <a:pt x="34559" y="5768"/>
                  </a:lnTo>
                  <a:cubicBezTo>
                    <a:pt x="34559" y="5768"/>
                    <a:pt x="35132" y="5371"/>
                    <a:pt x="35257" y="4395"/>
                  </a:cubicBezTo>
                  <a:cubicBezTo>
                    <a:pt x="35449" y="2884"/>
                    <a:pt x="34930" y="3016"/>
                    <a:pt x="34999" y="2279"/>
                  </a:cubicBezTo>
                  <a:cubicBezTo>
                    <a:pt x="35098" y="1151"/>
                    <a:pt x="34880" y="712"/>
                    <a:pt x="35049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  <a:effectLst>
              <a:outerShdw blurRad="28575" dist="19050" dir="19200000" algn="bl" rotWithShape="0">
                <a:srgbClr val="000000">
                  <a:alpha val="21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0" name="Google Shape;790;p24"/>
            <p:cNvSpPr/>
            <p:nvPr/>
          </p:nvSpPr>
          <p:spPr>
            <a:xfrm>
              <a:off x="2238992" y="2497306"/>
              <a:ext cx="1159001" cy="540133"/>
            </a:xfrm>
            <a:custGeom>
              <a:avLst/>
              <a:gdLst/>
              <a:ahLst/>
              <a:cxnLst/>
              <a:rect l="l" t="t" r="r" b="b"/>
              <a:pathLst>
                <a:path w="8212" h="3827" extrusionOk="0">
                  <a:moveTo>
                    <a:pt x="1" y="1"/>
                  </a:moveTo>
                  <a:cubicBezTo>
                    <a:pt x="1" y="110"/>
                    <a:pt x="1" y="219"/>
                    <a:pt x="10" y="332"/>
                  </a:cubicBezTo>
                  <a:cubicBezTo>
                    <a:pt x="158" y="2319"/>
                    <a:pt x="1933" y="3826"/>
                    <a:pt x="4048" y="3826"/>
                  </a:cubicBezTo>
                  <a:cubicBezTo>
                    <a:pt x="4161" y="3826"/>
                    <a:pt x="4274" y="3822"/>
                    <a:pt x="4389" y="3813"/>
                  </a:cubicBezTo>
                  <a:cubicBezTo>
                    <a:pt x="6532" y="3655"/>
                    <a:pt x="8178" y="2002"/>
                    <a:pt x="8212" y="47"/>
                  </a:cubicBezTo>
                  <a:lnTo>
                    <a:pt x="1" y="1"/>
                  </a:lnTo>
                  <a:close/>
                </a:path>
              </a:pathLst>
            </a:custGeom>
            <a:solidFill>
              <a:srgbClr val="8DB13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1" name="Google Shape;791;p24"/>
            <p:cNvSpPr/>
            <p:nvPr/>
          </p:nvSpPr>
          <p:spPr>
            <a:xfrm>
              <a:off x="2315487" y="2497870"/>
              <a:ext cx="1004176" cy="457850"/>
            </a:xfrm>
            <a:custGeom>
              <a:avLst/>
              <a:gdLst/>
              <a:ahLst/>
              <a:cxnLst/>
              <a:rect l="l" t="t" r="r" b="b"/>
              <a:pathLst>
                <a:path w="7115" h="3244" extrusionOk="0">
                  <a:moveTo>
                    <a:pt x="1" y="0"/>
                  </a:moveTo>
                  <a:lnTo>
                    <a:pt x="1" y="0"/>
                  </a:lnTo>
                  <a:cubicBezTo>
                    <a:pt x="255" y="1863"/>
                    <a:pt x="1660" y="3243"/>
                    <a:pt x="3519" y="3243"/>
                  </a:cubicBezTo>
                  <a:cubicBezTo>
                    <a:pt x="3620" y="3243"/>
                    <a:pt x="3723" y="3239"/>
                    <a:pt x="3827" y="3231"/>
                  </a:cubicBezTo>
                  <a:cubicBezTo>
                    <a:pt x="5616" y="3086"/>
                    <a:pt x="6823" y="1729"/>
                    <a:pt x="7114" y="40"/>
                  </a:cubicBezTo>
                  <a:lnTo>
                    <a:pt x="1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2" name="Google Shape;792;p24"/>
            <p:cNvSpPr/>
            <p:nvPr/>
          </p:nvSpPr>
          <p:spPr>
            <a:xfrm>
              <a:off x="3829172" y="2497447"/>
              <a:ext cx="1158859" cy="539992"/>
            </a:xfrm>
            <a:custGeom>
              <a:avLst/>
              <a:gdLst/>
              <a:ahLst/>
              <a:cxnLst/>
              <a:rect l="l" t="t" r="r" b="b"/>
              <a:pathLst>
                <a:path w="8211" h="3826" extrusionOk="0">
                  <a:moveTo>
                    <a:pt x="4154" y="1"/>
                  </a:moveTo>
                  <a:cubicBezTo>
                    <a:pt x="4043" y="1"/>
                    <a:pt x="3932" y="5"/>
                    <a:pt x="3819" y="13"/>
                  </a:cubicBezTo>
                  <a:cubicBezTo>
                    <a:pt x="1676" y="175"/>
                    <a:pt x="33" y="1828"/>
                    <a:pt x="0" y="3783"/>
                  </a:cubicBezTo>
                  <a:lnTo>
                    <a:pt x="8210" y="3826"/>
                  </a:lnTo>
                  <a:cubicBezTo>
                    <a:pt x="8210" y="3716"/>
                    <a:pt x="8207" y="3608"/>
                    <a:pt x="8201" y="3498"/>
                  </a:cubicBezTo>
                  <a:cubicBezTo>
                    <a:pt x="8053" y="1509"/>
                    <a:pt x="6274" y="1"/>
                    <a:pt x="4154" y="1"/>
                  </a:cubicBezTo>
                  <a:close/>
                </a:path>
              </a:pathLst>
            </a:custGeom>
            <a:solidFill>
              <a:srgbClr val="8DB13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3" name="Google Shape;793;p24"/>
            <p:cNvSpPr/>
            <p:nvPr/>
          </p:nvSpPr>
          <p:spPr>
            <a:xfrm>
              <a:off x="3907503" y="2579588"/>
              <a:ext cx="1004034" cy="457427"/>
            </a:xfrm>
            <a:custGeom>
              <a:avLst/>
              <a:gdLst/>
              <a:ahLst/>
              <a:cxnLst/>
              <a:rect l="l" t="t" r="r" b="b"/>
              <a:pathLst>
                <a:path w="7114" h="3241" extrusionOk="0">
                  <a:moveTo>
                    <a:pt x="3593" y="1"/>
                  </a:moveTo>
                  <a:cubicBezTo>
                    <a:pt x="3492" y="1"/>
                    <a:pt x="3388" y="5"/>
                    <a:pt x="3284" y="13"/>
                  </a:cubicBezTo>
                  <a:cubicBezTo>
                    <a:pt x="1498" y="158"/>
                    <a:pt x="291" y="1511"/>
                    <a:pt x="1" y="3204"/>
                  </a:cubicBezTo>
                  <a:lnTo>
                    <a:pt x="7113" y="3241"/>
                  </a:lnTo>
                  <a:cubicBezTo>
                    <a:pt x="6859" y="1378"/>
                    <a:pt x="5455" y="1"/>
                    <a:pt x="3593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4" name="Google Shape;794;p24"/>
            <p:cNvSpPr/>
            <p:nvPr/>
          </p:nvSpPr>
          <p:spPr>
            <a:xfrm>
              <a:off x="5418647" y="2497306"/>
              <a:ext cx="1159001" cy="540133"/>
            </a:xfrm>
            <a:custGeom>
              <a:avLst/>
              <a:gdLst/>
              <a:ahLst/>
              <a:cxnLst/>
              <a:rect l="l" t="t" r="r" b="b"/>
              <a:pathLst>
                <a:path w="8212" h="3827" extrusionOk="0">
                  <a:moveTo>
                    <a:pt x="4" y="1"/>
                  </a:moveTo>
                  <a:lnTo>
                    <a:pt x="4" y="1"/>
                  </a:lnTo>
                  <a:cubicBezTo>
                    <a:pt x="0" y="110"/>
                    <a:pt x="4" y="219"/>
                    <a:pt x="11" y="332"/>
                  </a:cubicBezTo>
                  <a:cubicBezTo>
                    <a:pt x="161" y="2319"/>
                    <a:pt x="1937" y="3826"/>
                    <a:pt x="4052" y="3826"/>
                  </a:cubicBezTo>
                  <a:cubicBezTo>
                    <a:pt x="4164" y="3826"/>
                    <a:pt x="4278" y="3822"/>
                    <a:pt x="4392" y="3813"/>
                  </a:cubicBezTo>
                  <a:cubicBezTo>
                    <a:pt x="6535" y="3655"/>
                    <a:pt x="8178" y="2002"/>
                    <a:pt x="8211" y="47"/>
                  </a:cubicBezTo>
                  <a:lnTo>
                    <a:pt x="4" y="1"/>
                  </a:lnTo>
                  <a:close/>
                </a:path>
              </a:pathLst>
            </a:custGeom>
            <a:solidFill>
              <a:srgbClr val="8DB13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5" name="Google Shape;795;p24"/>
            <p:cNvSpPr/>
            <p:nvPr/>
          </p:nvSpPr>
          <p:spPr>
            <a:xfrm>
              <a:off x="5495284" y="2497870"/>
              <a:ext cx="1003893" cy="457850"/>
            </a:xfrm>
            <a:custGeom>
              <a:avLst/>
              <a:gdLst/>
              <a:ahLst/>
              <a:cxnLst/>
              <a:rect l="l" t="t" r="r" b="b"/>
              <a:pathLst>
                <a:path w="7113" h="3244" extrusionOk="0">
                  <a:moveTo>
                    <a:pt x="0" y="0"/>
                  </a:moveTo>
                  <a:lnTo>
                    <a:pt x="0" y="0"/>
                  </a:lnTo>
                  <a:cubicBezTo>
                    <a:pt x="254" y="1863"/>
                    <a:pt x="1658" y="3243"/>
                    <a:pt x="3520" y="3243"/>
                  </a:cubicBezTo>
                  <a:cubicBezTo>
                    <a:pt x="3622" y="3243"/>
                    <a:pt x="3725" y="3239"/>
                    <a:pt x="3829" y="3231"/>
                  </a:cubicBezTo>
                  <a:cubicBezTo>
                    <a:pt x="5618" y="3086"/>
                    <a:pt x="6825" y="1729"/>
                    <a:pt x="7113" y="4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6" name="Google Shape;796;p24"/>
            <p:cNvSpPr/>
            <p:nvPr/>
          </p:nvSpPr>
          <p:spPr>
            <a:xfrm>
              <a:off x="2734238" y="2798491"/>
              <a:ext cx="163575" cy="125471"/>
            </a:xfrm>
            <a:custGeom>
              <a:avLst/>
              <a:gdLst/>
              <a:ahLst/>
              <a:cxnLst/>
              <a:rect l="l" t="t" r="r" b="b"/>
              <a:pathLst>
                <a:path w="1159" h="889" extrusionOk="0">
                  <a:moveTo>
                    <a:pt x="585" y="0"/>
                  </a:moveTo>
                  <a:cubicBezTo>
                    <a:pt x="585" y="0"/>
                    <a:pt x="1" y="886"/>
                    <a:pt x="579" y="889"/>
                  </a:cubicBezTo>
                  <a:cubicBezTo>
                    <a:pt x="580" y="889"/>
                    <a:pt x="582" y="889"/>
                    <a:pt x="583" y="889"/>
                  </a:cubicBezTo>
                  <a:cubicBezTo>
                    <a:pt x="1158" y="889"/>
                    <a:pt x="585" y="0"/>
                    <a:pt x="58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7" name="Google Shape;797;p24"/>
            <p:cNvSpPr/>
            <p:nvPr/>
          </p:nvSpPr>
          <p:spPr>
            <a:xfrm>
              <a:off x="2936345" y="2651850"/>
              <a:ext cx="163999" cy="125612"/>
            </a:xfrm>
            <a:custGeom>
              <a:avLst/>
              <a:gdLst/>
              <a:ahLst/>
              <a:cxnLst/>
              <a:rect l="l" t="t" r="r" b="b"/>
              <a:pathLst>
                <a:path w="1162" h="890" extrusionOk="0">
                  <a:moveTo>
                    <a:pt x="588" y="0"/>
                  </a:moveTo>
                  <a:cubicBezTo>
                    <a:pt x="588" y="0"/>
                    <a:pt x="0" y="887"/>
                    <a:pt x="582" y="890"/>
                  </a:cubicBezTo>
                  <a:cubicBezTo>
                    <a:pt x="583" y="890"/>
                    <a:pt x="584" y="890"/>
                    <a:pt x="585" y="890"/>
                  </a:cubicBezTo>
                  <a:cubicBezTo>
                    <a:pt x="1162" y="890"/>
                    <a:pt x="588" y="0"/>
                    <a:pt x="58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8" name="Google Shape;798;p24"/>
            <p:cNvSpPr/>
            <p:nvPr/>
          </p:nvSpPr>
          <p:spPr>
            <a:xfrm>
              <a:off x="2556407" y="2650015"/>
              <a:ext cx="163575" cy="125612"/>
            </a:xfrm>
            <a:custGeom>
              <a:avLst/>
              <a:gdLst/>
              <a:ahLst/>
              <a:cxnLst/>
              <a:rect l="l" t="t" r="r" b="b"/>
              <a:pathLst>
                <a:path w="1159" h="890" extrusionOk="0">
                  <a:moveTo>
                    <a:pt x="586" y="1"/>
                  </a:moveTo>
                  <a:cubicBezTo>
                    <a:pt x="586" y="1"/>
                    <a:pt x="0" y="886"/>
                    <a:pt x="582" y="889"/>
                  </a:cubicBezTo>
                  <a:cubicBezTo>
                    <a:pt x="583" y="889"/>
                    <a:pt x="585" y="889"/>
                    <a:pt x="586" y="889"/>
                  </a:cubicBezTo>
                  <a:cubicBezTo>
                    <a:pt x="1159" y="889"/>
                    <a:pt x="586" y="1"/>
                    <a:pt x="58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9" name="Google Shape;799;p24"/>
            <p:cNvSpPr/>
            <p:nvPr/>
          </p:nvSpPr>
          <p:spPr>
            <a:xfrm>
              <a:off x="2386055" y="2522993"/>
              <a:ext cx="163717" cy="126177"/>
            </a:xfrm>
            <a:custGeom>
              <a:avLst/>
              <a:gdLst/>
              <a:ahLst/>
              <a:cxnLst/>
              <a:rect l="l" t="t" r="r" b="b"/>
              <a:pathLst>
                <a:path w="1160" h="894" extrusionOk="0">
                  <a:moveTo>
                    <a:pt x="586" y="1"/>
                  </a:moveTo>
                  <a:lnTo>
                    <a:pt x="586" y="1"/>
                  </a:lnTo>
                  <a:cubicBezTo>
                    <a:pt x="586" y="1"/>
                    <a:pt x="0" y="890"/>
                    <a:pt x="583" y="893"/>
                  </a:cubicBezTo>
                  <a:cubicBezTo>
                    <a:pt x="584" y="893"/>
                    <a:pt x="585" y="893"/>
                    <a:pt x="586" y="893"/>
                  </a:cubicBezTo>
                  <a:cubicBezTo>
                    <a:pt x="1159" y="893"/>
                    <a:pt x="586" y="1"/>
                    <a:pt x="58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0" name="Google Shape;800;p24"/>
            <p:cNvSpPr/>
            <p:nvPr/>
          </p:nvSpPr>
          <p:spPr>
            <a:xfrm>
              <a:off x="2735650" y="2524969"/>
              <a:ext cx="163575" cy="126036"/>
            </a:xfrm>
            <a:custGeom>
              <a:avLst/>
              <a:gdLst/>
              <a:ahLst/>
              <a:cxnLst/>
              <a:rect l="l" t="t" r="r" b="b"/>
              <a:pathLst>
                <a:path w="1159" h="893" extrusionOk="0">
                  <a:moveTo>
                    <a:pt x="586" y="0"/>
                  </a:moveTo>
                  <a:lnTo>
                    <a:pt x="586" y="0"/>
                  </a:lnTo>
                  <a:cubicBezTo>
                    <a:pt x="586" y="0"/>
                    <a:pt x="0" y="890"/>
                    <a:pt x="582" y="893"/>
                  </a:cubicBezTo>
                  <a:cubicBezTo>
                    <a:pt x="583" y="893"/>
                    <a:pt x="584" y="893"/>
                    <a:pt x="585" y="893"/>
                  </a:cubicBezTo>
                  <a:cubicBezTo>
                    <a:pt x="1159" y="893"/>
                    <a:pt x="586" y="0"/>
                    <a:pt x="58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1" name="Google Shape;801;p24"/>
            <p:cNvSpPr/>
            <p:nvPr/>
          </p:nvSpPr>
          <p:spPr>
            <a:xfrm>
              <a:off x="3094841" y="2527227"/>
              <a:ext cx="163717" cy="125754"/>
            </a:xfrm>
            <a:custGeom>
              <a:avLst/>
              <a:gdLst/>
              <a:ahLst/>
              <a:cxnLst/>
              <a:rect l="l" t="t" r="r" b="b"/>
              <a:pathLst>
                <a:path w="1160" h="891" extrusionOk="0">
                  <a:moveTo>
                    <a:pt x="587" y="1"/>
                  </a:moveTo>
                  <a:cubicBezTo>
                    <a:pt x="587" y="1"/>
                    <a:pt x="1" y="886"/>
                    <a:pt x="580" y="890"/>
                  </a:cubicBezTo>
                  <a:cubicBezTo>
                    <a:pt x="581" y="890"/>
                    <a:pt x="582" y="890"/>
                    <a:pt x="583" y="890"/>
                  </a:cubicBezTo>
                  <a:cubicBezTo>
                    <a:pt x="1160" y="890"/>
                    <a:pt x="587" y="1"/>
                    <a:pt x="58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2" name="Google Shape;802;p24"/>
            <p:cNvSpPr/>
            <p:nvPr/>
          </p:nvSpPr>
          <p:spPr>
            <a:xfrm>
              <a:off x="2481605" y="2541199"/>
              <a:ext cx="315719" cy="231607"/>
            </a:xfrm>
            <a:custGeom>
              <a:avLst/>
              <a:gdLst/>
              <a:ahLst/>
              <a:cxnLst/>
              <a:rect l="l" t="t" r="r" b="b"/>
              <a:pathLst>
                <a:path w="2237" h="1641" extrusionOk="0">
                  <a:moveTo>
                    <a:pt x="1119" y="1"/>
                  </a:moveTo>
                  <a:cubicBezTo>
                    <a:pt x="660" y="1"/>
                    <a:pt x="219" y="57"/>
                    <a:pt x="60" y="157"/>
                  </a:cubicBezTo>
                  <a:cubicBezTo>
                    <a:pt x="167" y="391"/>
                    <a:pt x="249" y="695"/>
                    <a:pt x="1" y="755"/>
                  </a:cubicBezTo>
                  <a:cubicBezTo>
                    <a:pt x="91" y="1102"/>
                    <a:pt x="283" y="1486"/>
                    <a:pt x="402" y="1572"/>
                  </a:cubicBezTo>
                  <a:cubicBezTo>
                    <a:pt x="471" y="1618"/>
                    <a:pt x="527" y="1641"/>
                    <a:pt x="576" y="1641"/>
                  </a:cubicBezTo>
                  <a:cubicBezTo>
                    <a:pt x="699" y="1641"/>
                    <a:pt x="775" y="1509"/>
                    <a:pt x="861" y="1353"/>
                  </a:cubicBezTo>
                  <a:cubicBezTo>
                    <a:pt x="901" y="1095"/>
                    <a:pt x="1116" y="772"/>
                    <a:pt x="1116" y="772"/>
                  </a:cubicBezTo>
                  <a:cubicBezTo>
                    <a:pt x="1116" y="772"/>
                    <a:pt x="1159" y="837"/>
                    <a:pt x="1211" y="933"/>
                  </a:cubicBezTo>
                  <a:cubicBezTo>
                    <a:pt x="1255" y="910"/>
                    <a:pt x="1304" y="891"/>
                    <a:pt x="1360" y="880"/>
                  </a:cubicBezTo>
                  <a:cubicBezTo>
                    <a:pt x="1608" y="834"/>
                    <a:pt x="1916" y="738"/>
                    <a:pt x="2134" y="622"/>
                  </a:cubicBezTo>
                  <a:cubicBezTo>
                    <a:pt x="2101" y="494"/>
                    <a:pt x="2163" y="311"/>
                    <a:pt x="2237" y="160"/>
                  </a:cubicBezTo>
                  <a:cubicBezTo>
                    <a:pt x="1992" y="50"/>
                    <a:pt x="1548" y="1"/>
                    <a:pt x="1119" y="1"/>
                  </a:cubicBezTo>
                  <a:close/>
                </a:path>
              </a:pathLst>
            </a:custGeom>
            <a:solidFill>
              <a:schemeClr val="dk1">
                <a:alpha val="15109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3" name="Google Shape;803;p24"/>
            <p:cNvSpPr/>
            <p:nvPr/>
          </p:nvSpPr>
          <p:spPr>
            <a:xfrm>
              <a:off x="2603123" y="2650015"/>
              <a:ext cx="49538" cy="82283"/>
            </a:xfrm>
            <a:custGeom>
              <a:avLst/>
              <a:gdLst/>
              <a:ahLst/>
              <a:cxnLst/>
              <a:rect l="l" t="t" r="r" b="b"/>
              <a:pathLst>
                <a:path w="351" h="583" extrusionOk="0">
                  <a:moveTo>
                    <a:pt x="255" y="1"/>
                  </a:moveTo>
                  <a:cubicBezTo>
                    <a:pt x="255" y="1"/>
                    <a:pt x="40" y="324"/>
                    <a:pt x="0" y="582"/>
                  </a:cubicBezTo>
                  <a:cubicBezTo>
                    <a:pt x="86" y="430"/>
                    <a:pt x="185" y="251"/>
                    <a:pt x="350" y="162"/>
                  </a:cubicBezTo>
                  <a:cubicBezTo>
                    <a:pt x="298" y="66"/>
                    <a:pt x="255" y="1"/>
                    <a:pt x="25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4" name="Google Shape;804;p24"/>
            <p:cNvSpPr/>
            <p:nvPr/>
          </p:nvSpPr>
          <p:spPr>
            <a:xfrm>
              <a:off x="2471443" y="2563216"/>
              <a:ext cx="45445" cy="84541"/>
            </a:xfrm>
            <a:custGeom>
              <a:avLst/>
              <a:gdLst/>
              <a:ahLst/>
              <a:cxnLst/>
              <a:rect l="l" t="t" r="r" b="b"/>
              <a:pathLst>
                <a:path w="322" h="599" extrusionOk="0">
                  <a:moveTo>
                    <a:pt x="132" y="1"/>
                  </a:moveTo>
                  <a:lnTo>
                    <a:pt x="132" y="1"/>
                  </a:lnTo>
                  <a:cubicBezTo>
                    <a:pt x="129" y="4"/>
                    <a:pt x="126" y="7"/>
                    <a:pt x="123" y="7"/>
                  </a:cubicBezTo>
                  <a:cubicBezTo>
                    <a:pt x="1" y="96"/>
                    <a:pt x="7" y="338"/>
                    <a:pt x="73" y="599"/>
                  </a:cubicBezTo>
                  <a:cubicBezTo>
                    <a:pt x="321" y="539"/>
                    <a:pt x="239" y="235"/>
                    <a:pt x="13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5" name="Google Shape;805;p24"/>
            <p:cNvSpPr/>
            <p:nvPr/>
          </p:nvSpPr>
          <p:spPr>
            <a:xfrm>
              <a:off x="2777990" y="2563640"/>
              <a:ext cx="60829" cy="65488"/>
            </a:xfrm>
            <a:custGeom>
              <a:avLst/>
              <a:gdLst/>
              <a:ahLst/>
              <a:cxnLst/>
              <a:rect l="l" t="t" r="r" b="b"/>
              <a:pathLst>
                <a:path w="431" h="464" extrusionOk="0">
                  <a:moveTo>
                    <a:pt x="137" y="1"/>
                  </a:moveTo>
                  <a:cubicBezTo>
                    <a:pt x="63" y="152"/>
                    <a:pt x="1" y="335"/>
                    <a:pt x="34" y="463"/>
                  </a:cubicBezTo>
                  <a:cubicBezTo>
                    <a:pt x="298" y="321"/>
                    <a:pt x="431" y="152"/>
                    <a:pt x="170" y="17"/>
                  </a:cubicBezTo>
                  <a:cubicBezTo>
                    <a:pt x="160" y="10"/>
                    <a:pt x="147" y="4"/>
                    <a:pt x="13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6" name="Google Shape;806;p24"/>
            <p:cNvSpPr/>
            <p:nvPr/>
          </p:nvSpPr>
          <p:spPr>
            <a:xfrm>
              <a:off x="4328794" y="2611203"/>
              <a:ext cx="164140" cy="125754"/>
            </a:xfrm>
            <a:custGeom>
              <a:avLst/>
              <a:gdLst/>
              <a:ahLst/>
              <a:cxnLst/>
              <a:rect l="l" t="t" r="r" b="b"/>
              <a:pathLst>
                <a:path w="1163" h="891" extrusionOk="0">
                  <a:moveTo>
                    <a:pt x="577" y="1"/>
                  </a:moveTo>
                  <a:cubicBezTo>
                    <a:pt x="0" y="1"/>
                    <a:pt x="573" y="891"/>
                    <a:pt x="573" y="891"/>
                  </a:cubicBezTo>
                  <a:cubicBezTo>
                    <a:pt x="573" y="891"/>
                    <a:pt x="1162" y="4"/>
                    <a:pt x="580" y="1"/>
                  </a:cubicBezTo>
                  <a:cubicBezTo>
                    <a:pt x="579" y="1"/>
                    <a:pt x="578" y="1"/>
                    <a:pt x="57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7" name="Google Shape;807;p24"/>
            <p:cNvSpPr/>
            <p:nvPr/>
          </p:nvSpPr>
          <p:spPr>
            <a:xfrm>
              <a:off x="4126687" y="2757844"/>
              <a:ext cx="163575" cy="125612"/>
            </a:xfrm>
            <a:custGeom>
              <a:avLst/>
              <a:gdLst/>
              <a:ahLst/>
              <a:cxnLst/>
              <a:rect l="l" t="t" r="r" b="b"/>
              <a:pathLst>
                <a:path w="1159" h="890" extrusionOk="0">
                  <a:moveTo>
                    <a:pt x="577" y="0"/>
                  </a:moveTo>
                  <a:cubicBezTo>
                    <a:pt x="0" y="0"/>
                    <a:pt x="574" y="890"/>
                    <a:pt x="574" y="890"/>
                  </a:cubicBezTo>
                  <a:cubicBezTo>
                    <a:pt x="574" y="890"/>
                    <a:pt x="1159" y="0"/>
                    <a:pt x="580" y="0"/>
                  </a:cubicBezTo>
                  <a:cubicBezTo>
                    <a:pt x="579" y="0"/>
                    <a:pt x="578" y="0"/>
                    <a:pt x="57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8" name="Google Shape;808;p24"/>
            <p:cNvSpPr/>
            <p:nvPr/>
          </p:nvSpPr>
          <p:spPr>
            <a:xfrm>
              <a:off x="4506484" y="2759678"/>
              <a:ext cx="163717" cy="125754"/>
            </a:xfrm>
            <a:custGeom>
              <a:avLst/>
              <a:gdLst/>
              <a:ahLst/>
              <a:cxnLst/>
              <a:rect l="l" t="t" r="r" b="b"/>
              <a:pathLst>
                <a:path w="1160" h="891" extrusionOk="0">
                  <a:moveTo>
                    <a:pt x="578" y="1"/>
                  </a:moveTo>
                  <a:cubicBezTo>
                    <a:pt x="1" y="1"/>
                    <a:pt x="574" y="890"/>
                    <a:pt x="574" y="890"/>
                  </a:cubicBezTo>
                  <a:cubicBezTo>
                    <a:pt x="574" y="890"/>
                    <a:pt x="1160" y="4"/>
                    <a:pt x="581" y="1"/>
                  </a:cubicBezTo>
                  <a:cubicBezTo>
                    <a:pt x="580" y="1"/>
                    <a:pt x="579" y="1"/>
                    <a:pt x="57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9" name="Google Shape;809;p24"/>
            <p:cNvSpPr/>
            <p:nvPr/>
          </p:nvSpPr>
          <p:spPr>
            <a:xfrm>
              <a:off x="4677259" y="2886137"/>
              <a:ext cx="163717" cy="125754"/>
            </a:xfrm>
            <a:custGeom>
              <a:avLst/>
              <a:gdLst/>
              <a:ahLst/>
              <a:cxnLst/>
              <a:rect l="l" t="t" r="r" b="b"/>
              <a:pathLst>
                <a:path w="1160" h="891" extrusionOk="0">
                  <a:moveTo>
                    <a:pt x="575" y="1"/>
                  </a:moveTo>
                  <a:cubicBezTo>
                    <a:pt x="1" y="1"/>
                    <a:pt x="574" y="890"/>
                    <a:pt x="574" y="890"/>
                  </a:cubicBezTo>
                  <a:cubicBezTo>
                    <a:pt x="574" y="890"/>
                    <a:pt x="1160" y="4"/>
                    <a:pt x="578" y="1"/>
                  </a:cubicBezTo>
                  <a:cubicBezTo>
                    <a:pt x="577" y="1"/>
                    <a:pt x="576" y="1"/>
                    <a:pt x="57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0" name="Google Shape;810;p24"/>
            <p:cNvSpPr/>
            <p:nvPr/>
          </p:nvSpPr>
          <p:spPr>
            <a:xfrm>
              <a:off x="4327242" y="2884302"/>
              <a:ext cx="163717" cy="125612"/>
            </a:xfrm>
            <a:custGeom>
              <a:avLst/>
              <a:gdLst/>
              <a:ahLst/>
              <a:cxnLst/>
              <a:rect l="l" t="t" r="r" b="b"/>
              <a:pathLst>
                <a:path w="1160" h="890" extrusionOk="0">
                  <a:moveTo>
                    <a:pt x="578" y="0"/>
                  </a:moveTo>
                  <a:cubicBezTo>
                    <a:pt x="1" y="0"/>
                    <a:pt x="574" y="890"/>
                    <a:pt x="574" y="890"/>
                  </a:cubicBezTo>
                  <a:cubicBezTo>
                    <a:pt x="574" y="890"/>
                    <a:pt x="1160" y="3"/>
                    <a:pt x="581" y="0"/>
                  </a:cubicBezTo>
                  <a:cubicBezTo>
                    <a:pt x="580" y="0"/>
                    <a:pt x="579" y="0"/>
                    <a:pt x="57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1" name="Google Shape;811;p24"/>
            <p:cNvSpPr/>
            <p:nvPr/>
          </p:nvSpPr>
          <p:spPr>
            <a:xfrm>
              <a:off x="3968474" y="2882467"/>
              <a:ext cx="163717" cy="125612"/>
            </a:xfrm>
            <a:custGeom>
              <a:avLst/>
              <a:gdLst/>
              <a:ahLst/>
              <a:cxnLst/>
              <a:rect l="l" t="t" r="r" b="b"/>
              <a:pathLst>
                <a:path w="1160" h="890" extrusionOk="0">
                  <a:moveTo>
                    <a:pt x="573" y="0"/>
                  </a:moveTo>
                  <a:cubicBezTo>
                    <a:pt x="1" y="0"/>
                    <a:pt x="573" y="889"/>
                    <a:pt x="573" y="889"/>
                  </a:cubicBezTo>
                  <a:cubicBezTo>
                    <a:pt x="573" y="889"/>
                    <a:pt x="1159" y="4"/>
                    <a:pt x="577" y="0"/>
                  </a:cubicBezTo>
                  <a:cubicBezTo>
                    <a:pt x="575" y="0"/>
                    <a:pt x="574" y="0"/>
                    <a:pt x="57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2" name="Google Shape;812;p24"/>
            <p:cNvSpPr/>
            <p:nvPr/>
          </p:nvSpPr>
          <p:spPr>
            <a:xfrm>
              <a:off x="4429706" y="2762501"/>
              <a:ext cx="315154" cy="231465"/>
            </a:xfrm>
            <a:custGeom>
              <a:avLst/>
              <a:gdLst/>
              <a:ahLst/>
              <a:cxnLst/>
              <a:rect l="l" t="t" r="r" b="b"/>
              <a:pathLst>
                <a:path w="2233" h="1640" extrusionOk="0">
                  <a:moveTo>
                    <a:pt x="1661" y="0"/>
                  </a:moveTo>
                  <a:cubicBezTo>
                    <a:pt x="1539" y="0"/>
                    <a:pt x="1462" y="132"/>
                    <a:pt x="1373" y="288"/>
                  </a:cubicBezTo>
                  <a:cubicBezTo>
                    <a:pt x="1333" y="542"/>
                    <a:pt x="1118" y="870"/>
                    <a:pt x="1118" y="870"/>
                  </a:cubicBezTo>
                  <a:cubicBezTo>
                    <a:pt x="1118" y="870"/>
                    <a:pt x="1075" y="804"/>
                    <a:pt x="1026" y="707"/>
                  </a:cubicBezTo>
                  <a:cubicBezTo>
                    <a:pt x="979" y="731"/>
                    <a:pt x="930" y="751"/>
                    <a:pt x="877" y="761"/>
                  </a:cubicBezTo>
                  <a:cubicBezTo>
                    <a:pt x="626" y="804"/>
                    <a:pt x="321" y="903"/>
                    <a:pt x="103" y="1019"/>
                  </a:cubicBezTo>
                  <a:cubicBezTo>
                    <a:pt x="136" y="1144"/>
                    <a:pt x="70" y="1330"/>
                    <a:pt x="0" y="1481"/>
                  </a:cubicBezTo>
                  <a:cubicBezTo>
                    <a:pt x="242" y="1591"/>
                    <a:pt x="689" y="1640"/>
                    <a:pt x="1115" y="1640"/>
                  </a:cubicBezTo>
                  <a:cubicBezTo>
                    <a:pt x="1574" y="1640"/>
                    <a:pt x="2018" y="1584"/>
                    <a:pt x="2177" y="1481"/>
                  </a:cubicBezTo>
                  <a:cubicBezTo>
                    <a:pt x="2070" y="1250"/>
                    <a:pt x="1988" y="946"/>
                    <a:pt x="2233" y="886"/>
                  </a:cubicBezTo>
                  <a:cubicBezTo>
                    <a:pt x="2146" y="536"/>
                    <a:pt x="1951" y="156"/>
                    <a:pt x="1836" y="69"/>
                  </a:cubicBezTo>
                  <a:cubicBezTo>
                    <a:pt x="1766" y="20"/>
                    <a:pt x="1710" y="0"/>
                    <a:pt x="1661" y="0"/>
                  </a:cubicBezTo>
                  <a:close/>
                </a:path>
              </a:pathLst>
            </a:custGeom>
            <a:solidFill>
              <a:schemeClr val="dk1">
                <a:alpha val="15109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3" name="Google Shape;813;p24"/>
            <p:cNvSpPr/>
            <p:nvPr/>
          </p:nvSpPr>
          <p:spPr>
            <a:xfrm>
              <a:off x="4574371" y="2803007"/>
              <a:ext cx="49115" cy="82424"/>
            </a:xfrm>
            <a:custGeom>
              <a:avLst/>
              <a:gdLst/>
              <a:ahLst/>
              <a:cxnLst/>
              <a:rect l="l" t="t" r="r" b="b"/>
              <a:pathLst>
                <a:path w="348" h="584" extrusionOk="0">
                  <a:moveTo>
                    <a:pt x="348" y="1"/>
                  </a:moveTo>
                  <a:lnTo>
                    <a:pt x="348" y="1"/>
                  </a:lnTo>
                  <a:cubicBezTo>
                    <a:pt x="262" y="153"/>
                    <a:pt x="166" y="328"/>
                    <a:pt x="1" y="420"/>
                  </a:cubicBezTo>
                  <a:cubicBezTo>
                    <a:pt x="50" y="517"/>
                    <a:pt x="93" y="583"/>
                    <a:pt x="93" y="583"/>
                  </a:cubicBezTo>
                  <a:cubicBezTo>
                    <a:pt x="93" y="583"/>
                    <a:pt x="308" y="255"/>
                    <a:pt x="34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4" name="Google Shape;814;p24"/>
            <p:cNvSpPr/>
            <p:nvPr/>
          </p:nvSpPr>
          <p:spPr>
            <a:xfrm>
              <a:off x="4710144" y="2887548"/>
              <a:ext cx="45445" cy="84118"/>
            </a:xfrm>
            <a:custGeom>
              <a:avLst/>
              <a:gdLst/>
              <a:ahLst/>
              <a:cxnLst/>
              <a:rect l="l" t="t" r="r" b="b"/>
              <a:pathLst>
                <a:path w="322" h="596" extrusionOk="0">
                  <a:moveTo>
                    <a:pt x="246" y="0"/>
                  </a:moveTo>
                  <a:lnTo>
                    <a:pt x="246" y="0"/>
                  </a:lnTo>
                  <a:cubicBezTo>
                    <a:pt x="1" y="60"/>
                    <a:pt x="83" y="364"/>
                    <a:pt x="190" y="595"/>
                  </a:cubicBezTo>
                  <a:cubicBezTo>
                    <a:pt x="193" y="595"/>
                    <a:pt x="196" y="592"/>
                    <a:pt x="196" y="589"/>
                  </a:cubicBezTo>
                  <a:cubicBezTo>
                    <a:pt x="321" y="503"/>
                    <a:pt x="312" y="262"/>
                    <a:pt x="24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5" name="Google Shape;815;p24"/>
            <p:cNvSpPr/>
            <p:nvPr/>
          </p:nvSpPr>
          <p:spPr>
            <a:xfrm>
              <a:off x="4387648" y="2906178"/>
              <a:ext cx="61394" cy="65488"/>
            </a:xfrm>
            <a:custGeom>
              <a:avLst/>
              <a:gdLst/>
              <a:ahLst/>
              <a:cxnLst/>
              <a:rect l="l" t="t" r="r" b="b"/>
              <a:pathLst>
                <a:path w="435" h="464" extrusionOk="0">
                  <a:moveTo>
                    <a:pt x="401" y="1"/>
                  </a:moveTo>
                  <a:lnTo>
                    <a:pt x="401" y="1"/>
                  </a:lnTo>
                  <a:cubicBezTo>
                    <a:pt x="137" y="143"/>
                    <a:pt x="1" y="312"/>
                    <a:pt x="262" y="447"/>
                  </a:cubicBezTo>
                  <a:cubicBezTo>
                    <a:pt x="275" y="454"/>
                    <a:pt x="285" y="457"/>
                    <a:pt x="298" y="463"/>
                  </a:cubicBezTo>
                  <a:cubicBezTo>
                    <a:pt x="368" y="312"/>
                    <a:pt x="434" y="126"/>
                    <a:pt x="40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6" name="Google Shape;816;p24"/>
            <p:cNvSpPr/>
            <p:nvPr/>
          </p:nvSpPr>
          <p:spPr>
            <a:xfrm>
              <a:off x="5914317" y="2798491"/>
              <a:ext cx="163575" cy="125471"/>
            </a:xfrm>
            <a:custGeom>
              <a:avLst/>
              <a:gdLst/>
              <a:ahLst/>
              <a:cxnLst/>
              <a:rect l="l" t="t" r="r" b="b"/>
              <a:pathLst>
                <a:path w="1159" h="889" extrusionOk="0">
                  <a:moveTo>
                    <a:pt x="586" y="0"/>
                  </a:moveTo>
                  <a:lnTo>
                    <a:pt x="586" y="0"/>
                  </a:lnTo>
                  <a:cubicBezTo>
                    <a:pt x="586" y="0"/>
                    <a:pt x="0" y="886"/>
                    <a:pt x="579" y="889"/>
                  </a:cubicBezTo>
                  <a:cubicBezTo>
                    <a:pt x="580" y="889"/>
                    <a:pt x="581" y="889"/>
                    <a:pt x="582" y="889"/>
                  </a:cubicBezTo>
                  <a:cubicBezTo>
                    <a:pt x="1159" y="889"/>
                    <a:pt x="586" y="0"/>
                    <a:pt x="58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7" name="Google Shape;817;p24"/>
            <p:cNvSpPr/>
            <p:nvPr/>
          </p:nvSpPr>
          <p:spPr>
            <a:xfrm>
              <a:off x="6116283" y="2651850"/>
              <a:ext cx="163717" cy="125612"/>
            </a:xfrm>
            <a:custGeom>
              <a:avLst/>
              <a:gdLst/>
              <a:ahLst/>
              <a:cxnLst/>
              <a:rect l="l" t="t" r="r" b="b"/>
              <a:pathLst>
                <a:path w="1160" h="890" extrusionOk="0">
                  <a:moveTo>
                    <a:pt x="586" y="0"/>
                  </a:moveTo>
                  <a:cubicBezTo>
                    <a:pt x="586" y="0"/>
                    <a:pt x="1" y="887"/>
                    <a:pt x="583" y="890"/>
                  </a:cubicBezTo>
                  <a:cubicBezTo>
                    <a:pt x="584" y="890"/>
                    <a:pt x="585" y="890"/>
                    <a:pt x="586" y="890"/>
                  </a:cubicBezTo>
                  <a:cubicBezTo>
                    <a:pt x="1160" y="890"/>
                    <a:pt x="587" y="0"/>
                    <a:pt x="58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8" name="Google Shape;818;p24"/>
            <p:cNvSpPr/>
            <p:nvPr/>
          </p:nvSpPr>
          <p:spPr>
            <a:xfrm>
              <a:off x="5736486" y="2650015"/>
              <a:ext cx="163575" cy="125612"/>
            </a:xfrm>
            <a:custGeom>
              <a:avLst/>
              <a:gdLst/>
              <a:ahLst/>
              <a:cxnLst/>
              <a:rect l="l" t="t" r="r" b="b"/>
              <a:pathLst>
                <a:path w="1159" h="890" extrusionOk="0">
                  <a:moveTo>
                    <a:pt x="586" y="1"/>
                  </a:moveTo>
                  <a:cubicBezTo>
                    <a:pt x="586" y="1"/>
                    <a:pt x="1" y="886"/>
                    <a:pt x="582" y="889"/>
                  </a:cubicBezTo>
                  <a:cubicBezTo>
                    <a:pt x="584" y="889"/>
                    <a:pt x="585" y="889"/>
                    <a:pt x="586" y="889"/>
                  </a:cubicBezTo>
                  <a:cubicBezTo>
                    <a:pt x="1158" y="889"/>
                    <a:pt x="586" y="1"/>
                    <a:pt x="58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9" name="Google Shape;819;p24"/>
            <p:cNvSpPr/>
            <p:nvPr/>
          </p:nvSpPr>
          <p:spPr>
            <a:xfrm>
              <a:off x="5566134" y="2522993"/>
              <a:ext cx="163575" cy="126177"/>
            </a:xfrm>
            <a:custGeom>
              <a:avLst/>
              <a:gdLst/>
              <a:ahLst/>
              <a:cxnLst/>
              <a:rect l="l" t="t" r="r" b="b"/>
              <a:pathLst>
                <a:path w="1159" h="894" extrusionOk="0">
                  <a:moveTo>
                    <a:pt x="585" y="1"/>
                  </a:moveTo>
                  <a:cubicBezTo>
                    <a:pt x="585" y="1"/>
                    <a:pt x="1" y="890"/>
                    <a:pt x="579" y="893"/>
                  </a:cubicBezTo>
                  <a:cubicBezTo>
                    <a:pt x="580" y="893"/>
                    <a:pt x="581" y="893"/>
                    <a:pt x="582" y="893"/>
                  </a:cubicBezTo>
                  <a:cubicBezTo>
                    <a:pt x="1159" y="893"/>
                    <a:pt x="586" y="1"/>
                    <a:pt x="58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0" name="Google Shape;820;p24"/>
            <p:cNvSpPr/>
            <p:nvPr/>
          </p:nvSpPr>
          <p:spPr>
            <a:xfrm>
              <a:off x="5915728" y="2524969"/>
              <a:ext cx="163575" cy="126036"/>
            </a:xfrm>
            <a:custGeom>
              <a:avLst/>
              <a:gdLst/>
              <a:ahLst/>
              <a:cxnLst/>
              <a:rect l="l" t="t" r="r" b="b"/>
              <a:pathLst>
                <a:path w="1159" h="893" extrusionOk="0">
                  <a:moveTo>
                    <a:pt x="585" y="0"/>
                  </a:moveTo>
                  <a:cubicBezTo>
                    <a:pt x="585" y="0"/>
                    <a:pt x="0" y="890"/>
                    <a:pt x="579" y="893"/>
                  </a:cubicBezTo>
                  <a:cubicBezTo>
                    <a:pt x="580" y="893"/>
                    <a:pt x="581" y="893"/>
                    <a:pt x="582" y="893"/>
                  </a:cubicBezTo>
                  <a:cubicBezTo>
                    <a:pt x="1159" y="893"/>
                    <a:pt x="585" y="0"/>
                    <a:pt x="58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1" name="Google Shape;821;p24"/>
            <p:cNvSpPr/>
            <p:nvPr/>
          </p:nvSpPr>
          <p:spPr>
            <a:xfrm>
              <a:off x="6274638" y="2527227"/>
              <a:ext cx="164140" cy="125754"/>
            </a:xfrm>
            <a:custGeom>
              <a:avLst/>
              <a:gdLst/>
              <a:ahLst/>
              <a:cxnLst/>
              <a:rect l="l" t="t" r="r" b="b"/>
              <a:pathLst>
                <a:path w="1163" h="891" extrusionOk="0">
                  <a:moveTo>
                    <a:pt x="589" y="1"/>
                  </a:moveTo>
                  <a:lnTo>
                    <a:pt x="589" y="1"/>
                  </a:lnTo>
                  <a:cubicBezTo>
                    <a:pt x="589" y="1"/>
                    <a:pt x="0" y="886"/>
                    <a:pt x="582" y="890"/>
                  </a:cubicBezTo>
                  <a:cubicBezTo>
                    <a:pt x="583" y="890"/>
                    <a:pt x="584" y="890"/>
                    <a:pt x="585" y="890"/>
                  </a:cubicBezTo>
                  <a:cubicBezTo>
                    <a:pt x="1162" y="890"/>
                    <a:pt x="589" y="1"/>
                    <a:pt x="58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2" name="Google Shape;822;p24"/>
            <p:cNvSpPr/>
            <p:nvPr/>
          </p:nvSpPr>
          <p:spPr>
            <a:xfrm>
              <a:off x="5661825" y="2541199"/>
              <a:ext cx="315154" cy="231607"/>
            </a:xfrm>
            <a:custGeom>
              <a:avLst/>
              <a:gdLst/>
              <a:ahLst/>
              <a:cxnLst/>
              <a:rect l="l" t="t" r="r" b="b"/>
              <a:pathLst>
                <a:path w="2233" h="1641" extrusionOk="0">
                  <a:moveTo>
                    <a:pt x="1118" y="1"/>
                  </a:moveTo>
                  <a:cubicBezTo>
                    <a:pt x="658" y="1"/>
                    <a:pt x="215" y="57"/>
                    <a:pt x="60" y="157"/>
                  </a:cubicBezTo>
                  <a:cubicBezTo>
                    <a:pt x="165" y="391"/>
                    <a:pt x="245" y="695"/>
                    <a:pt x="0" y="755"/>
                  </a:cubicBezTo>
                  <a:cubicBezTo>
                    <a:pt x="90" y="1102"/>
                    <a:pt x="281" y="1486"/>
                    <a:pt x="400" y="1572"/>
                  </a:cubicBezTo>
                  <a:cubicBezTo>
                    <a:pt x="467" y="1618"/>
                    <a:pt x="522" y="1641"/>
                    <a:pt x="572" y="1641"/>
                  </a:cubicBezTo>
                  <a:cubicBezTo>
                    <a:pt x="698" y="1641"/>
                    <a:pt x="774" y="1509"/>
                    <a:pt x="860" y="1353"/>
                  </a:cubicBezTo>
                  <a:cubicBezTo>
                    <a:pt x="899" y="1095"/>
                    <a:pt x="1115" y="772"/>
                    <a:pt x="1115" y="772"/>
                  </a:cubicBezTo>
                  <a:cubicBezTo>
                    <a:pt x="1115" y="772"/>
                    <a:pt x="1157" y="837"/>
                    <a:pt x="1207" y="933"/>
                  </a:cubicBezTo>
                  <a:cubicBezTo>
                    <a:pt x="1253" y="910"/>
                    <a:pt x="1303" y="891"/>
                    <a:pt x="1360" y="880"/>
                  </a:cubicBezTo>
                  <a:cubicBezTo>
                    <a:pt x="1607" y="834"/>
                    <a:pt x="1911" y="738"/>
                    <a:pt x="2130" y="622"/>
                  </a:cubicBezTo>
                  <a:cubicBezTo>
                    <a:pt x="2100" y="494"/>
                    <a:pt x="2163" y="311"/>
                    <a:pt x="2233" y="160"/>
                  </a:cubicBezTo>
                  <a:cubicBezTo>
                    <a:pt x="1991" y="50"/>
                    <a:pt x="1548" y="1"/>
                    <a:pt x="1118" y="1"/>
                  </a:cubicBezTo>
                  <a:close/>
                </a:path>
              </a:pathLst>
            </a:custGeom>
            <a:solidFill>
              <a:schemeClr val="dk1">
                <a:alpha val="15109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3" name="Google Shape;823;p24"/>
            <p:cNvSpPr/>
            <p:nvPr/>
          </p:nvSpPr>
          <p:spPr>
            <a:xfrm>
              <a:off x="5783060" y="2650015"/>
              <a:ext cx="49256" cy="82283"/>
            </a:xfrm>
            <a:custGeom>
              <a:avLst/>
              <a:gdLst/>
              <a:ahLst/>
              <a:cxnLst/>
              <a:rect l="l" t="t" r="r" b="b"/>
              <a:pathLst>
                <a:path w="349" h="583" extrusionOk="0">
                  <a:moveTo>
                    <a:pt x="256" y="1"/>
                  </a:moveTo>
                  <a:cubicBezTo>
                    <a:pt x="256" y="1"/>
                    <a:pt x="40" y="324"/>
                    <a:pt x="1" y="582"/>
                  </a:cubicBezTo>
                  <a:cubicBezTo>
                    <a:pt x="87" y="430"/>
                    <a:pt x="183" y="251"/>
                    <a:pt x="348" y="162"/>
                  </a:cubicBezTo>
                  <a:cubicBezTo>
                    <a:pt x="298" y="66"/>
                    <a:pt x="256" y="1"/>
                    <a:pt x="25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4" name="Google Shape;824;p24"/>
            <p:cNvSpPr/>
            <p:nvPr/>
          </p:nvSpPr>
          <p:spPr>
            <a:xfrm>
              <a:off x="5651098" y="2563216"/>
              <a:ext cx="45304" cy="84541"/>
            </a:xfrm>
            <a:custGeom>
              <a:avLst/>
              <a:gdLst/>
              <a:ahLst/>
              <a:cxnLst/>
              <a:rect l="l" t="t" r="r" b="b"/>
              <a:pathLst>
                <a:path w="321" h="599" extrusionOk="0">
                  <a:moveTo>
                    <a:pt x="136" y="1"/>
                  </a:moveTo>
                  <a:lnTo>
                    <a:pt x="136" y="1"/>
                  </a:lnTo>
                  <a:cubicBezTo>
                    <a:pt x="133" y="4"/>
                    <a:pt x="129" y="7"/>
                    <a:pt x="126" y="7"/>
                  </a:cubicBezTo>
                  <a:cubicBezTo>
                    <a:pt x="0" y="96"/>
                    <a:pt x="10" y="338"/>
                    <a:pt x="76" y="599"/>
                  </a:cubicBezTo>
                  <a:cubicBezTo>
                    <a:pt x="321" y="539"/>
                    <a:pt x="241" y="235"/>
                    <a:pt x="13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5" name="Google Shape;825;p24"/>
            <p:cNvSpPr/>
            <p:nvPr/>
          </p:nvSpPr>
          <p:spPr>
            <a:xfrm>
              <a:off x="5958210" y="2563640"/>
              <a:ext cx="60829" cy="65488"/>
            </a:xfrm>
            <a:custGeom>
              <a:avLst/>
              <a:gdLst/>
              <a:ahLst/>
              <a:cxnLst/>
              <a:rect l="l" t="t" r="r" b="b"/>
              <a:pathLst>
                <a:path w="431" h="464" extrusionOk="0">
                  <a:moveTo>
                    <a:pt x="133" y="1"/>
                  </a:moveTo>
                  <a:cubicBezTo>
                    <a:pt x="63" y="152"/>
                    <a:pt x="0" y="335"/>
                    <a:pt x="30" y="463"/>
                  </a:cubicBezTo>
                  <a:cubicBezTo>
                    <a:pt x="295" y="321"/>
                    <a:pt x="430" y="152"/>
                    <a:pt x="168" y="17"/>
                  </a:cubicBezTo>
                  <a:cubicBezTo>
                    <a:pt x="156" y="10"/>
                    <a:pt x="145" y="4"/>
                    <a:pt x="13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F24DBD4E-2CE2-4E55-93A0-2147210A2192}"/>
              </a:ext>
            </a:extLst>
          </p:cNvPr>
          <p:cNvSpPr txBox="1"/>
          <p:nvPr/>
        </p:nvSpPr>
        <p:spPr>
          <a:xfrm>
            <a:off x="683666" y="1332533"/>
            <a:ext cx="787334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latin typeface="Didact Gothic" panose="020B0604020202020204" charset="0"/>
              </a:rPr>
              <a:t>Ayah </a:t>
            </a:r>
            <a:r>
              <a:rPr lang="en-US" sz="1800" dirty="0" err="1" smtClean="0">
                <a:latin typeface="Didact Gothic" panose="020B0604020202020204" charset="0"/>
              </a:rPr>
              <a:t>meminta</a:t>
            </a:r>
            <a:r>
              <a:rPr lang="en-US" sz="1800" dirty="0" smtClean="0">
                <a:latin typeface="Didact Gothic" panose="020B0604020202020204" charset="0"/>
              </a:rPr>
              <a:t> </a:t>
            </a:r>
            <a:r>
              <a:rPr lang="en-US" sz="1800" dirty="0" err="1" smtClean="0">
                <a:latin typeface="Didact Gothic" panose="020B0604020202020204" charset="0"/>
              </a:rPr>
              <a:t>tolong</a:t>
            </a:r>
            <a:r>
              <a:rPr lang="en-US" sz="1800" dirty="0" smtClean="0">
                <a:latin typeface="Didact Gothic" panose="020B0604020202020204" charset="0"/>
              </a:rPr>
              <a:t> Rani </a:t>
            </a:r>
            <a:r>
              <a:rPr lang="en-US" sz="1800" dirty="0" err="1">
                <a:latin typeface="Didact Gothic" panose="020B0604020202020204" charset="0"/>
              </a:rPr>
              <a:t>untuk</a:t>
            </a:r>
            <a:r>
              <a:rPr lang="en-US" sz="1800" dirty="0">
                <a:latin typeface="Didact Gothic" panose="020B0604020202020204" charset="0"/>
              </a:rPr>
              <a:t> </a:t>
            </a:r>
            <a:r>
              <a:rPr lang="en-US" sz="1800" dirty="0" err="1">
                <a:latin typeface="Didact Gothic" panose="020B0604020202020204" charset="0"/>
              </a:rPr>
              <a:t>membeli</a:t>
            </a:r>
            <a:r>
              <a:rPr lang="en-US" sz="1800" dirty="0">
                <a:latin typeface="Didact Gothic" panose="020B0604020202020204" charset="0"/>
              </a:rPr>
              <a:t> </a:t>
            </a:r>
            <a:r>
              <a:rPr lang="en-US" sz="1800" dirty="0" err="1">
                <a:latin typeface="Didact Gothic" panose="020B0604020202020204" charset="0"/>
              </a:rPr>
              <a:t>sebuah</a:t>
            </a:r>
            <a:r>
              <a:rPr lang="en-US" sz="1800" dirty="0">
                <a:latin typeface="Didact Gothic" panose="020B0604020202020204" charset="0"/>
              </a:rPr>
              <a:t> </a:t>
            </a:r>
            <a:r>
              <a:rPr lang="en-US" sz="1800" dirty="0" err="1">
                <a:latin typeface="Didact Gothic" panose="020B0604020202020204" charset="0"/>
              </a:rPr>
              <a:t>tali</a:t>
            </a:r>
            <a:r>
              <a:rPr lang="en-US" sz="1800" dirty="0">
                <a:latin typeface="Didact Gothic" panose="020B0604020202020204" charset="0"/>
              </a:rPr>
              <a:t> </a:t>
            </a:r>
            <a:r>
              <a:rPr lang="en-US" sz="1800" dirty="0" err="1">
                <a:latin typeface="Didact Gothic" panose="020B0604020202020204" charset="0"/>
              </a:rPr>
              <a:t>sepanjang</a:t>
            </a:r>
            <a:r>
              <a:rPr lang="en-US" sz="1800" dirty="0">
                <a:latin typeface="Didact Gothic" panose="020B0604020202020204" charset="0"/>
              </a:rPr>
              <a:t> 35 dm. </a:t>
            </a:r>
            <a:r>
              <a:rPr lang="en-US" sz="1800" dirty="0" err="1">
                <a:latin typeface="Didact Gothic" panose="020B0604020202020204" charset="0"/>
              </a:rPr>
              <a:t>Ternyata</a:t>
            </a:r>
            <a:r>
              <a:rPr lang="en-US" sz="1800" dirty="0">
                <a:latin typeface="Didact Gothic" panose="020B0604020202020204" charset="0"/>
              </a:rPr>
              <a:t> </a:t>
            </a:r>
            <a:r>
              <a:rPr lang="en-US" sz="1800" dirty="0" err="1">
                <a:latin typeface="Didact Gothic" panose="020B0604020202020204" charset="0"/>
              </a:rPr>
              <a:t>talinya</a:t>
            </a:r>
            <a:r>
              <a:rPr lang="en-US" sz="1800" dirty="0">
                <a:latin typeface="Didact Gothic" panose="020B0604020202020204" charset="0"/>
              </a:rPr>
              <a:t> </a:t>
            </a:r>
            <a:r>
              <a:rPr lang="en-US" sz="1800" dirty="0" err="1">
                <a:latin typeface="Didact Gothic" panose="020B0604020202020204" charset="0"/>
              </a:rPr>
              <a:t>kurang</a:t>
            </a:r>
            <a:r>
              <a:rPr lang="en-US" sz="1800" dirty="0">
                <a:latin typeface="Didact Gothic" panose="020B0604020202020204" charset="0"/>
              </a:rPr>
              <a:t> dan Ayah </a:t>
            </a:r>
            <a:r>
              <a:rPr lang="en-US" sz="1800" dirty="0" err="1">
                <a:latin typeface="Didact Gothic" panose="020B0604020202020204" charset="0"/>
              </a:rPr>
              <a:t>meminta</a:t>
            </a:r>
            <a:r>
              <a:rPr lang="en-US" sz="1800" dirty="0">
                <a:latin typeface="Didact Gothic" panose="020B0604020202020204" charset="0"/>
              </a:rPr>
              <a:t> Rani </a:t>
            </a:r>
            <a:r>
              <a:rPr lang="en-US" sz="1800" dirty="0" err="1">
                <a:latin typeface="Didact Gothic" panose="020B0604020202020204" charset="0"/>
              </a:rPr>
              <a:t>untuk</a:t>
            </a:r>
            <a:r>
              <a:rPr lang="en-US" sz="1800" dirty="0">
                <a:latin typeface="Didact Gothic" panose="020B0604020202020204" charset="0"/>
              </a:rPr>
              <a:t> </a:t>
            </a:r>
            <a:r>
              <a:rPr lang="en-US" sz="1800" dirty="0" err="1">
                <a:latin typeface="Didact Gothic" panose="020B0604020202020204" charset="0"/>
              </a:rPr>
              <a:t>membeli</a:t>
            </a:r>
            <a:r>
              <a:rPr lang="en-US" sz="1800" dirty="0">
                <a:latin typeface="Didact Gothic" panose="020B0604020202020204" charset="0"/>
              </a:rPr>
              <a:t> pita </a:t>
            </a:r>
            <a:r>
              <a:rPr lang="en-US" sz="1800" dirty="0" err="1">
                <a:latin typeface="Didact Gothic" panose="020B0604020202020204" charset="0"/>
              </a:rPr>
              <a:t>lagi</a:t>
            </a:r>
            <a:r>
              <a:rPr lang="en-US" sz="1800" dirty="0">
                <a:latin typeface="Didact Gothic" panose="020B0604020202020204" charset="0"/>
              </a:rPr>
              <a:t> </a:t>
            </a:r>
            <a:r>
              <a:rPr lang="en-US" sz="1800" dirty="0" err="1">
                <a:latin typeface="Didact Gothic" panose="020B0604020202020204" charset="0"/>
              </a:rPr>
              <a:t>sepanjang</a:t>
            </a:r>
            <a:r>
              <a:rPr lang="en-US" sz="1800" dirty="0">
                <a:latin typeface="Didact Gothic" panose="020B0604020202020204" charset="0"/>
              </a:rPr>
              <a:t> 180 cm. </a:t>
            </a:r>
            <a:r>
              <a:rPr lang="en-US" sz="1800" dirty="0" err="1">
                <a:latin typeface="Didact Gothic" panose="020B0604020202020204" charset="0"/>
              </a:rPr>
              <a:t>Berapa</a:t>
            </a:r>
            <a:r>
              <a:rPr lang="en-US" sz="1800" dirty="0">
                <a:latin typeface="Didact Gothic" panose="020B0604020202020204" charset="0"/>
              </a:rPr>
              <a:t> cm </a:t>
            </a:r>
            <a:r>
              <a:rPr lang="en-US" sz="1800" dirty="0" err="1">
                <a:latin typeface="Didact Gothic" panose="020B0604020202020204" charset="0"/>
              </a:rPr>
              <a:t>panjang</a:t>
            </a:r>
            <a:r>
              <a:rPr lang="en-US" sz="1800" dirty="0">
                <a:latin typeface="Didact Gothic" panose="020B0604020202020204" charset="0"/>
              </a:rPr>
              <a:t> </a:t>
            </a:r>
            <a:r>
              <a:rPr lang="en-US" sz="1800" dirty="0" err="1">
                <a:latin typeface="Didact Gothic" panose="020B0604020202020204" charset="0"/>
              </a:rPr>
              <a:t>tali</a:t>
            </a:r>
            <a:r>
              <a:rPr lang="en-US" sz="1800" dirty="0">
                <a:latin typeface="Didact Gothic" panose="020B0604020202020204" charset="0"/>
              </a:rPr>
              <a:t> Ayah </a:t>
            </a:r>
            <a:r>
              <a:rPr lang="en-US" sz="1800" dirty="0" err="1">
                <a:latin typeface="Didact Gothic" panose="020B0604020202020204" charset="0"/>
              </a:rPr>
              <a:t>saat</a:t>
            </a:r>
            <a:r>
              <a:rPr lang="en-US" sz="1800" dirty="0">
                <a:latin typeface="Didact Gothic" panose="020B0604020202020204" charset="0"/>
              </a:rPr>
              <a:t> </a:t>
            </a:r>
            <a:r>
              <a:rPr lang="en-US" sz="1800" dirty="0" err="1">
                <a:latin typeface="Didact Gothic" panose="020B0604020202020204" charset="0"/>
              </a:rPr>
              <a:t>ini</a:t>
            </a:r>
            <a:r>
              <a:rPr lang="en-US" sz="1800" dirty="0">
                <a:latin typeface="Didact Gothic" panose="020B0604020202020204" charset="0"/>
              </a:rPr>
              <a:t>?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E15DF12E-550F-418A-AA86-8222BAAB14FE}"/>
              </a:ext>
            </a:extLst>
          </p:cNvPr>
          <p:cNvSpPr txBox="1"/>
          <p:nvPr/>
        </p:nvSpPr>
        <p:spPr>
          <a:xfrm>
            <a:off x="683666" y="2362567"/>
            <a:ext cx="142218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>
                <a:latin typeface="Didact Gothic" panose="020B0604020202020204" charset="0"/>
              </a:rPr>
              <a:t>Diketahui</a:t>
            </a:r>
            <a:r>
              <a:rPr lang="en-US" sz="2000" dirty="0">
                <a:latin typeface="Didact Gothic" panose="020B0604020202020204" charset="0"/>
              </a:rPr>
              <a:t> </a:t>
            </a:r>
            <a:r>
              <a:rPr lang="en-US" sz="2000" dirty="0"/>
              <a:t>: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8DE22465-B982-4664-BDEB-5CE37F7569DC}"/>
              </a:ext>
            </a:extLst>
          </p:cNvPr>
          <p:cNvSpPr txBox="1"/>
          <p:nvPr/>
        </p:nvSpPr>
        <p:spPr>
          <a:xfrm>
            <a:off x="681252" y="3145852"/>
            <a:ext cx="138371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>
                <a:latin typeface="Didact Gothic" panose="020B0604020202020204" charset="0"/>
              </a:rPr>
              <a:t>Ditanya</a:t>
            </a:r>
            <a:r>
              <a:rPr lang="en-US" sz="2000" dirty="0"/>
              <a:t>   :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D9F34DB9-0916-4199-B955-81692E9B7654}"/>
              </a:ext>
            </a:extLst>
          </p:cNvPr>
          <p:cNvSpPr txBox="1"/>
          <p:nvPr/>
        </p:nvSpPr>
        <p:spPr>
          <a:xfrm>
            <a:off x="681252" y="3657883"/>
            <a:ext cx="137088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Didact Gothic" panose="020B0604020202020204" charset="0"/>
              </a:rPr>
              <a:t>Jawab    </a:t>
            </a:r>
            <a:r>
              <a:rPr lang="en-US" sz="2000" dirty="0"/>
              <a:t> :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30294660-2FD0-4C4F-BBCA-2D4EC5F20D3B}"/>
              </a:ext>
            </a:extLst>
          </p:cNvPr>
          <p:cNvSpPr txBox="1"/>
          <p:nvPr/>
        </p:nvSpPr>
        <p:spPr>
          <a:xfrm>
            <a:off x="698373" y="4668566"/>
            <a:ext cx="77938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Didact Gothic" panose="020B0604020202020204" charset="0"/>
              </a:rPr>
              <a:t>Jadi, </a:t>
            </a:r>
            <a:endParaRPr lang="en-US" sz="20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6145A9AC-CB9A-4D40-867E-C4D169548BEB}"/>
              </a:ext>
            </a:extLst>
          </p:cNvPr>
          <p:cNvSpPr txBox="1"/>
          <p:nvPr/>
        </p:nvSpPr>
        <p:spPr>
          <a:xfrm>
            <a:off x="1908133" y="2400567"/>
            <a:ext cx="731679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latin typeface="Didact Gothic" panose="020B0604020202020204" charset="0"/>
              </a:rPr>
              <a:t>Ayah </a:t>
            </a:r>
            <a:r>
              <a:rPr lang="en-US" sz="1600" dirty="0" err="1">
                <a:latin typeface="Didact Gothic" panose="020B0604020202020204" charset="0"/>
              </a:rPr>
              <a:t>meminta</a:t>
            </a:r>
            <a:r>
              <a:rPr lang="en-US" sz="1600" dirty="0">
                <a:latin typeface="Didact Gothic" panose="020B0604020202020204" charset="0"/>
              </a:rPr>
              <a:t> </a:t>
            </a:r>
            <a:r>
              <a:rPr lang="en-US" sz="1600" dirty="0" err="1">
                <a:latin typeface="Didact Gothic" panose="020B0604020202020204" charset="0"/>
              </a:rPr>
              <a:t>tolong</a:t>
            </a:r>
            <a:r>
              <a:rPr lang="en-US" sz="1600" dirty="0">
                <a:latin typeface="Didact Gothic" panose="020B0604020202020204" charset="0"/>
              </a:rPr>
              <a:t> Rani </a:t>
            </a:r>
            <a:r>
              <a:rPr lang="en-US" sz="1600" dirty="0" err="1">
                <a:latin typeface="Didact Gothic" panose="020B0604020202020204" charset="0"/>
              </a:rPr>
              <a:t>untuk</a:t>
            </a:r>
            <a:r>
              <a:rPr lang="en-US" sz="1600" dirty="0">
                <a:latin typeface="Didact Gothic" panose="020B0604020202020204" charset="0"/>
              </a:rPr>
              <a:t> </a:t>
            </a:r>
            <a:r>
              <a:rPr lang="en-US" sz="1600" dirty="0" err="1">
                <a:latin typeface="Didact Gothic" panose="020B0604020202020204" charset="0"/>
              </a:rPr>
              <a:t>membeli</a:t>
            </a:r>
            <a:r>
              <a:rPr lang="en-US" sz="1600" dirty="0">
                <a:latin typeface="Didact Gothic" panose="020B0604020202020204" charset="0"/>
              </a:rPr>
              <a:t> </a:t>
            </a:r>
            <a:r>
              <a:rPr lang="en-US" sz="1600" dirty="0" err="1">
                <a:latin typeface="Didact Gothic" panose="020B0604020202020204" charset="0"/>
              </a:rPr>
              <a:t>sebuah</a:t>
            </a:r>
            <a:r>
              <a:rPr lang="en-US" sz="1600" dirty="0">
                <a:latin typeface="Didact Gothic" panose="020B0604020202020204" charset="0"/>
              </a:rPr>
              <a:t> </a:t>
            </a:r>
            <a:r>
              <a:rPr lang="en-US" sz="1600" dirty="0" err="1">
                <a:latin typeface="Didact Gothic" panose="020B0604020202020204" charset="0"/>
              </a:rPr>
              <a:t>tali</a:t>
            </a:r>
            <a:r>
              <a:rPr lang="en-US" sz="1600" dirty="0">
                <a:latin typeface="Didact Gothic" panose="020B0604020202020204" charset="0"/>
              </a:rPr>
              <a:t> </a:t>
            </a:r>
            <a:r>
              <a:rPr lang="en-US" sz="1600" dirty="0" err="1">
                <a:latin typeface="Didact Gothic" panose="020B0604020202020204" charset="0"/>
              </a:rPr>
              <a:t>sepanjang</a:t>
            </a:r>
            <a:r>
              <a:rPr lang="en-US" sz="1600" dirty="0">
                <a:latin typeface="Didact Gothic" panose="020B0604020202020204" charset="0"/>
              </a:rPr>
              <a:t> 35 dm.</a:t>
            </a:r>
            <a:endParaRPr lang="en-US" sz="1600" dirty="0"/>
          </a:p>
        </p:txBody>
      </p:sp>
      <p:sp>
        <p:nvSpPr>
          <p:cNvPr id="145" name="TextBox 144">
            <a:extLst>
              <a:ext uri="{FF2B5EF4-FFF2-40B4-BE49-F238E27FC236}">
                <a16:creationId xmlns:a16="http://schemas.microsoft.com/office/drawing/2014/main" xmlns="" id="{81CD977C-3BA2-4529-8871-24C0AFE99712}"/>
              </a:ext>
            </a:extLst>
          </p:cNvPr>
          <p:cNvSpPr txBox="1"/>
          <p:nvPr/>
        </p:nvSpPr>
        <p:spPr>
          <a:xfrm>
            <a:off x="1908133" y="2760443"/>
            <a:ext cx="6541597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latin typeface="Didact Gothic" panose="020B0604020202020204" charset="0"/>
              </a:rPr>
              <a:t>Ayah </a:t>
            </a:r>
            <a:r>
              <a:rPr lang="en-US" sz="1600" dirty="0" err="1">
                <a:latin typeface="Didact Gothic" panose="020B0604020202020204" charset="0"/>
              </a:rPr>
              <a:t>meminta</a:t>
            </a:r>
            <a:r>
              <a:rPr lang="en-US" sz="1600" dirty="0">
                <a:latin typeface="Didact Gothic" panose="020B0604020202020204" charset="0"/>
              </a:rPr>
              <a:t> Rani </a:t>
            </a:r>
            <a:r>
              <a:rPr lang="en-US" sz="1600" dirty="0" err="1">
                <a:latin typeface="Didact Gothic" panose="020B0604020202020204" charset="0"/>
              </a:rPr>
              <a:t>untuk</a:t>
            </a:r>
            <a:r>
              <a:rPr lang="en-US" sz="1600" dirty="0">
                <a:latin typeface="Didact Gothic" panose="020B0604020202020204" charset="0"/>
              </a:rPr>
              <a:t> </a:t>
            </a:r>
            <a:r>
              <a:rPr lang="en-US" sz="1600" dirty="0" err="1">
                <a:latin typeface="Didact Gothic" panose="020B0604020202020204" charset="0"/>
              </a:rPr>
              <a:t>membeli</a:t>
            </a:r>
            <a:r>
              <a:rPr lang="en-US" sz="1600" dirty="0">
                <a:latin typeface="Didact Gothic" panose="020B0604020202020204" charset="0"/>
              </a:rPr>
              <a:t> pita </a:t>
            </a:r>
            <a:r>
              <a:rPr lang="en-US" sz="1600" dirty="0" err="1">
                <a:latin typeface="Didact Gothic" panose="020B0604020202020204" charset="0"/>
              </a:rPr>
              <a:t>lagi</a:t>
            </a:r>
            <a:r>
              <a:rPr lang="en-US" sz="1600" dirty="0">
                <a:latin typeface="Didact Gothic" panose="020B0604020202020204" charset="0"/>
              </a:rPr>
              <a:t> </a:t>
            </a:r>
            <a:r>
              <a:rPr lang="en-US" sz="1600" dirty="0" err="1">
                <a:latin typeface="Didact Gothic" panose="020B0604020202020204" charset="0"/>
              </a:rPr>
              <a:t>sepanjang</a:t>
            </a:r>
            <a:r>
              <a:rPr lang="en-US" sz="1600" dirty="0">
                <a:latin typeface="Didact Gothic" panose="020B0604020202020204" charset="0"/>
              </a:rPr>
              <a:t> 180 cm</a:t>
            </a:r>
            <a:endParaRPr lang="en-US" sz="160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CB81FC69-4037-4EE1-8B05-688F04522C7B}"/>
              </a:ext>
            </a:extLst>
          </p:cNvPr>
          <p:cNvSpPr txBox="1"/>
          <p:nvPr/>
        </p:nvSpPr>
        <p:spPr>
          <a:xfrm>
            <a:off x="2105850" y="3645877"/>
            <a:ext cx="237276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35 dm + 180 cm = …… cm 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D4A66F92-D2EC-4B8A-B62A-B8E8BBE41262}"/>
              </a:ext>
            </a:extLst>
          </p:cNvPr>
          <p:cNvSpPr txBox="1"/>
          <p:nvPr/>
        </p:nvSpPr>
        <p:spPr>
          <a:xfrm>
            <a:off x="1921151" y="3216380"/>
            <a:ext cx="6541597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err="1">
                <a:latin typeface="Didact Gothic" panose="020B0604020202020204" charset="0"/>
              </a:rPr>
              <a:t>Berapa</a:t>
            </a:r>
            <a:r>
              <a:rPr lang="en-US" sz="1600" dirty="0">
                <a:latin typeface="Didact Gothic" panose="020B0604020202020204" charset="0"/>
              </a:rPr>
              <a:t> cm </a:t>
            </a:r>
            <a:r>
              <a:rPr lang="en-US" sz="1600" dirty="0" err="1">
                <a:latin typeface="Didact Gothic" panose="020B0604020202020204" charset="0"/>
              </a:rPr>
              <a:t>panjang</a:t>
            </a:r>
            <a:r>
              <a:rPr lang="en-US" sz="1600" dirty="0">
                <a:latin typeface="Didact Gothic" panose="020B0604020202020204" charset="0"/>
              </a:rPr>
              <a:t> </a:t>
            </a:r>
            <a:r>
              <a:rPr lang="en-US" sz="1600" dirty="0" err="1">
                <a:latin typeface="Didact Gothic" panose="020B0604020202020204" charset="0"/>
              </a:rPr>
              <a:t>tali</a:t>
            </a:r>
            <a:r>
              <a:rPr lang="en-US" sz="1600" dirty="0">
                <a:latin typeface="Didact Gothic" panose="020B0604020202020204" charset="0"/>
              </a:rPr>
              <a:t> Ayah </a:t>
            </a:r>
            <a:r>
              <a:rPr lang="en-US" sz="1600" dirty="0" err="1">
                <a:latin typeface="Didact Gothic" panose="020B0604020202020204" charset="0"/>
              </a:rPr>
              <a:t>saat</a:t>
            </a:r>
            <a:r>
              <a:rPr lang="en-US" sz="1600" dirty="0">
                <a:latin typeface="Didact Gothic" panose="020B0604020202020204" charset="0"/>
              </a:rPr>
              <a:t> </a:t>
            </a:r>
            <a:r>
              <a:rPr lang="en-US" sz="1600" dirty="0" err="1">
                <a:latin typeface="Didact Gothic" panose="020B0604020202020204" charset="0"/>
              </a:rPr>
              <a:t>ini</a:t>
            </a:r>
            <a:r>
              <a:rPr lang="en-US" sz="1600" dirty="0">
                <a:latin typeface="Didact Gothic" panose="020B0604020202020204" charset="0"/>
              </a:rPr>
              <a:t>?</a:t>
            </a:r>
            <a:endParaRPr lang="en-US" sz="1600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AB12C768-B5FF-4CC8-B409-86730076EE73}"/>
              </a:ext>
            </a:extLst>
          </p:cNvPr>
          <p:cNvSpPr txBox="1"/>
          <p:nvPr/>
        </p:nvSpPr>
        <p:spPr>
          <a:xfrm>
            <a:off x="2269686" y="3953654"/>
            <a:ext cx="182133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  35 dm = ………cm</a:t>
            </a:r>
          </a:p>
          <a:p>
            <a:r>
              <a:rPr lang="en-US" dirty="0"/>
              <a:t>180 cm = ……... cm 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xmlns="" id="{14D65D5B-2E45-47D3-9BFE-F5F4CCF74078}"/>
              </a:ext>
            </a:extLst>
          </p:cNvPr>
          <p:cNvCxnSpPr/>
          <p:nvPr/>
        </p:nvCxnSpPr>
        <p:spPr>
          <a:xfrm>
            <a:off x="2269686" y="4411984"/>
            <a:ext cx="1986225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xmlns="" id="{C4DF6B5B-52D5-4C45-847A-6724A311505D}"/>
              </a:ext>
            </a:extLst>
          </p:cNvPr>
          <p:cNvSpPr txBox="1"/>
          <p:nvPr/>
        </p:nvSpPr>
        <p:spPr>
          <a:xfrm>
            <a:off x="4283138" y="4273247"/>
            <a:ext cx="2888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+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xmlns="" id="{82A0B633-28CC-415E-B51F-072E4CCEC981}"/>
              </a:ext>
            </a:extLst>
          </p:cNvPr>
          <p:cNvSpPr txBox="1"/>
          <p:nvPr/>
        </p:nvSpPr>
        <p:spPr>
          <a:xfrm>
            <a:off x="3180352" y="3945247"/>
            <a:ext cx="48282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350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xmlns="" id="{76C7DE5E-1D23-4809-A3C3-E2E14152162E}"/>
              </a:ext>
            </a:extLst>
          </p:cNvPr>
          <p:cNvSpPr txBox="1"/>
          <p:nvPr/>
        </p:nvSpPr>
        <p:spPr>
          <a:xfrm>
            <a:off x="3180352" y="4178616"/>
            <a:ext cx="53251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180 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xmlns="" id="{3FABCAF4-0775-47DE-996C-EEEBA52A752C}"/>
              </a:ext>
            </a:extLst>
          </p:cNvPr>
          <p:cNvSpPr txBox="1"/>
          <p:nvPr/>
        </p:nvSpPr>
        <p:spPr>
          <a:xfrm>
            <a:off x="3171140" y="4462366"/>
            <a:ext cx="5934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…….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xmlns="" id="{C99246C5-516F-41F5-B4FB-4C09483972E6}"/>
              </a:ext>
            </a:extLst>
          </p:cNvPr>
          <p:cNvSpPr txBox="1"/>
          <p:nvPr/>
        </p:nvSpPr>
        <p:spPr>
          <a:xfrm>
            <a:off x="3203559" y="4427495"/>
            <a:ext cx="82105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530  cm</a:t>
            </a:r>
          </a:p>
        </p:txBody>
      </p:sp>
      <p:sp>
        <p:nvSpPr>
          <p:cNvPr id="159" name="TextBox 158">
            <a:extLst>
              <a:ext uri="{FF2B5EF4-FFF2-40B4-BE49-F238E27FC236}">
                <a16:creationId xmlns:a16="http://schemas.microsoft.com/office/drawing/2014/main" xmlns="" id="{7068271E-E348-4E92-BE71-78DD6A45A468}"/>
              </a:ext>
            </a:extLst>
          </p:cNvPr>
          <p:cNvSpPr txBox="1"/>
          <p:nvPr/>
        </p:nvSpPr>
        <p:spPr>
          <a:xfrm>
            <a:off x="1316764" y="4660167"/>
            <a:ext cx="4735688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dirty="0" err="1">
                <a:latin typeface="Didact Gothic" panose="020B0604020202020204" charset="0"/>
              </a:rPr>
              <a:t>panjang</a:t>
            </a:r>
            <a:r>
              <a:rPr lang="en-US" sz="2000" dirty="0">
                <a:latin typeface="Didact Gothic" panose="020B0604020202020204" charset="0"/>
              </a:rPr>
              <a:t> </a:t>
            </a:r>
            <a:r>
              <a:rPr lang="en-US" sz="2000" dirty="0" err="1">
                <a:latin typeface="Didact Gothic" panose="020B0604020202020204" charset="0"/>
              </a:rPr>
              <a:t>tali</a:t>
            </a:r>
            <a:r>
              <a:rPr lang="en-US" sz="2000" dirty="0">
                <a:latin typeface="Didact Gothic" panose="020B0604020202020204" charset="0"/>
              </a:rPr>
              <a:t> </a:t>
            </a:r>
            <a:r>
              <a:rPr lang="en-US" sz="2000" dirty="0" err="1">
                <a:latin typeface="Didact Gothic" panose="020B0604020202020204" charset="0"/>
              </a:rPr>
              <a:t>saat</a:t>
            </a:r>
            <a:r>
              <a:rPr lang="en-US" sz="2000" dirty="0">
                <a:latin typeface="Didact Gothic" panose="020B0604020202020204" charset="0"/>
              </a:rPr>
              <a:t> </a:t>
            </a:r>
            <a:r>
              <a:rPr lang="en-US" sz="2000" dirty="0" err="1">
                <a:latin typeface="Didact Gothic" panose="020B0604020202020204" charset="0"/>
              </a:rPr>
              <a:t>ini</a:t>
            </a:r>
            <a:r>
              <a:rPr lang="en-US" sz="2000" dirty="0">
                <a:latin typeface="Didact Gothic" panose="020B0604020202020204" charset="0"/>
              </a:rPr>
              <a:t> </a:t>
            </a:r>
            <a:r>
              <a:rPr lang="en-US" sz="2000" dirty="0" err="1">
                <a:latin typeface="Didact Gothic" panose="020B0604020202020204" charset="0"/>
              </a:rPr>
              <a:t>adalah</a:t>
            </a:r>
            <a:r>
              <a:rPr lang="en-US" sz="2000" dirty="0">
                <a:latin typeface="Didact Gothic" panose="020B0604020202020204" charset="0"/>
              </a:rPr>
              <a:t> 530 cm</a:t>
            </a:r>
            <a:endParaRPr lang="en-US" sz="2000" dirty="0"/>
          </a:p>
        </p:txBody>
      </p:sp>
      <p:pic>
        <p:nvPicPr>
          <p:cNvPr id="22" name="Picture 21">
            <a:extLst>
              <a:ext uri="{FF2B5EF4-FFF2-40B4-BE49-F238E27FC236}">
                <a16:creationId xmlns:a16="http://schemas.microsoft.com/office/drawing/2014/main" xmlns="" id="{B56E1285-DB45-4715-B7FE-E2DEF2F6389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53506" y="3393962"/>
            <a:ext cx="2108049" cy="1875516"/>
          </a:xfrm>
          <a:prstGeom prst="rect">
            <a:avLst/>
          </a:prstGeom>
        </p:spPr>
      </p:pic>
      <p:grpSp>
        <p:nvGrpSpPr>
          <p:cNvPr id="162" name="Google Shape;1938;p35">
            <a:extLst>
              <a:ext uri="{FF2B5EF4-FFF2-40B4-BE49-F238E27FC236}">
                <a16:creationId xmlns:a16="http://schemas.microsoft.com/office/drawing/2014/main" xmlns="" id="{FB645769-0200-46C5-BFD0-3CC400D55BBD}"/>
              </a:ext>
            </a:extLst>
          </p:cNvPr>
          <p:cNvGrpSpPr/>
          <p:nvPr/>
        </p:nvGrpSpPr>
        <p:grpSpPr>
          <a:xfrm>
            <a:off x="6997092" y="30804"/>
            <a:ext cx="794958" cy="894803"/>
            <a:chOff x="3963500" y="2652800"/>
            <a:chExt cx="2182750" cy="2456900"/>
          </a:xfrm>
        </p:grpSpPr>
        <p:grpSp>
          <p:nvGrpSpPr>
            <p:cNvPr id="163" name="Google Shape;1939;p35">
              <a:extLst>
                <a:ext uri="{FF2B5EF4-FFF2-40B4-BE49-F238E27FC236}">
                  <a16:creationId xmlns:a16="http://schemas.microsoft.com/office/drawing/2014/main" xmlns="" id="{E7ADE391-4B96-44BE-ABEC-BAD6616551F1}"/>
                </a:ext>
              </a:extLst>
            </p:cNvPr>
            <p:cNvGrpSpPr/>
            <p:nvPr/>
          </p:nvGrpSpPr>
          <p:grpSpPr>
            <a:xfrm>
              <a:off x="3963500" y="2652800"/>
              <a:ext cx="2182750" cy="2456900"/>
              <a:chOff x="3963500" y="2652800"/>
              <a:chExt cx="2182750" cy="2456900"/>
            </a:xfrm>
          </p:grpSpPr>
          <p:sp>
            <p:nvSpPr>
              <p:cNvPr id="165" name="Google Shape;1940;p35">
                <a:extLst>
                  <a:ext uri="{FF2B5EF4-FFF2-40B4-BE49-F238E27FC236}">
                    <a16:creationId xmlns:a16="http://schemas.microsoft.com/office/drawing/2014/main" xmlns="" id="{549BB657-D224-4666-8544-4FBDCFE3A59B}"/>
                  </a:ext>
                </a:extLst>
              </p:cNvPr>
              <p:cNvSpPr/>
              <p:nvPr/>
            </p:nvSpPr>
            <p:spPr>
              <a:xfrm>
                <a:off x="3963500" y="2652800"/>
                <a:ext cx="2182750" cy="2456900"/>
              </a:xfrm>
              <a:custGeom>
                <a:avLst/>
                <a:gdLst/>
                <a:ahLst/>
                <a:cxnLst/>
                <a:rect l="l" t="t" r="r" b="b"/>
                <a:pathLst>
                  <a:path w="87310" h="98276" extrusionOk="0">
                    <a:moveTo>
                      <a:pt x="62094" y="59416"/>
                    </a:moveTo>
                    <a:cubicBezTo>
                      <a:pt x="62094" y="59416"/>
                      <a:pt x="62093" y="59417"/>
                      <a:pt x="62093" y="59418"/>
                    </a:cubicBezTo>
                    <a:lnTo>
                      <a:pt x="62093" y="59418"/>
                    </a:lnTo>
                    <a:cubicBezTo>
                      <a:pt x="62093" y="59417"/>
                      <a:pt x="62094" y="59416"/>
                      <a:pt x="62094" y="59416"/>
                    </a:cubicBezTo>
                    <a:close/>
                    <a:moveTo>
                      <a:pt x="67752" y="1"/>
                    </a:moveTo>
                    <a:cubicBezTo>
                      <a:pt x="67023" y="1"/>
                      <a:pt x="66290" y="188"/>
                      <a:pt x="65634" y="538"/>
                    </a:cubicBezTo>
                    <a:cubicBezTo>
                      <a:pt x="65347" y="693"/>
                      <a:pt x="65074" y="873"/>
                      <a:pt x="64824" y="1084"/>
                    </a:cubicBezTo>
                    <a:cubicBezTo>
                      <a:pt x="64297" y="851"/>
                      <a:pt x="63726" y="730"/>
                      <a:pt x="63144" y="730"/>
                    </a:cubicBezTo>
                    <a:cubicBezTo>
                      <a:pt x="62544" y="730"/>
                      <a:pt x="61961" y="855"/>
                      <a:pt x="61417" y="1109"/>
                    </a:cubicBezTo>
                    <a:cubicBezTo>
                      <a:pt x="61380" y="1124"/>
                      <a:pt x="61351" y="1139"/>
                      <a:pt x="61324" y="1150"/>
                    </a:cubicBezTo>
                    <a:cubicBezTo>
                      <a:pt x="61317" y="1157"/>
                      <a:pt x="61310" y="1161"/>
                      <a:pt x="61302" y="1164"/>
                    </a:cubicBezTo>
                    <a:cubicBezTo>
                      <a:pt x="60989" y="1319"/>
                      <a:pt x="60698" y="1514"/>
                      <a:pt x="60433" y="1747"/>
                    </a:cubicBezTo>
                    <a:cubicBezTo>
                      <a:pt x="60370" y="1798"/>
                      <a:pt x="60315" y="1849"/>
                      <a:pt x="60260" y="1902"/>
                    </a:cubicBezTo>
                    <a:cubicBezTo>
                      <a:pt x="59445" y="2689"/>
                      <a:pt x="58923" y="3452"/>
                      <a:pt x="58672" y="4229"/>
                    </a:cubicBezTo>
                    <a:cubicBezTo>
                      <a:pt x="58510" y="4716"/>
                      <a:pt x="58455" y="5209"/>
                      <a:pt x="58506" y="5695"/>
                    </a:cubicBezTo>
                    <a:cubicBezTo>
                      <a:pt x="58517" y="5824"/>
                      <a:pt x="58539" y="5950"/>
                      <a:pt x="58566" y="6075"/>
                    </a:cubicBezTo>
                    <a:cubicBezTo>
                      <a:pt x="58138" y="6314"/>
                      <a:pt x="57770" y="6601"/>
                      <a:pt x="57468" y="6929"/>
                    </a:cubicBezTo>
                    <a:cubicBezTo>
                      <a:pt x="57173" y="7247"/>
                      <a:pt x="56941" y="7600"/>
                      <a:pt x="56779" y="7983"/>
                    </a:cubicBezTo>
                    <a:cubicBezTo>
                      <a:pt x="56587" y="8425"/>
                      <a:pt x="56492" y="8893"/>
                      <a:pt x="56492" y="9372"/>
                    </a:cubicBezTo>
                    <a:cubicBezTo>
                      <a:pt x="56492" y="9781"/>
                      <a:pt x="56546" y="10226"/>
                      <a:pt x="56653" y="10724"/>
                    </a:cubicBezTo>
                    <a:cubicBezTo>
                      <a:pt x="56138" y="10904"/>
                      <a:pt x="55596" y="11103"/>
                      <a:pt x="55025" y="11339"/>
                    </a:cubicBezTo>
                    <a:cubicBezTo>
                      <a:pt x="52977" y="12183"/>
                      <a:pt x="50969" y="13291"/>
                      <a:pt x="49057" y="14636"/>
                    </a:cubicBezTo>
                    <a:cubicBezTo>
                      <a:pt x="48907" y="14735"/>
                      <a:pt x="48770" y="14835"/>
                      <a:pt x="48649" y="14923"/>
                    </a:cubicBezTo>
                    <a:lnTo>
                      <a:pt x="48642" y="14931"/>
                    </a:lnTo>
                    <a:cubicBezTo>
                      <a:pt x="47308" y="15900"/>
                      <a:pt x="46136" y="16994"/>
                      <a:pt x="45160" y="18183"/>
                    </a:cubicBezTo>
                    <a:cubicBezTo>
                      <a:pt x="44213" y="19340"/>
                      <a:pt x="43448" y="20589"/>
                      <a:pt x="42887" y="21896"/>
                    </a:cubicBezTo>
                    <a:cubicBezTo>
                      <a:pt x="42338" y="23175"/>
                      <a:pt x="41984" y="24501"/>
                      <a:pt x="41845" y="25835"/>
                    </a:cubicBezTo>
                    <a:cubicBezTo>
                      <a:pt x="41701" y="27161"/>
                      <a:pt x="41763" y="28476"/>
                      <a:pt x="42033" y="29747"/>
                    </a:cubicBezTo>
                    <a:cubicBezTo>
                      <a:pt x="42501" y="32002"/>
                      <a:pt x="43606" y="34053"/>
                      <a:pt x="45230" y="35674"/>
                    </a:cubicBezTo>
                    <a:cubicBezTo>
                      <a:pt x="45543" y="35987"/>
                      <a:pt x="45864" y="36263"/>
                      <a:pt x="46214" y="36518"/>
                    </a:cubicBezTo>
                    <a:cubicBezTo>
                      <a:pt x="46240" y="36536"/>
                      <a:pt x="46262" y="36550"/>
                      <a:pt x="46277" y="36562"/>
                    </a:cubicBezTo>
                    <a:lnTo>
                      <a:pt x="46284" y="36565"/>
                    </a:lnTo>
                    <a:lnTo>
                      <a:pt x="46302" y="36577"/>
                    </a:lnTo>
                    <a:cubicBezTo>
                      <a:pt x="46328" y="36599"/>
                      <a:pt x="46369" y="36628"/>
                      <a:pt x="46413" y="36657"/>
                    </a:cubicBezTo>
                    <a:cubicBezTo>
                      <a:pt x="47547" y="37449"/>
                      <a:pt x="48936" y="38028"/>
                      <a:pt x="50534" y="38378"/>
                    </a:cubicBezTo>
                    <a:cubicBezTo>
                      <a:pt x="51802" y="38658"/>
                      <a:pt x="53231" y="38798"/>
                      <a:pt x="54786" y="38798"/>
                    </a:cubicBezTo>
                    <a:cubicBezTo>
                      <a:pt x="56745" y="38798"/>
                      <a:pt x="58933" y="38577"/>
                      <a:pt x="61291" y="38142"/>
                    </a:cubicBezTo>
                    <a:cubicBezTo>
                      <a:pt x="61320" y="38135"/>
                      <a:pt x="61346" y="38131"/>
                      <a:pt x="61376" y="38128"/>
                    </a:cubicBezTo>
                    <a:cubicBezTo>
                      <a:pt x="61538" y="39074"/>
                      <a:pt x="61733" y="40445"/>
                      <a:pt x="61929" y="42338"/>
                    </a:cubicBezTo>
                    <a:lnTo>
                      <a:pt x="61936" y="42346"/>
                    </a:lnTo>
                    <a:cubicBezTo>
                      <a:pt x="62330" y="46117"/>
                      <a:pt x="62570" y="50295"/>
                      <a:pt x="62573" y="53514"/>
                    </a:cubicBezTo>
                    <a:lnTo>
                      <a:pt x="62573" y="53521"/>
                    </a:lnTo>
                    <a:cubicBezTo>
                      <a:pt x="62580" y="54660"/>
                      <a:pt x="62555" y="55684"/>
                      <a:pt x="62500" y="56565"/>
                    </a:cubicBezTo>
                    <a:lnTo>
                      <a:pt x="62500" y="56583"/>
                    </a:lnTo>
                    <a:cubicBezTo>
                      <a:pt x="62381" y="58591"/>
                      <a:pt x="62153" y="59258"/>
                      <a:pt x="62109" y="59372"/>
                    </a:cubicBezTo>
                    <a:cubicBezTo>
                      <a:pt x="62186" y="59178"/>
                      <a:pt x="62214" y="59108"/>
                      <a:pt x="62215" y="59108"/>
                    </a:cubicBezTo>
                    <a:lnTo>
                      <a:pt x="62215" y="59108"/>
                    </a:lnTo>
                    <a:cubicBezTo>
                      <a:pt x="62217" y="59108"/>
                      <a:pt x="62176" y="59218"/>
                      <a:pt x="62135" y="59327"/>
                    </a:cubicBezTo>
                    <a:cubicBezTo>
                      <a:pt x="62095" y="59437"/>
                      <a:pt x="62053" y="59545"/>
                      <a:pt x="62050" y="59545"/>
                    </a:cubicBezTo>
                    <a:cubicBezTo>
                      <a:pt x="62049" y="59545"/>
                      <a:pt x="62050" y="59540"/>
                      <a:pt x="62053" y="59530"/>
                    </a:cubicBezTo>
                    <a:lnTo>
                      <a:pt x="62053" y="59530"/>
                    </a:lnTo>
                    <a:lnTo>
                      <a:pt x="62046" y="59533"/>
                    </a:lnTo>
                    <a:cubicBezTo>
                      <a:pt x="62053" y="59515"/>
                      <a:pt x="62065" y="59486"/>
                      <a:pt x="62080" y="59453"/>
                    </a:cubicBezTo>
                    <a:cubicBezTo>
                      <a:pt x="62083" y="59442"/>
                      <a:pt x="62087" y="59428"/>
                      <a:pt x="62093" y="59418"/>
                    </a:cubicBezTo>
                    <a:lnTo>
                      <a:pt x="62093" y="59418"/>
                    </a:lnTo>
                    <a:cubicBezTo>
                      <a:pt x="61991" y="59579"/>
                      <a:pt x="61888" y="59711"/>
                      <a:pt x="61778" y="59824"/>
                    </a:cubicBezTo>
                    <a:cubicBezTo>
                      <a:pt x="61616" y="59994"/>
                      <a:pt x="61361" y="60208"/>
                      <a:pt x="60831" y="60363"/>
                    </a:cubicBezTo>
                    <a:lnTo>
                      <a:pt x="60827" y="60373"/>
                    </a:lnTo>
                    <a:lnTo>
                      <a:pt x="60824" y="60366"/>
                    </a:lnTo>
                    <a:lnTo>
                      <a:pt x="60816" y="60366"/>
                    </a:lnTo>
                    <a:cubicBezTo>
                      <a:pt x="60300" y="60517"/>
                      <a:pt x="59622" y="60591"/>
                      <a:pt x="58753" y="60591"/>
                    </a:cubicBezTo>
                    <a:cubicBezTo>
                      <a:pt x="58580" y="60591"/>
                      <a:pt x="58396" y="60587"/>
                      <a:pt x="58208" y="60580"/>
                    </a:cubicBezTo>
                    <a:lnTo>
                      <a:pt x="58208" y="60591"/>
                    </a:lnTo>
                    <a:lnTo>
                      <a:pt x="58193" y="60576"/>
                    </a:lnTo>
                    <a:cubicBezTo>
                      <a:pt x="56204" y="60524"/>
                      <a:pt x="53581" y="60189"/>
                      <a:pt x="49802" y="59685"/>
                    </a:cubicBezTo>
                    <a:cubicBezTo>
                      <a:pt x="49451" y="59640"/>
                      <a:pt x="49043" y="59586"/>
                      <a:pt x="48637" y="59537"/>
                    </a:cubicBezTo>
                    <a:lnTo>
                      <a:pt x="48637" y="59541"/>
                    </a:lnTo>
                    <a:cubicBezTo>
                      <a:pt x="47790" y="59431"/>
                      <a:pt x="46891" y="59331"/>
                      <a:pt x="45893" y="59235"/>
                    </a:cubicBezTo>
                    <a:lnTo>
                      <a:pt x="45889" y="59232"/>
                    </a:lnTo>
                    <a:cubicBezTo>
                      <a:pt x="43749" y="59018"/>
                      <a:pt x="41768" y="58907"/>
                      <a:pt x="39992" y="58907"/>
                    </a:cubicBezTo>
                    <a:lnTo>
                      <a:pt x="39845" y="58907"/>
                    </a:lnTo>
                    <a:lnTo>
                      <a:pt x="39845" y="58911"/>
                    </a:lnTo>
                    <a:lnTo>
                      <a:pt x="39830" y="58914"/>
                    </a:lnTo>
                    <a:lnTo>
                      <a:pt x="39830" y="58911"/>
                    </a:lnTo>
                    <a:cubicBezTo>
                      <a:pt x="36326" y="58926"/>
                      <a:pt x="33519" y="59375"/>
                      <a:pt x="31261" y="60278"/>
                    </a:cubicBezTo>
                    <a:cubicBezTo>
                      <a:pt x="29217" y="60613"/>
                      <a:pt x="27102" y="61254"/>
                      <a:pt x="24965" y="62175"/>
                    </a:cubicBezTo>
                    <a:cubicBezTo>
                      <a:pt x="23135" y="62967"/>
                      <a:pt x="21267" y="63984"/>
                      <a:pt x="19414" y="65203"/>
                    </a:cubicBezTo>
                    <a:cubicBezTo>
                      <a:pt x="15849" y="67549"/>
                      <a:pt x="12305" y="69664"/>
                      <a:pt x="9962" y="71023"/>
                    </a:cubicBezTo>
                    <a:cubicBezTo>
                      <a:pt x="9951" y="71030"/>
                      <a:pt x="9940" y="71035"/>
                      <a:pt x="9932" y="71042"/>
                    </a:cubicBezTo>
                    <a:cubicBezTo>
                      <a:pt x="9457" y="70913"/>
                      <a:pt x="8982" y="70846"/>
                      <a:pt x="8504" y="70846"/>
                    </a:cubicBezTo>
                    <a:cubicBezTo>
                      <a:pt x="7752" y="70846"/>
                      <a:pt x="7018" y="71005"/>
                      <a:pt x="6319" y="71325"/>
                    </a:cubicBezTo>
                    <a:cubicBezTo>
                      <a:pt x="5413" y="71730"/>
                      <a:pt x="4569" y="72397"/>
                      <a:pt x="3818" y="73307"/>
                    </a:cubicBezTo>
                    <a:cubicBezTo>
                      <a:pt x="3276" y="73959"/>
                      <a:pt x="2768" y="74758"/>
                      <a:pt x="2300" y="75676"/>
                    </a:cubicBezTo>
                    <a:cubicBezTo>
                      <a:pt x="1519" y="77227"/>
                      <a:pt x="1014" y="78829"/>
                      <a:pt x="782" y="79643"/>
                    </a:cubicBezTo>
                    <a:lnTo>
                      <a:pt x="782" y="79650"/>
                    </a:lnTo>
                    <a:cubicBezTo>
                      <a:pt x="712" y="79890"/>
                      <a:pt x="358" y="81979"/>
                      <a:pt x="90" y="83611"/>
                    </a:cubicBezTo>
                    <a:cubicBezTo>
                      <a:pt x="1" y="84140"/>
                      <a:pt x="425" y="84554"/>
                      <a:pt x="889" y="84554"/>
                    </a:cubicBezTo>
                    <a:cubicBezTo>
                      <a:pt x="1045" y="84554"/>
                      <a:pt x="1206" y="84507"/>
                      <a:pt x="1353" y="84402"/>
                    </a:cubicBezTo>
                    <a:cubicBezTo>
                      <a:pt x="2966" y="83264"/>
                      <a:pt x="5376" y="81702"/>
                      <a:pt x="6474" y="81702"/>
                    </a:cubicBezTo>
                    <a:cubicBezTo>
                      <a:pt x="6669" y="81702"/>
                      <a:pt x="6897" y="81743"/>
                      <a:pt x="7147" y="81816"/>
                    </a:cubicBezTo>
                    <a:cubicBezTo>
                      <a:pt x="7844" y="82030"/>
                      <a:pt x="8551" y="82137"/>
                      <a:pt x="9247" y="82137"/>
                    </a:cubicBezTo>
                    <a:cubicBezTo>
                      <a:pt x="10250" y="82137"/>
                      <a:pt x="11226" y="81913"/>
                      <a:pt x="12069" y="81481"/>
                    </a:cubicBezTo>
                    <a:cubicBezTo>
                      <a:pt x="12968" y="81025"/>
                      <a:pt x="13705" y="80347"/>
                      <a:pt x="14206" y="79525"/>
                    </a:cubicBezTo>
                    <a:cubicBezTo>
                      <a:pt x="14633" y="78825"/>
                      <a:pt x="14876" y="78026"/>
                      <a:pt x="14913" y="77212"/>
                    </a:cubicBezTo>
                    <a:cubicBezTo>
                      <a:pt x="17374" y="75768"/>
                      <a:pt x="20538" y="73849"/>
                      <a:pt x="23724" y="71752"/>
                    </a:cubicBezTo>
                    <a:cubicBezTo>
                      <a:pt x="23813" y="71693"/>
                      <a:pt x="23901" y="71635"/>
                      <a:pt x="23989" y="71579"/>
                    </a:cubicBezTo>
                    <a:lnTo>
                      <a:pt x="23989" y="71579"/>
                    </a:lnTo>
                    <a:cubicBezTo>
                      <a:pt x="23872" y="72475"/>
                      <a:pt x="23790" y="73403"/>
                      <a:pt x="23746" y="74353"/>
                    </a:cubicBezTo>
                    <a:cubicBezTo>
                      <a:pt x="23661" y="76210"/>
                      <a:pt x="23721" y="78099"/>
                      <a:pt x="23923" y="79971"/>
                    </a:cubicBezTo>
                    <a:lnTo>
                      <a:pt x="23923" y="79975"/>
                    </a:lnTo>
                    <a:cubicBezTo>
                      <a:pt x="24159" y="82126"/>
                      <a:pt x="24579" y="84225"/>
                      <a:pt x="25176" y="86211"/>
                    </a:cubicBezTo>
                    <a:cubicBezTo>
                      <a:pt x="25835" y="88407"/>
                      <a:pt x="26708" y="90466"/>
                      <a:pt x="27769" y="92330"/>
                    </a:cubicBezTo>
                    <a:cubicBezTo>
                      <a:pt x="28554" y="93700"/>
                      <a:pt x="29438" y="94972"/>
                      <a:pt x="30403" y="96109"/>
                    </a:cubicBezTo>
                    <a:cubicBezTo>
                      <a:pt x="31327" y="97199"/>
                      <a:pt x="32602" y="97896"/>
                      <a:pt x="33995" y="98061"/>
                    </a:cubicBezTo>
                    <a:cubicBezTo>
                      <a:pt x="34109" y="98077"/>
                      <a:pt x="34216" y="98088"/>
                      <a:pt x="34311" y="98099"/>
                    </a:cubicBezTo>
                    <a:cubicBezTo>
                      <a:pt x="34355" y="98102"/>
                      <a:pt x="34403" y="98106"/>
                      <a:pt x="34452" y="98114"/>
                    </a:cubicBezTo>
                    <a:lnTo>
                      <a:pt x="34470" y="98114"/>
                    </a:lnTo>
                    <a:lnTo>
                      <a:pt x="34481" y="98117"/>
                    </a:lnTo>
                    <a:cubicBezTo>
                      <a:pt x="34916" y="98168"/>
                      <a:pt x="35369" y="98206"/>
                      <a:pt x="35822" y="98231"/>
                    </a:cubicBezTo>
                    <a:cubicBezTo>
                      <a:pt x="36246" y="98260"/>
                      <a:pt x="36669" y="98275"/>
                      <a:pt x="37074" y="98275"/>
                    </a:cubicBezTo>
                    <a:cubicBezTo>
                      <a:pt x="37314" y="98275"/>
                      <a:pt x="37553" y="98272"/>
                      <a:pt x="37778" y="98260"/>
                    </a:cubicBezTo>
                    <a:cubicBezTo>
                      <a:pt x="38352" y="98235"/>
                      <a:pt x="38909" y="98099"/>
                      <a:pt x="39425" y="97852"/>
                    </a:cubicBezTo>
                    <a:cubicBezTo>
                      <a:pt x="39915" y="97616"/>
                      <a:pt x="40353" y="97292"/>
                      <a:pt x="40721" y="96887"/>
                    </a:cubicBezTo>
                    <a:cubicBezTo>
                      <a:pt x="40891" y="96706"/>
                      <a:pt x="41038" y="96507"/>
                      <a:pt x="41171" y="96301"/>
                    </a:cubicBezTo>
                    <a:cubicBezTo>
                      <a:pt x="42571" y="97226"/>
                      <a:pt x="44667" y="97325"/>
                      <a:pt x="45503" y="97325"/>
                    </a:cubicBezTo>
                    <a:cubicBezTo>
                      <a:pt x="45653" y="97325"/>
                      <a:pt x="45808" y="97321"/>
                      <a:pt x="45959" y="97314"/>
                    </a:cubicBezTo>
                    <a:lnTo>
                      <a:pt x="45981" y="97314"/>
                    </a:lnTo>
                    <a:cubicBezTo>
                      <a:pt x="46586" y="97284"/>
                      <a:pt x="47139" y="97204"/>
                      <a:pt x="47625" y="97078"/>
                    </a:cubicBezTo>
                    <a:cubicBezTo>
                      <a:pt x="48421" y="96872"/>
                      <a:pt x="49043" y="96544"/>
                      <a:pt x="49533" y="96072"/>
                    </a:cubicBezTo>
                    <a:cubicBezTo>
                      <a:pt x="49543" y="96065"/>
                      <a:pt x="49551" y="96055"/>
                      <a:pt x="49562" y="96047"/>
                    </a:cubicBezTo>
                    <a:lnTo>
                      <a:pt x="49570" y="96036"/>
                    </a:lnTo>
                    <a:cubicBezTo>
                      <a:pt x="49606" y="95999"/>
                      <a:pt x="49643" y="95962"/>
                      <a:pt x="49680" y="95926"/>
                    </a:cubicBezTo>
                    <a:cubicBezTo>
                      <a:pt x="49757" y="95841"/>
                      <a:pt x="49827" y="95756"/>
                      <a:pt x="49893" y="95667"/>
                    </a:cubicBezTo>
                    <a:lnTo>
                      <a:pt x="49897" y="95660"/>
                    </a:lnTo>
                    <a:cubicBezTo>
                      <a:pt x="50472" y="94894"/>
                      <a:pt x="50616" y="93980"/>
                      <a:pt x="50660" y="92845"/>
                    </a:cubicBezTo>
                    <a:cubicBezTo>
                      <a:pt x="50682" y="92182"/>
                      <a:pt x="50675" y="91357"/>
                      <a:pt x="50626" y="90164"/>
                    </a:cubicBezTo>
                    <a:lnTo>
                      <a:pt x="50623" y="90164"/>
                    </a:lnTo>
                    <a:cubicBezTo>
                      <a:pt x="50601" y="89501"/>
                      <a:pt x="50572" y="88809"/>
                      <a:pt x="50538" y="88076"/>
                    </a:cubicBezTo>
                    <a:cubicBezTo>
                      <a:pt x="50527" y="87802"/>
                      <a:pt x="50516" y="87530"/>
                      <a:pt x="50505" y="87258"/>
                    </a:cubicBezTo>
                    <a:lnTo>
                      <a:pt x="50505" y="87258"/>
                    </a:lnTo>
                    <a:cubicBezTo>
                      <a:pt x="51150" y="87268"/>
                      <a:pt x="51816" y="87272"/>
                      <a:pt x="52495" y="87272"/>
                    </a:cubicBezTo>
                    <a:cubicBezTo>
                      <a:pt x="53283" y="87272"/>
                      <a:pt x="54104" y="87261"/>
                      <a:pt x="55007" y="87243"/>
                    </a:cubicBezTo>
                    <a:cubicBezTo>
                      <a:pt x="55803" y="87221"/>
                      <a:pt x="56602" y="87191"/>
                      <a:pt x="57401" y="87154"/>
                    </a:cubicBezTo>
                    <a:cubicBezTo>
                      <a:pt x="57512" y="88366"/>
                      <a:pt x="57626" y="89446"/>
                      <a:pt x="57748" y="90378"/>
                    </a:cubicBezTo>
                    <a:cubicBezTo>
                      <a:pt x="57818" y="90930"/>
                      <a:pt x="57891" y="91439"/>
                      <a:pt x="57964" y="91888"/>
                    </a:cubicBezTo>
                    <a:cubicBezTo>
                      <a:pt x="58124" y="92850"/>
                      <a:pt x="58285" y="93586"/>
                      <a:pt x="58466" y="94146"/>
                    </a:cubicBezTo>
                    <a:cubicBezTo>
                      <a:pt x="58646" y="94698"/>
                      <a:pt x="58967" y="95502"/>
                      <a:pt x="59696" y="96069"/>
                    </a:cubicBezTo>
                    <a:lnTo>
                      <a:pt x="59722" y="96087"/>
                    </a:lnTo>
                    <a:cubicBezTo>
                      <a:pt x="60297" y="96526"/>
                      <a:pt x="61067" y="96864"/>
                      <a:pt x="62014" y="97097"/>
                    </a:cubicBezTo>
                    <a:lnTo>
                      <a:pt x="62036" y="97100"/>
                    </a:lnTo>
                    <a:lnTo>
                      <a:pt x="62043" y="97104"/>
                    </a:lnTo>
                    <a:cubicBezTo>
                      <a:pt x="62053" y="97104"/>
                      <a:pt x="62065" y="97108"/>
                      <a:pt x="62075" y="97111"/>
                    </a:cubicBezTo>
                    <a:lnTo>
                      <a:pt x="62080" y="97111"/>
                    </a:lnTo>
                    <a:cubicBezTo>
                      <a:pt x="62893" y="97303"/>
                      <a:pt x="63804" y="97410"/>
                      <a:pt x="64639" y="97410"/>
                    </a:cubicBezTo>
                    <a:cubicBezTo>
                      <a:pt x="65273" y="97410"/>
                      <a:pt x="65851" y="97351"/>
                      <a:pt x="66356" y="97233"/>
                    </a:cubicBezTo>
                    <a:cubicBezTo>
                      <a:pt x="67115" y="97053"/>
                      <a:pt x="67745" y="96735"/>
                      <a:pt x="68224" y="96283"/>
                    </a:cubicBezTo>
                    <a:cubicBezTo>
                      <a:pt x="68456" y="96548"/>
                      <a:pt x="68736" y="96784"/>
                      <a:pt x="69060" y="96983"/>
                    </a:cubicBezTo>
                    <a:cubicBezTo>
                      <a:pt x="69469" y="97230"/>
                      <a:pt x="69944" y="97421"/>
                      <a:pt x="70519" y="97565"/>
                    </a:cubicBezTo>
                    <a:cubicBezTo>
                      <a:pt x="71525" y="97818"/>
                      <a:pt x="72601" y="97874"/>
                      <a:pt x="73326" y="97874"/>
                    </a:cubicBezTo>
                    <a:cubicBezTo>
                      <a:pt x="73684" y="97874"/>
                      <a:pt x="74037" y="97859"/>
                      <a:pt x="74383" y="97833"/>
                    </a:cubicBezTo>
                    <a:cubicBezTo>
                      <a:pt x="75068" y="97786"/>
                      <a:pt x="75702" y="97686"/>
                      <a:pt x="76258" y="97543"/>
                    </a:cubicBezTo>
                    <a:cubicBezTo>
                      <a:pt x="77057" y="97332"/>
                      <a:pt x="77698" y="97038"/>
                      <a:pt x="78218" y="96640"/>
                    </a:cubicBezTo>
                    <a:cubicBezTo>
                      <a:pt x="78229" y="96633"/>
                      <a:pt x="78237" y="96625"/>
                      <a:pt x="78247" y="96618"/>
                    </a:cubicBezTo>
                    <a:lnTo>
                      <a:pt x="78254" y="96611"/>
                    </a:lnTo>
                    <a:cubicBezTo>
                      <a:pt x="78266" y="96603"/>
                      <a:pt x="78292" y="96581"/>
                      <a:pt x="78321" y="96559"/>
                    </a:cubicBezTo>
                    <a:cubicBezTo>
                      <a:pt x="78365" y="96522"/>
                      <a:pt x="78406" y="96489"/>
                      <a:pt x="78446" y="96452"/>
                    </a:cubicBezTo>
                    <a:lnTo>
                      <a:pt x="78458" y="96441"/>
                    </a:lnTo>
                    <a:cubicBezTo>
                      <a:pt x="78465" y="96434"/>
                      <a:pt x="78468" y="96430"/>
                      <a:pt x="78476" y="96426"/>
                    </a:cubicBezTo>
                    <a:cubicBezTo>
                      <a:pt x="78645" y="96271"/>
                      <a:pt x="78796" y="96102"/>
                      <a:pt x="78929" y="95926"/>
                    </a:cubicBezTo>
                    <a:lnTo>
                      <a:pt x="78940" y="95914"/>
                    </a:lnTo>
                    <a:cubicBezTo>
                      <a:pt x="79231" y="95516"/>
                      <a:pt x="79504" y="94986"/>
                      <a:pt x="79872" y="93682"/>
                    </a:cubicBezTo>
                    <a:cubicBezTo>
                      <a:pt x="80111" y="92828"/>
                      <a:pt x="80366" y="91748"/>
                      <a:pt x="80624" y="90473"/>
                    </a:cubicBezTo>
                    <a:lnTo>
                      <a:pt x="80616" y="90466"/>
                    </a:lnTo>
                    <a:lnTo>
                      <a:pt x="80624" y="90470"/>
                    </a:lnTo>
                    <a:cubicBezTo>
                      <a:pt x="80815" y="89504"/>
                      <a:pt x="81010" y="88455"/>
                      <a:pt x="81202" y="87338"/>
                    </a:cubicBezTo>
                    <a:cubicBezTo>
                      <a:pt x="81206" y="87331"/>
                      <a:pt x="81206" y="87328"/>
                      <a:pt x="81206" y="87320"/>
                    </a:cubicBezTo>
                    <a:lnTo>
                      <a:pt x="81209" y="87320"/>
                    </a:lnTo>
                    <a:cubicBezTo>
                      <a:pt x="81648" y="84697"/>
                      <a:pt x="82042" y="81802"/>
                      <a:pt x="82384" y="78718"/>
                    </a:cubicBezTo>
                    <a:lnTo>
                      <a:pt x="82381" y="78711"/>
                    </a:lnTo>
                    <a:cubicBezTo>
                      <a:pt x="82513" y="77525"/>
                      <a:pt x="82639" y="76254"/>
                      <a:pt x="82756" y="74932"/>
                    </a:cubicBezTo>
                    <a:lnTo>
                      <a:pt x="82760" y="74928"/>
                    </a:lnTo>
                    <a:cubicBezTo>
                      <a:pt x="83040" y="71874"/>
                      <a:pt x="83265" y="68577"/>
                      <a:pt x="83423" y="65133"/>
                    </a:cubicBezTo>
                    <a:lnTo>
                      <a:pt x="83419" y="65129"/>
                    </a:lnTo>
                    <a:cubicBezTo>
                      <a:pt x="83559" y="62119"/>
                      <a:pt x="83640" y="59051"/>
                      <a:pt x="83663" y="56005"/>
                    </a:cubicBezTo>
                    <a:cubicBezTo>
                      <a:pt x="83836" y="55942"/>
                      <a:pt x="84001" y="55868"/>
                      <a:pt x="84160" y="55791"/>
                    </a:cubicBezTo>
                    <a:cubicBezTo>
                      <a:pt x="84701" y="55519"/>
                      <a:pt x="85165" y="55116"/>
                      <a:pt x="85545" y="54594"/>
                    </a:cubicBezTo>
                    <a:cubicBezTo>
                      <a:pt x="85799" y="54240"/>
                      <a:pt x="86012" y="53827"/>
                      <a:pt x="86186" y="53367"/>
                    </a:cubicBezTo>
                    <a:cubicBezTo>
                      <a:pt x="86425" y="52729"/>
                      <a:pt x="86587" y="51986"/>
                      <a:pt x="86687" y="51098"/>
                    </a:cubicBezTo>
                    <a:cubicBezTo>
                      <a:pt x="86849" y="49665"/>
                      <a:pt x="86798" y="48162"/>
                      <a:pt x="86698" y="47234"/>
                    </a:cubicBezTo>
                    <a:cubicBezTo>
                      <a:pt x="86646" y="46740"/>
                      <a:pt x="86485" y="46275"/>
                      <a:pt x="86233" y="45863"/>
                    </a:cubicBezTo>
                    <a:cubicBezTo>
                      <a:pt x="86680" y="45321"/>
                      <a:pt x="86978" y="44614"/>
                      <a:pt x="87129" y="43752"/>
                    </a:cubicBezTo>
                    <a:cubicBezTo>
                      <a:pt x="87236" y="43123"/>
                      <a:pt x="87269" y="42382"/>
                      <a:pt x="87233" y="41545"/>
                    </a:cubicBezTo>
                    <a:cubicBezTo>
                      <a:pt x="87177" y="40404"/>
                      <a:pt x="86952" y="38694"/>
                      <a:pt x="86488" y="37638"/>
                    </a:cubicBezTo>
                    <a:cubicBezTo>
                      <a:pt x="86462" y="37582"/>
                      <a:pt x="86437" y="37527"/>
                      <a:pt x="86410" y="37475"/>
                    </a:cubicBezTo>
                    <a:cubicBezTo>
                      <a:pt x="86565" y="37258"/>
                      <a:pt x="86698" y="37019"/>
                      <a:pt x="86808" y="36754"/>
                    </a:cubicBezTo>
                    <a:cubicBezTo>
                      <a:pt x="87056" y="36179"/>
                      <a:pt x="87202" y="35464"/>
                      <a:pt x="87265" y="34566"/>
                    </a:cubicBezTo>
                    <a:cubicBezTo>
                      <a:pt x="87309" y="33920"/>
                      <a:pt x="87309" y="33177"/>
                      <a:pt x="87262" y="32410"/>
                    </a:cubicBezTo>
                    <a:cubicBezTo>
                      <a:pt x="87202" y="31412"/>
                      <a:pt x="87022" y="29552"/>
                      <a:pt x="86470" y="28347"/>
                    </a:cubicBezTo>
                    <a:cubicBezTo>
                      <a:pt x="86308" y="27990"/>
                      <a:pt x="86079" y="27662"/>
                      <a:pt x="85799" y="27378"/>
                    </a:cubicBezTo>
                    <a:cubicBezTo>
                      <a:pt x="86164" y="26840"/>
                      <a:pt x="86422" y="26189"/>
                      <a:pt x="86569" y="25433"/>
                    </a:cubicBezTo>
                    <a:cubicBezTo>
                      <a:pt x="86706" y="24733"/>
                      <a:pt x="86746" y="23926"/>
                      <a:pt x="86687" y="23101"/>
                    </a:cubicBezTo>
                    <a:cubicBezTo>
                      <a:pt x="86621" y="22166"/>
                      <a:pt x="86437" y="21248"/>
                      <a:pt x="86153" y="20446"/>
                    </a:cubicBezTo>
                    <a:cubicBezTo>
                      <a:pt x="85752" y="19307"/>
                      <a:pt x="85165" y="18445"/>
                      <a:pt x="84414" y="17882"/>
                    </a:cubicBezTo>
                    <a:cubicBezTo>
                      <a:pt x="84167" y="17693"/>
                      <a:pt x="83895" y="17542"/>
                      <a:pt x="83603" y="17428"/>
                    </a:cubicBezTo>
                    <a:cubicBezTo>
                      <a:pt x="83640" y="17348"/>
                      <a:pt x="83678" y="17263"/>
                      <a:pt x="83710" y="17178"/>
                    </a:cubicBezTo>
                    <a:cubicBezTo>
                      <a:pt x="83943" y="16596"/>
                      <a:pt x="84050" y="15969"/>
                      <a:pt x="84031" y="15318"/>
                    </a:cubicBezTo>
                    <a:cubicBezTo>
                      <a:pt x="83998" y="14209"/>
                      <a:pt x="83678" y="13055"/>
                      <a:pt x="83081" y="11888"/>
                    </a:cubicBezTo>
                    <a:cubicBezTo>
                      <a:pt x="82904" y="11542"/>
                      <a:pt x="82702" y="11195"/>
                      <a:pt x="82476" y="10857"/>
                    </a:cubicBezTo>
                    <a:cubicBezTo>
                      <a:pt x="82882" y="9939"/>
                      <a:pt x="83158" y="8941"/>
                      <a:pt x="83302" y="7876"/>
                    </a:cubicBezTo>
                    <a:cubicBezTo>
                      <a:pt x="83663" y="5169"/>
                      <a:pt x="82786" y="3515"/>
                      <a:pt x="81990" y="2605"/>
                    </a:cubicBezTo>
                    <a:cubicBezTo>
                      <a:pt x="81471" y="2016"/>
                      <a:pt x="80840" y="1562"/>
                      <a:pt x="80116" y="1261"/>
                    </a:cubicBezTo>
                    <a:cubicBezTo>
                      <a:pt x="79463" y="987"/>
                      <a:pt x="78767" y="851"/>
                      <a:pt x="78038" y="851"/>
                    </a:cubicBezTo>
                    <a:cubicBezTo>
                      <a:pt x="77139" y="851"/>
                      <a:pt x="76233" y="1065"/>
                      <a:pt x="75422" y="1474"/>
                    </a:cubicBezTo>
                    <a:cubicBezTo>
                      <a:pt x="74891" y="1743"/>
                      <a:pt x="74409" y="2089"/>
                      <a:pt x="73993" y="2502"/>
                    </a:cubicBezTo>
                    <a:cubicBezTo>
                      <a:pt x="73698" y="1909"/>
                      <a:pt x="73256" y="1400"/>
                      <a:pt x="72700" y="1025"/>
                    </a:cubicBezTo>
                    <a:cubicBezTo>
                      <a:pt x="72030" y="575"/>
                      <a:pt x="71230" y="336"/>
                      <a:pt x="70394" y="336"/>
                    </a:cubicBezTo>
                    <a:cubicBezTo>
                      <a:pt x="70129" y="336"/>
                      <a:pt x="69867" y="358"/>
                      <a:pt x="69609" y="406"/>
                    </a:cubicBezTo>
                    <a:cubicBezTo>
                      <a:pt x="69024" y="140"/>
                      <a:pt x="68397" y="1"/>
                      <a:pt x="67752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ffectLst>
                <a:outerShdw blurRad="28575" dist="19050" dir="19320000" algn="bl" rotWithShape="0">
                  <a:srgbClr val="000000">
                    <a:alpha val="22000"/>
                  </a:srgb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6" name="Google Shape;1941;p35">
                <a:extLst>
                  <a:ext uri="{FF2B5EF4-FFF2-40B4-BE49-F238E27FC236}">
                    <a16:creationId xmlns:a16="http://schemas.microsoft.com/office/drawing/2014/main" xmlns="" id="{2E5E1402-E48F-4A24-8BB2-24A4B704012B}"/>
                  </a:ext>
                </a:extLst>
              </p:cNvPr>
              <p:cNvSpPr/>
              <p:nvPr/>
            </p:nvSpPr>
            <p:spPr>
              <a:xfrm>
                <a:off x="5484075" y="4161950"/>
                <a:ext cx="125" cy="25"/>
              </a:xfrm>
              <a:custGeom>
                <a:avLst/>
                <a:gdLst/>
                <a:ahLst/>
                <a:cxnLst/>
                <a:rect l="l" t="t" r="r" b="b"/>
                <a:pathLst>
                  <a:path w="5" h="1" extrusionOk="0">
                    <a:moveTo>
                      <a:pt x="4" y="0"/>
                    </a:moveTo>
                    <a:lnTo>
                      <a:pt x="1" y="0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7" name="Google Shape;1942;p35">
                <a:extLst>
                  <a:ext uri="{FF2B5EF4-FFF2-40B4-BE49-F238E27FC236}">
                    <a16:creationId xmlns:a16="http://schemas.microsoft.com/office/drawing/2014/main" xmlns="" id="{8ADF7F6E-A089-4178-99F6-ABD396877CA8}"/>
                  </a:ext>
                </a:extLst>
              </p:cNvPr>
              <p:cNvSpPr/>
              <p:nvPr/>
            </p:nvSpPr>
            <p:spPr>
              <a:xfrm>
                <a:off x="4967900" y="4665675"/>
                <a:ext cx="195975" cy="353125"/>
              </a:xfrm>
              <a:custGeom>
                <a:avLst/>
                <a:gdLst/>
                <a:ahLst/>
                <a:cxnLst/>
                <a:rect l="l" t="t" r="r" b="b"/>
                <a:pathLst>
                  <a:path w="7839" h="14125" extrusionOk="0">
                    <a:moveTo>
                      <a:pt x="5048" y="1"/>
                    </a:moveTo>
                    <a:cubicBezTo>
                      <a:pt x="2845" y="1"/>
                      <a:pt x="0" y="1139"/>
                      <a:pt x="0" y="1139"/>
                    </a:cubicBezTo>
                    <a:cubicBezTo>
                      <a:pt x="0" y="1139"/>
                      <a:pt x="243" y="3158"/>
                      <a:pt x="593" y="5567"/>
                    </a:cubicBezTo>
                    <a:cubicBezTo>
                      <a:pt x="800" y="6908"/>
                      <a:pt x="1031" y="8378"/>
                      <a:pt x="1286" y="9690"/>
                    </a:cubicBezTo>
                    <a:cubicBezTo>
                      <a:pt x="1669" y="11672"/>
                      <a:pt x="2089" y="13285"/>
                      <a:pt x="2471" y="13542"/>
                    </a:cubicBezTo>
                    <a:cubicBezTo>
                      <a:pt x="3032" y="13917"/>
                      <a:pt x="4215" y="14125"/>
                      <a:pt x="5310" y="14125"/>
                    </a:cubicBezTo>
                    <a:cubicBezTo>
                      <a:pt x="5433" y="14125"/>
                      <a:pt x="5554" y="14122"/>
                      <a:pt x="5673" y="14117"/>
                    </a:cubicBezTo>
                    <a:cubicBezTo>
                      <a:pt x="6543" y="14076"/>
                      <a:pt x="7308" y="13889"/>
                      <a:pt x="7570" y="13542"/>
                    </a:cubicBezTo>
                    <a:cubicBezTo>
                      <a:pt x="7839" y="13178"/>
                      <a:pt x="7839" y="11672"/>
                      <a:pt x="7765" y="9756"/>
                    </a:cubicBezTo>
                    <a:cubicBezTo>
                      <a:pt x="7684" y="7347"/>
                      <a:pt x="7482" y="4289"/>
                      <a:pt x="7570" y="2053"/>
                    </a:cubicBezTo>
                    <a:cubicBezTo>
                      <a:pt x="7631" y="479"/>
                      <a:pt x="6474" y="1"/>
                      <a:pt x="5048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8" name="Google Shape;1943;p35">
                <a:extLst>
                  <a:ext uri="{FF2B5EF4-FFF2-40B4-BE49-F238E27FC236}">
                    <a16:creationId xmlns:a16="http://schemas.microsoft.com/office/drawing/2014/main" xmlns="" id="{22199616-E9AE-4EC3-8CFF-612E833B9B91}"/>
                  </a:ext>
                </a:extLst>
              </p:cNvPr>
              <p:cNvSpPr/>
              <p:nvPr/>
            </p:nvSpPr>
            <p:spPr>
              <a:xfrm>
                <a:off x="5455350" y="4667450"/>
                <a:ext cx="191775" cy="353525"/>
              </a:xfrm>
              <a:custGeom>
                <a:avLst/>
                <a:gdLst/>
                <a:ahLst/>
                <a:cxnLst/>
                <a:rect l="l" t="t" r="r" b="b"/>
                <a:pathLst>
                  <a:path w="7671" h="14141" extrusionOk="0">
                    <a:moveTo>
                      <a:pt x="4641" y="0"/>
                    </a:moveTo>
                    <a:cubicBezTo>
                      <a:pt x="2521" y="0"/>
                      <a:pt x="0" y="825"/>
                      <a:pt x="0" y="825"/>
                    </a:cubicBezTo>
                    <a:cubicBezTo>
                      <a:pt x="0" y="825"/>
                      <a:pt x="103" y="2830"/>
                      <a:pt x="310" y="5239"/>
                    </a:cubicBezTo>
                    <a:cubicBezTo>
                      <a:pt x="420" y="6609"/>
                      <a:pt x="563" y="8112"/>
                      <a:pt x="733" y="9445"/>
                    </a:cubicBezTo>
                    <a:cubicBezTo>
                      <a:pt x="995" y="11446"/>
                      <a:pt x="1308" y="13085"/>
                      <a:pt x="1672" y="13369"/>
                    </a:cubicBezTo>
                    <a:cubicBezTo>
                      <a:pt x="2192" y="13762"/>
                      <a:pt x="3312" y="14043"/>
                      <a:pt x="4373" y="14116"/>
                    </a:cubicBezTo>
                    <a:cubicBezTo>
                      <a:pt x="4580" y="14132"/>
                      <a:pt x="4785" y="14140"/>
                      <a:pt x="4984" y="14140"/>
                    </a:cubicBezTo>
                    <a:cubicBezTo>
                      <a:pt x="5792" y="14140"/>
                      <a:pt x="6490" y="14003"/>
                      <a:pt x="6760" y="13689"/>
                    </a:cubicBezTo>
                    <a:cubicBezTo>
                      <a:pt x="7055" y="13342"/>
                      <a:pt x="7154" y="11844"/>
                      <a:pt x="7198" y="9928"/>
                    </a:cubicBezTo>
                    <a:cubicBezTo>
                      <a:pt x="7272" y="7512"/>
                      <a:pt x="7264" y="4447"/>
                      <a:pt x="7493" y="2225"/>
                    </a:cubicBezTo>
                    <a:cubicBezTo>
                      <a:pt x="7671" y="490"/>
                      <a:pt x="6275" y="0"/>
                      <a:pt x="4641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9" name="Google Shape;1944;p35">
                <a:extLst>
                  <a:ext uri="{FF2B5EF4-FFF2-40B4-BE49-F238E27FC236}">
                    <a16:creationId xmlns:a16="http://schemas.microsoft.com/office/drawing/2014/main" xmlns="" id="{14D8A8CC-8AC5-44E8-AE2A-3C946791A303}"/>
                  </a:ext>
                </a:extLst>
              </p:cNvPr>
              <p:cNvSpPr/>
              <p:nvPr/>
            </p:nvSpPr>
            <p:spPr>
              <a:xfrm>
                <a:off x="5000125" y="4907800"/>
                <a:ext cx="163850" cy="110925"/>
              </a:xfrm>
              <a:custGeom>
                <a:avLst/>
                <a:gdLst/>
                <a:ahLst/>
                <a:cxnLst/>
                <a:rect l="l" t="t" r="r" b="b"/>
                <a:pathLst>
                  <a:path w="6554" h="4437" extrusionOk="0">
                    <a:moveTo>
                      <a:pt x="0" y="1"/>
                    </a:moveTo>
                    <a:cubicBezTo>
                      <a:pt x="383" y="1982"/>
                      <a:pt x="803" y="3596"/>
                      <a:pt x="1187" y="3857"/>
                    </a:cubicBezTo>
                    <a:cubicBezTo>
                      <a:pt x="1743" y="4230"/>
                      <a:pt x="2918" y="4437"/>
                      <a:pt x="4009" y="4437"/>
                    </a:cubicBezTo>
                    <a:cubicBezTo>
                      <a:pt x="5033" y="4437"/>
                      <a:pt x="5983" y="4255"/>
                      <a:pt x="6281" y="3857"/>
                    </a:cubicBezTo>
                    <a:cubicBezTo>
                      <a:pt x="6553" y="3493"/>
                      <a:pt x="6553" y="1982"/>
                      <a:pt x="6480" y="71"/>
                    </a:cubicBezTo>
                    <a:lnTo>
                      <a:pt x="6480" y="71"/>
                    </a:lnTo>
                    <a:cubicBezTo>
                      <a:pt x="5449" y="198"/>
                      <a:pt x="4405" y="252"/>
                      <a:pt x="3364" y="252"/>
                    </a:cubicBezTo>
                    <a:cubicBezTo>
                      <a:pt x="2903" y="252"/>
                      <a:pt x="2442" y="241"/>
                      <a:pt x="1983" y="222"/>
                    </a:cubicBezTo>
                    <a:cubicBezTo>
                      <a:pt x="1342" y="200"/>
                      <a:pt x="667" y="100"/>
                      <a:pt x="0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0" name="Google Shape;1945;p35">
                <a:extLst>
                  <a:ext uri="{FF2B5EF4-FFF2-40B4-BE49-F238E27FC236}">
                    <a16:creationId xmlns:a16="http://schemas.microsoft.com/office/drawing/2014/main" xmlns="" id="{5468D310-CCA4-4126-9986-AA9F547CADCC}"/>
                  </a:ext>
                </a:extLst>
              </p:cNvPr>
              <p:cNvSpPr/>
              <p:nvPr/>
            </p:nvSpPr>
            <p:spPr>
              <a:xfrm>
                <a:off x="5473750" y="4903475"/>
                <a:ext cx="161550" cy="117500"/>
              </a:xfrm>
              <a:custGeom>
                <a:avLst/>
                <a:gdLst/>
                <a:ahLst/>
                <a:cxnLst/>
                <a:rect l="l" t="t" r="r" b="b"/>
                <a:pathLst>
                  <a:path w="6462" h="4700" extrusionOk="0">
                    <a:moveTo>
                      <a:pt x="1" y="1"/>
                    </a:moveTo>
                    <a:lnTo>
                      <a:pt x="1" y="1"/>
                    </a:lnTo>
                    <a:cubicBezTo>
                      <a:pt x="255" y="2005"/>
                      <a:pt x="572" y="3641"/>
                      <a:pt x="936" y="3923"/>
                    </a:cubicBezTo>
                    <a:cubicBezTo>
                      <a:pt x="1555" y="4397"/>
                      <a:pt x="3013" y="4699"/>
                      <a:pt x="4228" y="4699"/>
                    </a:cubicBezTo>
                    <a:cubicBezTo>
                      <a:pt x="5047" y="4699"/>
                      <a:pt x="5755" y="4562"/>
                      <a:pt x="6024" y="4248"/>
                    </a:cubicBezTo>
                    <a:cubicBezTo>
                      <a:pt x="6319" y="3901"/>
                      <a:pt x="6414" y="2398"/>
                      <a:pt x="6462" y="483"/>
                    </a:cubicBezTo>
                    <a:lnTo>
                      <a:pt x="6462" y="483"/>
                    </a:lnTo>
                    <a:cubicBezTo>
                      <a:pt x="6005" y="510"/>
                      <a:pt x="5546" y="523"/>
                      <a:pt x="5086" y="523"/>
                    </a:cubicBezTo>
                    <a:cubicBezTo>
                      <a:pt x="4043" y="523"/>
                      <a:pt x="2997" y="458"/>
                      <a:pt x="1964" y="351"/>
                    </a:cubicBezTo>
                    <a:cubicBezTo>
                      <a:pt x="1327" y="284"/>
                      <a:pt x="660" y="144"/>
                      <a:pt x="1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1" name="Google Shape;1946;p35">
                <a:extLst>
                  <a:ext uri="{FF2B5EF4-FFF2-40B4-BE49-F238E27FC236}">
                    <a16:creationId xmlns:a16="http://schemas.microsoft.com/office/drawing/2014/main" xmlns="" id="{CC183619-77C9-4BCE-A1DF-CA0E41833641}"/>
                  </a:ext>
                </a:extLst>
              </p:cNvPr>
              <p:cNvSpPr/>
              <p:nvPr/>
            </p:nvSpPr>
            <p:spPr>
              <a:xfrm>
                <a:off x="4975350" y="4751900"/>
                <a:ext cx="186700" cy="266725"/>
              </a:xfrm>
              <a:custGeom>
                <a:avLst/>
                <a:gdLst/>
                <a:ahLst/>
                <a:cxnLst/>
                <a:rect l="l" t="t" r="r" b="b"/>
                <a:pathLst>
                  <a:path w="7468" h="10669" extrusionOk="0">
                    <a:moveTo>
                      <a:pt x="0" y="1"/>
                    </a:moveTo>
                    <a:cubicBezTo>
                      <a:pt x="85" y="634"/>
                      <a:pt x="184" y="1356"/>
                      <a:pt x="295" y="2118"/>
                    </a:cubicBezTo>
                    <a:cubicBezTo>
                      <a:pt x="1267" y="2118"/>
                      <a:pt x="2244" y="2026"/>
                      <a:pt x="2852" y="2026"/>
                    </a:cubicBezTo>
                    <a:cubicBezTo>
                      <a:pt x="2929" y="2026"/>
                      <a:pt x="3003" y="2030"/>
                      <a:pt x="3069" y="2034"/>
                    </a:cubicBezTo>
                    <a:cubicBezTo>
                      <a:pt x="3389" y="2052"/>
                      <a:pt x="3732" y="2078"/>
                      <a:pt x="3990" y="2262"/>
                    </a:cubicBezTo>
                    <a:cubicBezTo>
                      <a:pt x="4354" y="2520"/>
                      <a:pt x="4454" y="3014"/>
                      <a:pt x="4516" y="3459"/>
                    </a:cubicBezTo>
                    <a:cubicBezTo>
                      <a:pt x="4660" y="4465"/>
                      <a:pt x="4778" y="5470"/>
                      <a:pt x="4878" y="6484"/>
                    </a:cubicBezTo>
                    <a:cubicBezTo>
                      <a:pt x="5743" y="6469"/>
                      <a:pt x="6609" y="6414"/>
                      <a:pt x="7467" y="6307"/>
                    </a:cubicBezTo>
                    <a:cubicBezTo>
                      <a:pt x="7408" y="4535"/>
                      <a:pt x="7284" y="2413"/>
                      <a:pt x="7253" y="527"/>
                    </a:cubicBezTo>
                    <a:cubicBezTo>
                      <a:pt x="3698" y="376"/>
                      <a:pt x="1481" y="89"/>
                      <a:pt x="0" y="1"/>
                    </a:cubicBezTo>
                    <a:close/>
                    <a:moveTo>
                      <a:pt x="7228" y="10146"/>
                    </a:moveTo>
                    <a:cubicBezTo>
                      <a:pt x="6930" y="10459"/>
                      <a:pt x="6200" y="10624"/>
                      <a:pt x="5371" y="10665"/>
                    </a:cubicBezTo>
                    <a:lnTo>
                      <a:pt x="5375" y="10668"/>
                    </a:lnTo>
                    <a:cubicBezTo>
                      <a:pt x="6200" y="10627"/>
                      <a:pt x="6933" y="10459"/>
                      <a:pt x="7228" y="10146"/>
                    </a:cubicBezTo>
                    <a:close/>
                  </a:path>
                </a:pathLst>
              </a:custGeom>
              <a:solidFill>
                <a:schemeClr val="dk1">
                  <a:alpha val="15109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2" name="Google Shape;1947;p35">
                <a:extLst>
                  <a:ext uri="{FF2B5EF4-FFF2-40B4-BE49-F238E27FC236}">
                    <a16:creationId xmlns:a16="http://schemas.microsoft.com/office/drawing/2014/main" xmlns="" id="{FB751F65-752C-4343-894D-80A67F1B6737}"/>
                  </a:ext>
                </a:extLst>
              </p:cNvPr>
              <p:cNvSpPr/>
              <p:nvPr/>
            </p:nvSpPr>
            <p:spPr>
              <a:xfrm>
                <a:off x="5097275" y="4909550"/>
                <a:ext cx="66600" cy="108975"/>
              </a:xfrm>
              <a:custGeom>
                <a:avLst/>
                <a:gdLst/>
                <a:ahLst/>
                <a:cxnLst/>
                <a:rect l="l" t="t" r="r" b="b"/>
                <a:pathLst>
                  <a:path w="2664" h="4359" extrusionOk="0">
                    <a:moveTo>
                      <a:pt x="2590" y="1"/>
                    </a:moveTo>
                    <a:lnTo>
                      <a:pt x="2590" y="1"/>
                    </a:lnTo>
                    <a:cubicBezTo>
                      <a:pt x="1732" y="108"/>
                      <a:pt x="866" y="163"/>
                      <a:pt x="1" y="178"/>
                    </a:cubicBezTo>
                    <a:cubicBezTo>
                      <a:pt x="56" y="763"/>
                      <a:pt x="103" y="1353"/>
                      <a:pt x="144" y="1942"/>
                    </a:cubicBezTo>
                    <a:cubicBezTo>
                      <a:pt x="196" y="2749"/>
                      <a:pt x="236" y="3581"/>
                      <a:pt x="494" y="4359"/>
                    </a:cubicBezTo>
                    <a:cubicBezTo>
                      <a:pt x="1323" y="4318"/>
                      <a:pt x="2053" y="4153"/>
                      <a:pt x="2351" y="3840"/>
                    </a:cubicBezTo>
                    <a:cubicBezTo>
                      <a:pt x="2366" y="3825"/>
                      <a:pt x="2380" y="3806"/>
                      <a:pt x="2395" y="3787"/>
                    </a:cubicBezTo>
                    <a:cubicBezTo>
                      <a:pt x="2664" y="3423"/>
                      <a:pt x="2664" y="1917"/>
                      <a:pt x="2590" y="1"/>
                    </a:cubicBezTo>
                    <a:close/>
                  </a:path>
                </a:pathLst>
              </a:custGeom>
              <a:solidFill>
                <a:srgbClr val="2A2A2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3" name="Google Shape;1948;p35">
                <a:extLst>
                  <a:ext uri="{FF2B5EF4-FFF2-40B4-BE49-F238E27FC236}">
                    <a16:creationId xmlns:a16="http://schemas.microsoft.com/office/drawing/2014/main" xmlns="" id="{D535CF16-C513-4AAE-BE87-115BED92B325}"/>
                  </a:ext>
                </a:extLst>
              </p:cNvPr>
              <p:cNvSpPr/>
              <p:nvPr/>
            </p:nvSpPr>
            <p:spPr>
              <a:xfrm>
                <a:off x="5460025" y="4741675"/>
                <a:ext cx="181000" cy="240200"/>
              </a:xfrm>
              <a:custGeom>
                <a:avLst/>
                <a:gdLst/>
                <a:ahLst/>
                <a:cxnLst/>
                <a:rect l="l" t="t" r="r" b="b"/>
                <a:pathLst>
                  <a:path w="7240" h="9608" extrusionOk="0">
                    <a:moveTo>
                      <a:pt x="7240" y="0"/>
                    </a:moveTo>
                    <a:lnTo>
                      <a:pt x="7240" y="0"/>
                    </a:lnTo>
                    <a:cubicBezTo>
                      <a:pt x="5655" y="184"/>
                      <a:pt x="3224" y="524"/>
                      <a:pt x="1" y="763"/>
                    </a:cubicBezTo>
                    <a:cubicBezTo>
                      <a:pt x="38" y="1234"/>
                      <a:pt x="79" y="1743"/>
                      <a:pt x="123" y="2270"/>
                    </a:cubicBezTo>
                    <a:cubicBezTo>
                      <a:pt x="977" y="2115"/>
                      <a:pt x="1887" y="1971"/>
                      <a:pt x="2520" y="1971"/>
                    </a:cubicBezTo>
                    <a:cubicBezTo>
                      <a:pt x="2962" y="1971"/>
                      <a:pt x="3268" y="2041"/>
                      <a:pt x="3320" y="2233"/>
                    </a:cubicBezTo>
                    <a:cubicBezTo>
                      <a:pt x="3740" y="3773"/>
                      <a:pt x="4009" y="5356"/>
                      <a:pt x="4127" y="6952"/>
                    </a:cubicBezTo>
                    <a:cubicBezTo>
                      <a:pt x="4624" y="6981"/>
                      <a:pt x="5125" y="6996"/>
                      <a:pt x="5623" y="6996"/>
                    </a:cubicBezTo>
                    <a:cubicBezTo>
                      <a:pt x="6087" y="6996"/>
                      <a:pt x="6547" y="6981"/>
                      <a:pt x="7011" y="6955"/>
                    </a:cubicBezTo>
                    <a:cubicBezTo>
                      <a:pt x="7077" y="4800"/>
                      <a:pt x="7077" y="2129"/>
                      <a:pt x="7240" y="0"/>
                    </a:cubicBezTo>
                    <a:close/>
                    <a:moveTo>
                      <a:pt x="6956" y="8503"/>
                    </a:moveTo>
                    <a:cubicBezTo>
                      <a:pt x="6930" y="8915"/>
                      <a:pt x="6905" y="9290"/>
                      <a:pt x="6864" y="9608"/>
                    </a:cubicBezTo>
                    <a:cubicBezTo>
                      <a:pt x="6905" y="9290"/>
                      <a:pt x="6934" y="8915"/>
                      <a:pt x="6956" y="8503"/>
                    </a:cubicBezTo>
                    <a:close/>
                  </a:path>
                </a:pathLst>
              </a:custGeom>
              <a:solidFill>
                <a:schemeClr val="dk1">
                  <a:alpha val="15109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4" name="Google Shape;1949;p35">
                <a:extLst>
                  <a:ext uri="{FF2B5EF4-FFF2-40B4-BE49-F238E27FC236}">
                    <a16:creationId xmlns:a16="http://schemas.microsoft.com/office/drawing/2014/main" xmlns="" id="{4969E705-822C-47C0-BCD7-938F27DEDB4A}"/>
                  </a:ext>
                </a:extLst>
              </p:cNvPr>
              <p:cNvSpPr/>
              <p:nvPr/>
            </p:nvSpPr>
            <p:spPr>
              <a:xfrm>
                <a:off x="5563175" y="4915450"/>
                <a:ext cx="72125" cy="105475"/>
              </a:xfrm>
              <a:custGeom>
                <a:avLst/>
                <a:gdLst/>
                <a:ahLst/>
                <a:cxnLst/>
                <a:rect l="l" t="t" r="r" b="b"/>
                <a:pathLst>
                  <a:path w="2885" h="4219" extrusionOk="0">
                    <a:moveTo>
                      <a:pt x="1" y="1"/>
                    </a:moveTo>
                    <a:cubicBezTo>
                      <a:pt x="64" y="855"/>
                      <a:pt x="82" y="1713"/>
                      <a:pt x="56" y="2572"/>
                    </a:cubicBezTo>
                    <a:cubicBezTo>
                      <a:pt x="41" y="3102"/>
                      <a:pt x="16" y="3658"/>
                      <a:pt x="60" y="4196"/>
                    </a:cubicBezTo>
                    <a:cubicBezTo>
                      <a:pt x="266" y="4211"/>
                      <a:pt x="468" y="4218"/>
                      <a:pt x="667" y="4218"/>
                    </a:cubicBezTo>
                    <a:cubicBezTo>
                      <a:pt x="1478" y="4218"/>
                      <a:pt x="2177" y="4082"/>
                      <a:pt x="2447" y="3769"/>
                    </a:cubicBezTo>
                    <a:cubicBezTo>
                      <a:pt x="2580" y="3611"/>
                      <a:pt x="2672" y="3220"/>
                      <a:pt x="2738" y="2657"/>
                    </a:cubicBezTo>
                    <a:cubicBezTo>
                      <a:pt x="2779" y="2339"/>
                      <a:pt x="2804" y="1964"/>
                      <a:pt x="2830" y="1552"/>
                    </a:cubicBezTo>
                    <a:cubicBezTo>
                      <a:pt x="2856" y="1084"/>
                      <a:pt x="2871" y="560"/>
                      <a:pt x="2885" y="8"/>
                    </a:cubicBezTo>
                    <a:lnTo>
                      <a:pt x="2885" y="4"/>
                    </a:lnTo>
                    <a:cubicBezTo>
                      <a:pt x="2421" y="30"/>
                      <a:pt x="1961" y="45"/>
                      <a:pt x="1497" y="45"/>
                    </a:cubicBezTo>
                    <a:cubicBezTo>
                      <a:pt x="999" y="45"/>
                      <a:pt x="498" y="30"/>
                      <a:pt x="1" y="1"/>
                    </a:cubicBezTo>
                    <a:close/>
                  </a:path>
                </a:pathLst>
              </a:custGeom>
              <a:solidFill>
                <a:srgbClr val="2A2A2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5" name="Google Shape;1950;p35">
                <a:extLst>
                  <a:ext uri="{FF2B5EF4-FFF2-40B4-BE49-F238E27FC236}">
                    <a16:creationId xmlns:a16="http://schemas.microsoft.com/office/drawing/2014/main" xmlns="" id="{01A96DD2-CBF8-44E3-92B7-55035336A66B}"/>
                  </a:ext>
                </a:extLst>
              </p:cNvPr>
              <p:cNvSpPr/>
              <p:nvPr/>
            </p:nvSpPr>
            <p:spPr>
              <a:xfrm>
                <a:off x="5573775" y="2719925"/>
                <a:ext cx="172050" cy="261750"/>
              </a:xfrm>
              <a:custGeom>
                <a:avLst/>
                <a:gdLst/>
                <a:ahLst/>
                <a:cxnLst/>
                <a:rect l="l" t="t" r="r" b="b"/>
                <a:pathLst>
                  <a:path w="6882" h="10470" extrusionOk="0">
                    <a:moveTo>
                      <a:pt x="15" y="10242"/>
                    </a:moveTo>
                    <a:cubicBezTo>
                      <a:pt x="1" y="10358"/>
                      <a:pt x="1" y="10415"/>
                      <a:pt x="13" y="10415"/>
                    </a:cubicBezTo>
                    <a:cubicBezTo>
                      <a:pt x="24" y="10415"/>
                      <a:pt x="47" y="10361"/>
                      <a:pt x="78" y="10255"/>
                    </a:cubicBezTo>
                    <a:lnTo>
                      <a:pt x="78" y="10255"/>
                    </a:lnTo>
                    <a:cubicBezTo>
                      <a:pt x="57" y="10251"/>
                      <a:pt x="36" y="10246"/>
                      <a:pt x="15" y="10242"/>
                    </a:cubicBezTo>
                    <a:close/>
                    <a:moveTo>
                      <a:pt x="3343" y="0"/>
                    </a:moveTo>
                    <a:cubicBezTo>
                      <a:pt x="2175" y="0"/>
                      <a:pt x="1054" y="1191"/>
                      <a:pt x="944" y="3342"/>
                    </a:cubicBezTo>
                    <a:cubicBezTo>
                      <a:pt x="748" y="7162"/>
                      <a:pt x="264" y="9625"/>
                      <a:pt x="78" y="10255"/>
                    </a:cubicBezTo>
                    <a:lnTo>
                      <a:pt x="78" y="10255"/>
                    </a:lnTo>
                    <a:cubicBezTo>
                      <a:pt x="891" y="10416"/>
                      <a:pt x="1556" y="10470"/>
                      <a:pt x="2084" y="10470"/>
                    </a:cubicBezTo>
                    <a:cubicBezTo>
                      <a:pt x="3167" y="10470"/>
                      <a:pt x="3669" y="10242"/>
                      <a:pt x="3669" y="10242"/>
                    </a:cubicBezTo>
                    <a:cubicBezTo>
                      <a:pt x="3669" y="10242"/>
                      <a:pt x="6881" y="6120"/>
                      <a:pt x="5750" y="2413"/>
                    </a:cubicBezTo>
                    <a:cubicBezTo>
                      <a:pt x="5247" y="765"/>
                      <a:pt x="4280" y="0"/>
                      <a:pt x="3343" y="0"/>
                    </a:cubicBezTo>
                    <a:close/>
                  </a:path>
                </a:pathLst>
              </a:custGeom>
              <a:solidFill>
                <a:srgbClr val="FFCC0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6" name="Google Shape;1951;p35">
                <a:extLst>
                  <a:ext uri="{FF2B5EF4-FFF2-40B4-BE49-F238E27FC236}">
                    <a16:creationId xmlns:a16="http://schemas.microsoft.com/office/drawing/2014/main" xmlns="" id="{BF86A8BB-1A6E-4117-B5E9-0AE5E1295F4E}"/>
                  </a:ext>
                </a:extLst>
              </p:cNvPr>
              <p:cNvSpPr/>
              <p:nvPr/>
            </p:nvSpPr>
            <p:spPr>
              <a:xfrm>
                <a:off x="5616900" y="2800600"/>
                <a:ext cx="85675" cy="101425"/>
              </a:xfrm>
              <a:custGeom>
                <a:avLst/>
                <a:gdLst/>
                <a:ahLst/>
                <a:cxnLst/>
                <a:rect l="l" t="t" r="r" b="b"/>
                <a:pathLst>
                  <a:path w="3427" h="4057" extrusionOk="0">
                    <a:moveTo>
                      <a:pt x="1778" y="1"/>
                    </a:moveTo>
                    <a:cubicBezTo>
                      <a:pt x="1777" y="1"/>
                      <a:pt x="1776" y="1"/>
                      <a:pt x="1775" y="1"/>
                    </a:cubicBezTo>
                    <a:cubicBezTo>
                      <a:pt x="706" y="8"/>
                      <a:pt x="1" y="4056"/>
                      <a:pt x="1255" y="4056"/>
                    </a:cubicBezTo>
                    <a:cubicBezTo>
                      <a:pt x="1351" y="4056"/>
                      <a:pt x="1457" y="4033"/>
                      <a:pt x="1576" y="3983"/>
                    </a:cubicBezTo>
                    <a:cubicBezTo>
                      <a:pt x="3427" y="3199"/>
                      <a:pt x="2921" y="1"/>
                      <a:pt x="1778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7" name="Google Shape;1952;p35">
                <a:extLst>
                  <a:ext uri="{FF2B5EF4-FFF2-40B4-BE49-F238E27FC236}">
                    <a16:creationId xmlns:a16="http://schemas.microsoft.com/office/drawing/2014/main" xmlns="" id="{38FA9110-3DB2-404D-8502-C98744EB5BCC}"/>
                  </a:ext>
                </a:extLst>
              </p:cNvPr>
              <p:cNvSpPr/>
              <p:nvPr/>
            </p:nvSpPr>
            <p:spPr>
              <a:xfrm>
                <a:off x="5907525" y="3149150"/>
                <a:ext cx="168625" cy="195850"/>
              </a:xfrm>
              <a:custGeom>
                <a:avLst/>
                <a:gdLst/>
                <a:ahLst/>
                <a:cxnLst/>
                <a:rect l="l" t="t" r="r" b="b"/>
                <a:pathLst>
                  <a:path w="6745" h="7834" extrusionOk="0">
                    <a:moveTo>
                      <a:pt x="4440" y="1"/>
                    </a:moveTo>
                    <a:cubicBezTo>
                      <a:pt x="2876" y="1"/>
                      <a:pt x="0" y="2326"/>
                      <a:pt x="0" y="2326"/>
                    </a:cubicBezTo>
                    <a:lnTo>
                      <a:pt x="321" y="7833"/>
                    </a:lnTo>
                    <a:cubicBezTo>
                      <a:pt x="321" y="7833"/>
                      <a:pt x="4582" y="7281"/>
                      <a:pt x="5662" y="6202"/>
                    </a:cubicBezTo>
                    <a:cubicBezTo>
                      <a:pt x="6745" y="5126"/>
                      <a:pt x="6281" y="1103"/>
                      <a:pt x="5043" y="175"/>
                    </a:cubicBezTo>
                    <a:cubicBezTo>
                      <a:pt x="4881" y="54"/>
                      <a:pt x="4676" y="1"/>
                      <a:pt x="4440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8" name="Google Shape;1953;p35">
                <a:extLst>
                  <a:ext uri="{FF2B5EF4-FFF2-40B4-BE49-F238E27FC236}">
                    <a16:creationId xmlns:a16="http://schemas.microsoft.com/office/drawing/2014/main" xmlns="" id="{E0A26A69-6232-4711-8820-59A0CF51AD40}"/>
                  </a:ext>
                </a:extLst>
              </p:cNvPr>
              <p:cNvSpPr/>
              <p:nvPr/>
            </p:nvSpPr>
            <p:spPr>
              <a:xfrm>
                <a:off x="5915550" y="3374175"/>
                <a:ext cx="171575" cy="184125"/>
              </a:xfrm>
              <a:custGeom>
                <a:avLst/>
                <a:gdLst/>
                <a:ahLst/>
                <a:cxnLst/>
                <a:rect l="l" t="t" r="r" b="b"/>
                <a:pathLst>
                  <a:path w="6863" h="7365" extrusionOk="0">
                    <a:moveTo>
                      <a:pt x="4150" y="1"/>
                    </a:moveTo>
                    <a:cubicBezTo>
                      <a:pt x="2385" y="1"/>
                      <a:pt x="0" y="627"/>
                      <a:pt x="0" y="627"/>
                    </a:cubicBezTo>
                    <a:lnTo>
                      <a:pt x="553" y="7221"/>
                    </a:lnTo>
                    <a:cubicBezTo>
                      <a:pt x="553" y="7221"/>
                      <a:pt x="2543" y="7365"/>
                      <a:pt x="4142" y="7365"/>
                    </a:cubicBezTo>
                    <a:cubicBezTo>
                      <a:pt x="4942" y="7365"/>
                      <a:pt x="5643" y="7329"/>
                      <a:pt x="5949" y="7221"/>
                    </a:cubicBezTo>
                    <a:cubicBezTo>
                      <a:pt x="6862" y="6896"/>
                      <a:pt x="6575" y="1986"/>
                      <a:pt x="5949" y="608"/>
                    </a:cubicBezTo>
                    <a:cubicBezTo>
                      <a:pt x="5741" y="153"/>
                      <a:pt x="5021" y="1"/>
                      <a:pt x="4150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9" name="Google Shape;1954;p35">
                <a:extLst>
                  <a:ext uri="{FF2B5EF4-FFF2-40B4-BE49-F238E27FC236}">
                    <a16:creationId xmlns:a16="http://schemas.microsoft.com/office/drawing/2014/main" xmlns="" id="{0C8FF866-BDF2-42D5-B4FF-28E347D063BE}"/>
                  </a:ext>
                </a:extLst>
              </p:cNvPr>
              <p:cNvSpPr/>
              <p:nvPr/>
            </p:nvSpPr>
            <p:spPr>
              <a:xfrm>
                <a:off x="5937100" y="3610375"/>
                <a:ext cx="150025" cy="156200"/>
              </a:xfrm>
              <a:custGeom>
                <a:avLst/>
                <a:gdLst/>
                <a:ahLst/>
                <a:cxnLst/>
                <a:rect l="l" t="t" r="r" b="b"/>
                <a:pathLst>
                  <a:path w="6001" h="6248" extrusionOk="0">
                    <a:moveTo>
                      <a:pt x="3907" y="1"/>
                    </a:moveTo>
                    <a:cubicBezTo>
                      <a:pt x="2391" y="1"/>
                      <a:pt x="0" y="723"/>
                      <a:pt x="0" y="723"/>
                    </a:cubicBezTo>
                    <a:lnTo>
                      <a:pt x="619" y="5973"/>
                    </a:lnTo>
                    <a:cubicBezTo>
                      <a:pt x="619" y="5973"/>
                      <a:pt x="2197" y="6248"/>
                      <a:pt x="3521" y="6248"/>
                    </a:cubicBezTo>
                    <a:cubicBezTo>
                      <a:pt x="4183" y="6248"/>
                      <a:pt x="4781" y="6179"/>
                      <a:pt x="5087" y="5973"/>
                    </a:cubicBezTo>
                    <a:cubicBezTo>
                      <a:pt x="6000" y="5357"/>
                      <a:pt x="5562" y="1493"/>
                      <a:pt x="5087" y="413"/>
                    </a:cubicBezTo>
                    <a:cubicBezTo>
                      <a:pt x="4954" y="110"/>
                      <a:pt x="4497" y="1"/>
                      <a:pt x="3907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0" name="Google Shape;1955;p35">
                <a:extLst>
                  <a:ext uri="{FF2B5EF4-FFF2-40B4-BE49-F238E27FC236}">
                    <a16:creationId xmlns:a16="http://schemas.microsoft.com/office/drawing/2014/main" xmlns="" id="{21735EEB-7256-4F86-B525-1944C194BABA}"/>
                  </a:ext>
                </a:extLst>
              </p:cNvPr>
              <p:cNvSpPr/>
              <p:nvPr/>
            </p:nvSpPr>
            <p:spPr>
              <a:xfrm>
                <a:off x="5937100" y="3823625"/>
                <a:ext cx="131325" cy="170775"/>
              </a:xfrm>
              <a:custGeom>
                <a:avLst/>
                <a:gdLst/>
                <a:ahLst/>
                <a:cxnLst/>
                <a:rect l="l" t="t" r="r" b="b"/>
                <a:pathLst>
                  <a:path w="5253" h="6831" extrusionOk="0">
                    <a:moveTo>
                      <a:pt x="3693" y="0"/>
                    </a:moveTo>
                    <a:cubicBezTo>
                      <a:pt x="2186" y="0"/>
                      <a:pt x="0" y="688"/>
                      <a:pt x="0" y="688"/>
                    </a:cubicBezTo>
                    <a:lnTo>
                      <a:pt x="310" y="6556"/>
                    </a:lnTo>
                    <a:cubicBezTo>
                      <a:pt x="310" y="6556"/>
                      <a:pt x="1408" y="6831"/>
                      <a:pt x="2506" y="6831"/>
                    </a:cubicBezTo>
                    <a:cubicBezTo>
                      <a:pt x="3055" y="6831"/>
                      <a:pt x="3603" y="6762"/>
                      <a:pt x="4015" y="6556"/>
                    </a:cubicBezTo>
                    <a:cubicBezTo>
                      <a:pt x="5253" y="5937"/>
                      <a:pt x="5253" y="2232"/>
                      <a:pt x="5087" y="688"/>
                    </a:cubicBezTo>
                    <a:cubicBezTo>
                      <a:pt x="5031" y="172"/>
                      <a:pt x="4447" y="0"/>
                      <a:pt x="3693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1" name="Google Shape;1956;p35">
                <a:extLst>
                  <a:ext uri="{FF2B5EF4-FFF2-40B4-BE49-F238E27FC236}">
                    <a16:creationId xmlns:a16="http://schemas.microsoft.com/office/drawing/2014/main" xmlns="" id="{E85495BF-DC22-409B-8DD2-BE99087C95B9}"/>
                  </a:ext>
                </a:extLst>
              </p:cNvPr>
              <p:cNvSpPr/>
              <p:nvPr/>
            </p:nvSpPr>
            <p:spPr>
              <a:xfrm>
                <a:off x="5786500" y="2886775"/>
                <a:ext cx="212475" cy="216800"/>
              </a:xfrm>
              <a:custGeom>
                <a:avLst/>
                <a:gdLst/>
                <a:ahLst/>
                <a:cxnLst/>
                <a:rect l="l" t="t" r="r" b="b"/>
                <a:pathLst>
                  <a:path w="8499" h="8672" extrusionOk="0">
                    <a:moveTo>
                      <a:pt x="3899" y="0"/>
                    </a:moveTo>
                    <a:cubicBezTo>
                      <a:pt x="3857" y="0"/>
                      <a:pt x="3819" y="5"/>
                      <a:pt x="3784" y="13"/>
                    </a:cubicBezTo>
                    <a:cubicBezTo>
                      <a:pt x="2782" y="263"/>
                      <a:pt x="1" y="3873"/>
                      <a:pt x="1" y="3873"/>
                    </a:cubicBezTo>
                    <a:cubicBezTo>
                      <a:pt x="1" y="3873"/>
                      <a:pt x="2237" y="7804"/>
                      <a:pt x="3092" y="8662"/>
                    </a:cubicBezTo>
                    <a:cubicBezTo>
                      <a:pt x="3092" y="8662"/>
                      <a:pt x="3256" y="8672"/>
                      <a:pt x="3527" y="8672"/>
                    </a:cubicBezTo>
                    <a:cubicBezTo>
                      <a:pt x="4812" y="8672"/>
                      <a:pt x="8498" y="8461"/>
                      <a:pt x="8425" y="6036"/>
                    </a:cubicBezTo>
                    <a:cubicBezTo>
                      <a:pt x="8343" y="3207"/>
                      <a:pt x="5032" y="0"/>
                      <a:pt x="3899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2" name="Google Shape;1957;p35">
                <a:extLst>
                  <a:ext uri="{FF2B5EF4-FFF2-40B4-BE49-F238E27FC236}">
                    <a16:creationId xmlns:a16="http://schemas.microsoft.com/office/drawing/2014/main" xmlns="" id="{6DFBF545-F210-445B-B2BA-DF819E7A4F67}"/>
                  </a:ext>
                </a:extLst>
              </p:cNvPr>
              <p:cNvSpPr/>
              <p:nvPr/>
            </p:nvSpPr>
            <p:spPr>
              <a:xfrm>
                <a:off x="5608950" y="2835650"/>
                <a:ext cx="173700" cy="128750"/>
              </a:xfrm>
              <a:custGeom>
                <a:avLst/>
                <a:gdLst/>
                <a:ahLst/>
                <a:cxnLst/>
                <a:rect l="l" t="t" r="r" b="b"/>
                <a:pathLst>
                  <a:path w="6948" h="5150" extrusionOk="0">
                    <a:moveTo>
                      <a:pt x="3325" y="1"/>
                    </a:moveTo>
                    <a:cubicBezTo>
                      <a:pt x="2048" y="1"/>
                      <a:pt x="911" y="286"/>
                      <a:pt x="538" y="569"/>
                    </a:cubicBezTo>
                    <a:cubicBezTo>
                      <a:pt x="1" y="979"/>
                      <a:pt x="538" y="5149"/>
                      <a:pt x="538" y="5149"/>
                    </a:cubicBezTo>
                    <a:lnTo>
                      <a:pt x="5095" y="5149"/>
                    </a:lnTo>
                    <a:cubicBezTo>
                      <a:pt x="5095" y="5149"/>
                      <a:pt x="6948" y="669"/>
                      <a:pt x="5095" y="205"/>
                    </a:cubicBezTo>
                    <a:cubicBezTo>
                      <a:pt x="4516" y="60"/>
                      <a:pt x="3906" y="1"/>
                      <a:pt x="3325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3" name="Google Shape;1958;p35">
                <a:extLst>
                  <a:ext uri="{FF2B5EF4-FFF2-40B4-BE49-F238E27FC236}">
                    <a16:creationId xmlns:a16="http://schemas.microsoft.com/office/drawing/2014/main" xmlns="" id="{413A993D-2B44-489B-8FBD-D2E462DAB6F4}"/>
                  </a:ext>
                </a:extLst>
              </p:cNvPr>
              <p:cNvSpPr/>
              <p:nvPr/>
            </p:nvSpPr>
            <p:spPr>
              <a:xfrm>
                <a:off x="5442900" y="2849000"/>
                <a:ext cx="155675" cy="127000"/>
              </a:xfrm>
              <a:custGeom>
                <a:avLst/>
                <a:gdLst/>
                <a:ahLst/>
                <a:cxnLst/>
                <a:rect l="l" t="t" r="r" b="b"/>
                <a:pathLst>
                  <a:path w="6227" h="5080" extrusionOk="0">
                    <a:moveTo>
                      <a:pt x="3483" y="0"/>
                    </a:moveTo>
                    <a:cubicBezTo>
                      <a:pt x="1832" y="0"/>
                      <a:pt x="1" y="494"/>
                      <a:pt x="1" y="1524"/>
                    </a:cubicBezTo>
                    <a:cubicBezTo>
                      <a:pt x="1" y="2762"/>
                      <a:pt x="1080" y="5079"/>
                      <a:pt x="1080" y="5079"/>
                    </a:cubicBezTo>
                    <a:lnTo>
                      <a:pt x="5250" y="5079"/>
                    </a:lnTo>
                    <a:cubicBezTo>
                      <a:pt x="5250" y="5079"/>
                      <a:pt x="6226" y="294"/>
                      <a:pt x="4425" y="58"/>
                    </a:cubicBezTo>
                    <a:cubicBezTo>
                      <a:pt x="4128" y="19"/>
                      <a:pt x="3809" y="0"/>
                      <a:pt x="3483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4" name="Google Shape;1959;p35">
                <a:extLst>
                  <a:ext uri="{FF2B5EF4-FFF2-40B4-BE49-F238E27FC236}">
                    <a16:creationId xmlns:a16="http://schemas.microsoft.com/office/drawing/2014/main" xmlns="" id="{295B782D-0C90-4143-8797-B3FEA7B2C749}"/>
                  </a:ext>
                </a:extLst>
              </p:cNvPr>
              <p:cNvSpPr/>
              <p:nvPr/>
            </p:nvSpPr>
            <p:spPr>
              <a:xfrm>
                <a:off x="4618575" y="2728275"/>
                <a:ext cx="1370375" cy="2314325"/>
              </a:xfrm>
              <a:custGeom>
                <a:avLst/>
                <a:gdLst/>
                <a:ahLst/>
                <a:cxnLst/>
                <a:rect l="l" t="t" r="r" b="b"/>
                <a:pathLst>
                  <a:path w="54815" h="92573" extrusionOk="0">
                    <a:moveTo>
                      <a:pt x="44190" y="1"/>
                    </a:moveTo>
                    <a:cubicBezTo>
                      <a:pt x="43615" y="1"/>
                      <a:pt x="43005" y="304"/>
                      <a:pt x="42699" y="927"/>
                    </a:cubicBezTo>
                    <a:cubicBezTo>
                      <a:pt x="42083" y="2186"/>
                      <a:pt x="43472" y="2552"/>
                      <a:pt x="43472" y="2552"/>
                    </a:cubicBezTo>
                    <a:cubicBezTo>
                      <a:pt x="43472" y="2552"/>
                      <a:pt x="43627" y="5428"/>
                      <a:pt x="43163" y="7130"/>
                    </a:cubicBezTo>
                    <a:cubicBezTo>
                      <a:pt x="42868" y="8210"/>
                      <a:pt x="42448" y="8482"/>
                      <a:pt x="41619" y="8655"/>
                    </a:cubicBezTo>
                    <a:cubicBezTo>
                      <a:pt x="41148" y="8747"/>
                      <a:pt x="40551" y="8814"/>
                      <a:pt x="39767" y="8983"/>
                    </a:cubicBezTo>
                    <a:cubicBezTo>
                      <a:pt x="39049" y="9135"/>
                      <a:pt x="38586" y="9237"/>
                      <a:pt x="38282" y="9237"/>
                    </a:cubicBezTo>
                    <a:cubicBezTo>
                      <a:pt x="38034" y="9237"/>
                      <a:pt x="37893" y="9169"/>
                      <a:pt x="37807" y="9006"/>
                    </a:cubicBezTo>
                    <a:cubicBezTo>
                      <a:pt x="37678" y="8773"/>
                      <a:pt x="37667" y="8327"/>
                      <a:pt x="37604" y="7591"/>
                    </a:cubicBezTo>
                    <a:cubicBezTo>
                      <a:pt x="37450" y="5738"/>
                      <a:pt x="37295" y="3421"/>
                      <a:pt x="37295" y="3421"/>
                    </a:cubicBezTo>
                    <a:cubicBezTo>
                      <a:pt x="37295" y="3421"/>
                      <a:pt x="38344" y="3118"/>
                      <a:pt x="38374" y="1851"/>
                    </a:cubicBezTo>
                    <a:cubicBezTo>
                      <a:pt x="38397" y="979"/>
                      <a:pt x="37689" y="395"/>
                      <a:pt x="36937" y="395"/>
                    </a:cubicBezTo>
                    <a:cubicBezTo>
                      <a:pt x="36850" y="395"/>
                      <a:pt x="36763" y="402"/>
                      <a:pt x="36676" y="418"/>
                    </a:cubicBezTo>
                    <a:cubicBezTo>
                      <a:pt x="36411" y="470"/>
                      <a:pt x="36146" y="592"/>
                      <a:pt x="35925" y="816"/>
                    </a:cubicBezTo>
                    <a:cubicBezTo>
                      <a:pt x="33784" y="2880"/>
                      <a:pt x="35906" y="3115"/>
                      <a:pt x="35906" y="3115"/>
                    </a:cubicBezTo>
                    <a:cubicBezTo>
                      <a:pt x="35906" y="3115"/>
                      <a:pt x="36212" y="7535"/>
                      <a:pt x="36061" y="8567"/>
                    </a:cubicBezTo>
                    <a:cubicBezTo>
                      <a:pt x="36035" y="8754"/>
                      <a:pt x="35850" y="8891"/>
                      <a:pt x="35527" y="9013"/>
                    </a:cubicBezTo>
                    <a:cubicBezTo>
                      <a:pt x="34072" y="9594"/>
                      <a:pt x="29784" y="10007"/>
                      <a:pt x="24346" y="13850"/>
                    </a:cubicBezTo>
                    <a:cubicBezTo>
                      <a:pt x="24236" y="13923"/>
                      <a:pt x="24125" y="14004"/>
                      <a:pt x="24011" y="14086"/>
                    </a:cubicBezTo>
                    <a:cubicBezTo>
                      <a:pt x="19649" y="17253"/>
                      <a:pt x="17896" y="21512"/>
                      <a:pt x="18313" y="25254"/>
                    </a:cubicBezTo>
                    <a:cubicBezTo>
                      <a:pt x="18534" y="27343"/>
                      <a:pt x="19428" y="29262"/>
                      <a:pt x="20924" y="30758"/>
                    </a:cubicBezTo>
                    <a:cubicBezTo>
                      <a:pt x="21135" y="30967"/>
                      <a:pt x="21351" y="31152"/>
                      <a:pt x="21591" y="31325"/>
                    </a:cubicBezTo>
                    <a:cubicBezTo>
                      <a:pt x="23406" y="32674"/>
                      <a:pt x="26016" y="33093"/>
                      <a:pt x="28583" y="33093"/>
                    </a:cubicBezTo>
                    <a:cubicBezTo>
                      <a:pt x="30804" y="33093"/>
                      <a:pt x="32993" y="32779"/>
                      <a:pt x="34606" y="32482"/>
                    </a:cubicBezTo>
                    <a:cubicBezTo>
                      <a:pt x="35762" y="32271"/>
                      <a:pt x="36620" y="32069"/>
                      <a:pt x="36986" y="31996"/>
                    </a:cubicBezTo>
                    <a:cubicBezTo>
                      <a:pt x="36992" y="31994"/>
                      <a:pt x="36998" y="31994"/>
                      <a:pt x="37004" y="31994"/>
                    </a:cubicBezTo>
                    <a:cubicBezTo>
                      <a:pt x="37428" y="31994"/>
                      <a:pt x="37978" y="35037"/>
                      <a:pt x="38392" y="39043"/>
                    </a:cubicBezTo>
                    <a:lnTo>
                      <a:pt x="38400" y="39043"/>
                    </a:lnTo>
                    <a:cubicBezTo>
                      <a:pt x="38772" y="42583"/>
                      <a:pt x="39048" y="46874"/>
                      <a:pt x="39055" y="50488"/>
                    </a:cubicBezTo>
                    <a:cubicBezTo>
                      <a:pt x="39063" y="51652"/>
                      <a:pt x="39038" y="52738"/>
                      <a:pt x="38975" y="53715"/>
                    </a:cubicBezTo>
                    <a:lnTo>
                      <a:pt x="38975" y="53722"/>
                    </a:lnTo>
                    <a:cubicBezTo>
                      <a:pt x="38883" y="55295"/>
                      <a:pt x="38702" y="56570"/>
                      <a:pt x="38407" y="57329"/>
                    </a:cubicBezTo>
                    <a:cubicBezTo>
                      <a:pt x="38407" y="57336"/>
                      <a:pt x="38400" y="57336"/>
                      <a:pt x="38400" y="57336"/>
                    </a:cubicBezTo>
                    <a:cubicBezTo>
                      <a:pt x="38352" y="57490"/>
                      <a:pt x="38290" y="57619"/>
                      <a:pt x="38223" y="57730"/>
                    </a:cubicBezTo>
                    <a:cubicBezTo>
                      <a:pt x="37530" y="58869"/>
                      <a:pt x="36628" y="59557"/>
                      <a:pt x="35372" y="59922"/>
                    </a:cubicBezTo>
                    <a:cubicBezTo>
                      <a:pt x="34588" y="60152"/>
                      <a:pt x="33662" y="60253"/>
                      <a:pt x="32560" y="60253"/>
                    </a:cubicBezTo>
                    <a:cubicBezTo>
                      <a:pt x="32353" y="60253"/>
                      <a:pt x="32140" y="60250"/>
                      <a:pt x="31921" y="60243"/>
                    </a:cubicBezTo>
                    <a:cubicBezTo>
                      <a:pt x="31574" y="60231"/>
                      <a:pt x="31217" y="60220"/>
                      <a:pt x="30838" y="60195"/>
                    </a:cubicBezTo>
                    <a:cubicBezTo>
                      <a:pt x="28837" y="60073"/>
                      <a:pt x="26346" y="59745"/>
                      <a:pt x="23241" y="59329"/>
                    </a:cubicBezTo>
                    <a:cubicBezTo>
                      <a:pt x="22869" y="59281"/>
                      <a:pt x="22493" y="59229"/>
                      <a:pt x="22121" y="59189"/>
                    </a:cubicBezTo>
                    <a:cubicBezTo>
                      <a:pt x="21219" y="59071"/>
                      <a:pt x="20312" y="58971"/>
                      <a:pt x="19418" y="58887"/>
                    </a:cubicBezTo>
                    <a:cubicBezTo>
                      <a:pt x="17502" y="58695"/>
                      <a:pt x="15617" y="58577"/>
                      <a:pt x="13821" y="58577"/>
                    </a:cubicBezTo>
                    <a:cubicBezTo>
                      <a:pt x="13762" y="58577"/>
                      <a:pt x="13704" y="58578"/>
                      <a:pt x="13645" y="58578"/>
                    </a:cubicBezTo>
                    <a:lnTo>
                      <a:pt x="13642" y="58578"/>
                    </a:lnTo>
                    <a:cubicBezTo>
                      <a:pt x="8061" y="58600"/>
                      <a:pt x="3430" y="59801"/>
                      <a:pt x="1773" y="63653"/>
                    </a:cubicBezTo>
                    <a:cubicBezTo>
                      <a:pt x="1386" y="64556"/>
                      <a:pt x="1050" y="65658"/>
                      <a:pt x="792" y="66892"/>
                    </a:cubicBezTo>
                    <a:cubicBezTo>
                      <a:pt x="211" y="69633"/>
                      <a:pt x="0" y="73069"/>
                      <a:pt x="391" y="76665"/>
                    </a:cubicBezTo>
                    <a:cubicBezTo>
                      <a:pt x="804" y="80463"/>
                      <a:pt x="1883" y="84448"/>
                      <a:pt x="3898" y="87981"/>
                    </a:cubicBezTo>
                    <a:cubicBezTo>
                      <a:pt x="4572" y="89163"/>
                      <a:pt x="5349" y="90298"/>
                      <a:pt x="6245" y="91356"/>
                    </a:cubicBezTo>
                    <a:cubicBezTo>
                      <a:pt x="6727" y="91923"/>
                      <a:pt x="7390" y="92295"/>
                      <a:pt x="8123" y="92380"/>
                    </a:cubicBezTo>
                    <a:cubicBezTo>
                      <a:pt x="8267" y="92398"/>
                      <a:pt x="8414" y="92412"/>
                      <a:pt x="8576" y="92431"/>
                    </a:cubicBezTo>
                    <a:cubicBezTo>
                      <a:pt x="8945" y="92472"/>
                      <a:pt x="9361" y="92509"/>
                      <a:pt x="9785" y="92534"/>
                    </a:cubicBezTo>
                    <a:cubicBezTo>
                      <a:pt x="10145" y="92559"/>
                      <a:pt x="10516" y="92573"/>
                      <a:pt x="10882" y="92573"/>
                    </a:cubicBezTo>
                    <a:cubicBezTo>
                      <a:pt x="11077" y="92573"/>
                      <a:pt x="11271" y="92569"/>
                      <a:pt x="11461" y="92560"/>
                    </a:cubicBezTo>
                    <a:cubicBezTo>
                      <a:pt x="12455" y="92516"/>
                      <a:pt x="13151" y="91565"/>
                      <a:pt x="12886" y="90608"/>
                    </a:cubicBezTo>
                    <a:cubicBezTo>
                      <a:pt x="12658" y="89775"/>
                      <a:pt x="12367" y="88685"/>
                      <a:pt x="12109" y="87554"/>
                    </a:cubicBezTo>
                    <a:cubicBezTo>
                      <a:pt x="11608" y="85388"/>
                      <a:pt x="11199" y="83041"/>
                      <a:pt x="11461" y="81896"/>
                    </a:cubicBezTo>
                    <a:cubicBezTo>
                      <a:pt x="11524" y="81590"/>
                      <a:pt x="11638" y="81365"/>
                      <a:pt x="11811" y="81262"/>
                    </a:cubicBezTo>
                    <a:cubicBezTo>
                      <a:pt x="12229" y="81007"/>
                      <a:pt x="12731" y="80915"/>
                      <a:pt x="13446" y="80915"/>
                    </a:cubicBezTo>
                    <a:cubicBezTo>
                      <a:pt x="13694" y="80915"/>
                      <a:pt x="13967" y="80926"/>
                      <a:pt x="14271" y="80946"/>
                    </a:cubicBezTo>
                    <a:cubicBezTo>
                      <a:pt x="15752" y="81034"/>
                      <a:pt x="17969" y="81321"/>
                      <a:pt x="21528" y="81472"/>
                    </a:cubicBezTo>
                    <a:cubicBezTo>
                      <a:pt x="22906" y="81531"/>
                      <a:pt x="24483" y="81568"/>
                      <a:pt x="26292" y="81568"/>
                    </a:cubicBezTo>
                    <a:cubicBezTo>
                      <a:pt x="27138" y="81568"/>
                      <a:pt x="27953" y="81556"/>
                      <a:pt x="28738" y="81538"/>
                    </a:cubicBezTo>
                    <a:cubicBezTo>
                      <a:pt x="36214" y="81358"/>
                      <a:pt x="40944" y="80401"/>
                      <a:pt x="42498" y="80401"/>
                    </a:cubicBezTo>
                    <a:cubicBezTo>
                      <a:pt x="42757" y="80401"/>
                      <a:pt x="42927" y="80428"/>
                      <a:pt x="43008" y="80488"/>
                    </a:cubicBezTo>
                    <a:cubicBezTo>
                      <a:pt x="43137" y="80580"/>
                      <a:pt x="43244" y="81045"/>
                      <a:pt x="43336" y="81723"/>
                    </a:cubicBezTo>
                    <a:cubicBezTo>
                      <a:pt x="43516" y="83005"/>
                      <a:pt x="43638" y="85060"/>
                      <a:pt x="43730" y="86949"/>
                    </a:cubicBezTo>
                    <a:cubicBezTo>
                      <a:pt x="43829" y="89001"/>
                      <a:pt x="43900" y="90855"/>
                      <a:pt x="43955" y="91300"/>
                    </a:cubicBezTo>
                    <a:cubicBezTo>
                      <a:pt x="44024" y="91859"/>
                      <a:pt x="45542" y="92171"/>
                      <a:pt x="47124" y="92171"/>
                    </a:cubicBezTo>
                    <a:cubicBezTo>
                      <a:pt x="47411" y="92171"/>
                      <a:pt x="47699" y="92161"/>
                      <a:pt x="47981" y="92140"/>
                    </a:cubicBezTo>
                    <a:cubicBezTo>
                      <a:pt x="49156" y="92052"/>
                      <a:pt x="50213" y="91783"/>
                      <a:pt x="50579" y="91300"/>
                    </a:cubicBezTo>
                    <a:cubicBezTo>
                      <a:pt x="50825" y="90965"/>
                      <a:pt x="51274" y="89459"/>
                      <a:pt x="51786" y="86924"/>
                    </a:cubicBezTo>
                    <a:cubicBezTo>
                      <a:pt x="51968" y="86029"/>
                      <a:pt x="52158" y="85004"/>
                      <a:pt x="52354" y="83863"/>
                    </a:cubicBezTo>
                    <a:cubicBezTo>
                      <a:pt x="52745" y="81527"/>
                      <a:pt x="53146" y="78683"/>
                      <a:pt x="53510" y="75405"/>
                    </a:cubicBezTo>
                    <a:cubicBezTo>
                      <a:pt x="53639" y="74218"/>
                      <a:pt x="53765" y="72970"/>
                      <a:pt x="53882" y="71666"/>
                    </a:cubicBezTo>
                    <a:cubicBezTo>
                      <a:pt x="54151" y="68715"/>
                      <a:pt x="54377" y="65477"/>
                      <a:pt x="54535" y="61992"/>
                    </a:cubicBezTo>
                    <a:cubicBezTo>
                      <a:pt x="54671" y="59027"/>
                      <a:pt x="54759" y="55885"/>
                      <a:pt x="54778" y="52577"/>
                    </a:cubicBezTo>
                    <a:cubicBezTo>
                      <a:pt x="54797" y="50657"/>
                      <a:pt x="54785" y="48687"/>
                      <a:pt x="54744" y="46665"/>
                    </a:cubicBezTo>
                    <a:cubicBezTo>
                      <a:pt x="54690" y="43706"/>
                      <a:pt x="54576" y="40976"/>
                      <a:pt x="54406" y="38450"/>
                    </a:cubicBezTo>
                    <a:cubicBezTo>
                      <a:pt x="54251" y="36144"/>
                      <a:pt x="54056" y="34014"/>
                      <a:pt x="53831" y="32043"/>
                    </a:cubicBezTo>
                    <a:cubicBezTo>
                      <a:pt x="53264" y="27115"/>
                      <a:pt x="52516" y="23217"/>
                      <a:pt x="51805" y="20189"/>
                    </a:cubicBezTo>
                    <a:cubicBezTo>
                      <a:pt x="50390" y="14214"/>
                      <a:pt x="49094" y="11624"/>
                      <a:pt x="49496" y="11146"/>
                    </a:cubicBezTo>
                    <a:cubicBezTo>
                      <a:pt x="50269" y="10218"/>
                      <a:pt x="53820" y="9138"/>
                      <a:pt x="54439" y="4504"/>
                    </a:cubicBezTo>
                    <a:cubicBezTo>
                      <a:pt x="54814" y="1674"/>
                      <a:pt x="53348" y="514"/>
                      <a:pt x="51834" y="514"/>
                    </a:cubicBezTo>
                    <a:cubicBezTo>
                      <a:pt x="50868" y="514"/>
                      <a:pt x="49882" y="986"/>
                      <a:pt x="49341" y="1797"/>
                    </a:cubicBezTo>
                    <a:cubicBezTo>
                      <a:pt x="49186" y="2025"/>
                      <a:pt x="49038" y="2275"/>
                      <a:pt x="48902" y="2526"/>
                    </a:cubicBezTo>
                    <a:cubicBezTo>
                      <a:pt x="47753" y="4596"/>
                      <a:pt x="46957" y="7370"/>
                      <a:pt x="46408" y="8055"/>
                    </a:cubicBezTo>
                    <a:cubicBezTo>
                      <a:pt x="46070" y="8477"/>
                      <a:pt x="45592" y="8993"/>
                      <a:pt x="45230" y="8993"/>
                    </a:cubicBezTo>
                    <a:cubicBezTo>
                      <a:pt x="45061" y="8993"/>
                      <a:pt x="44917" y="8880"/>
                      <a:pt x="44824" y="8593"/>
                    </a:cubicBezTo>
                    <a:cubicBezTo>
                      <a:pt x="44751" y="8372"/>
                      <a:pt x="44706" y="8047"/>
                      <a:pt x="44706" y="7591"/>
                    </a:cubicBezTo>
                    <a:lnTo>
                      <a:pt x="44706" y="2552"/>
                    </a:lnTo>
                    <a:cubicBezTo>
                      <a:pt x="44706" y="2552"/>
                      <a:pt x="45789" y="2142"/>
                      <a:pt x="45480" y="927"/>
                    </a:cubicBezTo>
                    <a:cubicBezTo>
                      <a:pt x="45324" y="315"/>
                      <a:pt x="44775" y="1"/>
                      <a:pt x="44190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5" name="Google Shape;1960;p35">
                <a:extLst>
                  <a:ext uri="{FF2B5EF4-FFF2-40B4-BE49-F238E27FC236}">
                    <a16:creationId xmlns:a16="http://schemas.microsoft.com/office/drawing/2014/main" xmlns="" id="{A36518C6-06E0-485B-86A7-1523F200F16D}"/>
                  </a:ext>
                </a:extLst>
              </p:cNvPr>
              <p:cNvSpPr/>
              <p:nvPr/>
            </p:nvSpPr>
            <p:spPr>
              <a:xfrm>
                <a:off x="5059875" y="3074400"/>
                <a:ext cx="167475" cy="440525"/>
              </a:xfrm>
              <a:custGeom>
                <a:avLst/>
                <a:gdLst/>
                <a:ahLst/>
                <a:cxnLst/>
                <a:rect l="l" t="t" r="r" b="b"/>
                <a:pathLst>
                  <a:path w="6699" h="17621" extrusionOk="0">
                    <a:moveTo>
                      <a:pt x="6698" y="1"/>
                    </a:moveTo>
                    <a:cubicBezTo>
                      <a:pt x="6677" y="16"/>
                      <a:pt x="6656" y="30"/>
                      <a:pt x="6634" y="45"/>
                    </a:cubicBezTo>
                    <a:lnTo>
                      <a:pt x="6634" y="45"/>
                    </a:lnTo>
                    <a:cubicBezTo>
                      <a:pt x="6654" y="31"/>
                      <a:pt x="6674" y="18"/>
                      <a:pt x="6694" y="5"/>
                    </a:cubicBezTo>
                    <a:cubicBezTo>
                      <a:pt x="6694" y="5"/>
                      <a:pt x="6698" y="5"/>
                      <a:pt x="6698" y="1"/>
                    </a:cubicBezTo>
                    <a:close/>
                    <a:moveTo>
                      <a:pt x="6634" y="45"/>
                    </a:moveTo>
                    <a:lnTo>
                      <a:pt x="6634" y="45"/>
                    </a:lnTo>
                    <a:cubicBezTo>
                      <a:pt x="6622" y="54"/>
                      <a:pt x="6610" y="62"/>
                      <a:pt x="6597" y="71"/>
                    </a:cubicBezTo>
                    <a:lnTo>
                      <a:pt x="6597" y="71"/>
                    </a:lnTo>
                    <a:cubicBezTo>
                      <a:pt x="6610" y="62"/>
                      <a:pt x="6622" y="54"/>
                      <a:pt x="6634" y="45"/>
                    </a:cubicBezTo>
                    <a:close/>
                    <a:moveTo>
                      <a:pt x="6597" y="71"/>
                    </a:moveTo>
                    <a:lnTo>
                      <a:pt x="6597" y="71"/>
                    </a:lnTo>
                    <a:cubicBezTo>
                      <a:pt x="6519" y="125"/>
                      <a:pt x="6440" y="180"/>
                      <a:pt x="6363" y="236"/>
                    </a:cubicBezTo>
                    <a:cubicBezTo>
                      <a:pt x="1677" y="3640"/>
                      <a:pt x="1" y="8300"/>
                      <a:pt x="782" y="12231"/>
                    </a:cubicBezTo>
                    <a:cubicBezTo>
                      <a:pt x="730" y="11958"/>
                      <a:pt x="690" y="11685"/>
                      <a:pt x="661" y="11409"/>
                    </a:cubicBezTo>
                    <a:cubicBezTo>
                      <a:pt x="620" y="11056"/>
                      <a:pt x="601" y="10695"/>
                      <a:pt x="601" y="10333"/>
                    </a:cubicBezTo>
                    <a:cubicBezTo>
                      <a:pt x="601" y="6867"/>
                      <a:pt x="2414" y="3109"/>
                      <a:pt x="6359" y="241"/>
                    </a:cubicBezTo>
                    <a:cubicBezTo>
                      <a:pt x="6440" y="183"/>
                      <a:pt x="6519" y="125"/>
                      <a:pt x="6597" y="71"/>
                    </a:cubicBezTo>
                    <a:close/>
                    <a:moveTo>
                      <a:pt x="3928" y="17473"/>
                    </a:moveTo>
                    <a:cubicBezTo>
                      <a:pt x="3932" y="17476"/>
                      <a:pt x="3935" y="17480"/>
                      <a:pt x="3938" y="17480"/>
                    </a:cubicBezTo>
                    <a:lnTo>
                      <a:pt x="3938" y="17480"/>
                    </a:lnTo>
                    <a:cubicBezTo>
                      <a:pt x="3935" y="17478"/>
                      <a:pt x="3932" y="17475"/>
                      <a:pt x="3928" y="17473"/>
                    </a:cubicBezTo>
                    <a:close/>
                    <a:moveTo>
                      <a:pt x="3938" y="17480"/>
                    </a:moveTo>
                    <a:cubicBezTo>
                      <a:pt x="3973" y="17508"/>
                      <a:pt x="4009" y="17533"/>
                      <a:pt x="4045" y="17559"/>
                    </a:cubicBezTo>
                    <a:lnTo>
                      <a:pt x="4045" y="17559"/>
                    </a:lnTo>
                    <a:cubicBezTo>
                      <a:pt x="4009" y="17533"/>
                      <a:pt x="3973" y="17507"/>
                      <a:pt x="3939" y="17480"/>
                    </a:cubicBezTo>
                    <a:cubicBezTo>
                      <a:pt x="3939" y="17480"/>
                      <a:pt x="3938" y="17480"/>
                      <a:pt x="3938" y="17480"/>
                    </a:cubicBezTo>
                    <a:close/>
                    <a:moveTo>
                      <a:pt x="4045" y="17559"/>
                    </a:moveTo>
                    <a:cubicBezTo>
                      <a:pt x="4075" y="17580"/>
                      <a:pt x="4104" y="17600"/>
                      <a:pt x="4134" y="17620"/>
                    </a:cubicBezTo>
                    <a:cubicBezTo>
                      <a:pt x="4104" y="17600"/>
                      <a:pt x="4075" y="17580"/>
                      <a:pt x="4045" y="17559"/>
                    </a:cubicBezTo>
                    <a:close/>
                  </a:path>
                </a:pathLst>
              </a:custGeom>
              <a:solidFill>
                <a:srgbClr val="BF6F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6" name="Google Shape;1961;p35">
                <a:extLst>
                  <a:ext uri="{FF2B5EF4-FFF2-40B4-BE49-F238E27FC236}">
                    <a16:creationId xmlns:a16="http://schemas.microsoft.com/office/drawing/2014/main" xmlns="" id="{3CFD4F39-4CC0-44C9-80CD-EA97F3F37793}"/>
                  </a:ext>
                </a:extLst>
              </p:cNvPr>
              <p:cNvSpPr/>
              <p:nvPr/>
            </p:nvSpPr>
            <p:spPr>
              <a:xfrm>
                <a:off x="5076375" y="3087575"/>
                <a:ext cx="401350" cy="440225"/>
              </a:xfrm>
              <a:custGeom>
                <a:avLst/>
                <a:gdLst/>
                <a:ahLst/>
                <a:cxnLst/>
                <a:rect l="l" t="t" r="r" b="b"/>
                <a:pathLst>
                  <a:path w="16054" h="17609" extrusionOk="0">
                    <a:moveTo>
                      <a:pt x="6790" y="9332"/>
                    </a:moveTo>
                    <a:cubicBezTo>
                      <a:pt x="7066" y="9332"/>
                      <a:pt x="7291" y="9762"/>
                      <a:pt x="7291" y="10296"/>
                    </a:cubicBezTo>
                    <a:cubicBezTo>
                      <a:pt x="7291" y="10827"/>
                      <a:pt x="7066" y="11262"/>
                      <a:pt x="6790" y="11262"/>
                    </a:cubicBezTo>
                    <a:cubicBezTo>
                      <a:pt x="6509" y="11262"/>
                      <a:pt x="6285" y="10827"/>
                      <a:pt x="6285" y="10296"/>
                    </a:cubicBezTo>
                    <a:cubicBezTo>
                      <a:pt x="6285" y="9762"/>
                      <a:pt x="6509" y="9332"/>
                      <a:pt x="6790" y="9332"/>
                    </a:cubicBezTo>
                    <a:close/>
                    <a:moveTo>
                      <a:pt x="8186" y="1"/>
                    </a:moveTo>
                    <a:cubicBezTo>
                      <a:pt x="5213" y="1875"/>
                      <a:pt x="1621" y="5183"/>
                      <a:pt x="210" y="10296"/>
                    </a:cubicBezTo>
                    <a:cubicBezTo>
                      <a:pt x="148" y="10517"/>
                      <a:pt x="77" y="10716"/>
                      <a:pt x="1" y="10882"/>
                    </a:cubicBezTo>
                    <a:cubicBezTo>
                      <a:pt x="30" y="11158"/>
                      <a:pt x="70" y="11431"/>
                      <a:pt x="122" y="11704"/>
                    </a:cubicBezTo>
                    <a:cubicBezTo>
                      <a:pt x="472" y="13468"/>
                      <a:pt x="1323" y="15089"/>
                      <a:pt x="2616" y="16382"/>
                    </a:cubicBezTo>
                    <a:cubicBezTo>
                      <a:pt x="2818" y="16588"/>
                      <a:pt x="3036" y="16772"/>
                      <a:pt x="3268" y="16946"/>
                    </a:cubicBezTo>
                    <a:cubicBezTo>
                      <a:pt x="3272" y="16949"/>
                      <a:pt x="3275" y="16953"/>
                      <a:pt x="3279" y="16953"/>
                    </a:cubicBezTo>
                    <a:cubicBezTo>
                      <a:pt x="4472" y="17399"/>
                      <a:pt x="5762" y="17609"/>
                      <a:pt x="7048" y="17609"/>
                    </a:cubicBezTo>
                    <a:cubicBezTo>
                      <a:pt x="7920" y="17609"/>
                      <a:pt x="8790" y="17513"/>
                      <a:pt x="9622" y="17325"/>
                    </a:cubicBezTo>
                    <a:cubicBezTo>
                      <a:pt x="10086" y="17222"/>
                      <a:pt x="10540" y="17097"/>
                      <a:pt x="10989" y="16949"/>
                    </a:cubicBezTo>
                    <a:cubicBezTo>
                      <a:pt x="11788" y="16187"/>
                      <a:pt x="12271" y="15060"/>
                      <a:pt x="12499" y="14404"/>
                    </a:cubicBezTo>
                    <a:cubicBezTo>
                      <a:pt x="11822" y="14371"/>
                      <a:pt x="11336" y="14257"/>
                      <a:pt x="11302" y="14249"/>
                    </a:cubicBezTo>
                    <a:cubicBezTo>
                      <a:pt x="11137" y="14208"/>
                      <a:pt x="11033" y="14043"/>
                      <a:pt x="11074" y="13877"/>
                    </a:cubicBezTo>
                    <a:cubicBezTo>
                      <a:pt x="11107" y="13734"/>
                      <a:pt x="11236" y="13638"/>
                      <a:pt x="11376" y="13638"/>
                    </a:cubicBezTo>
                    <a:cubicBezTo>
                      <a:pt x="11398" y="13638"/>
                      <a:pt x="11420" y="13642"/>
                      <a:pt x="11446" y="13649"/>
                    </a:cubicBezTo>
                    <a:cubicBezTo>
                      <a:pt x="11453" y="13649"/>
                      <a:pt x="11984" y="13774"/>
                      <a:pt x="12694" y="13788"/>
                    </a:cubicBezTo>
                    <a:cubicBezTo>
                      <a:pt x="12750" y="13696"/>
                      <a:pt x="12849" y="13638"/>
                      <a:pt x="12960" y="13638"/>
                    </a:cubicBezTo>
                    <a:cubicBezTo>
                      <a:pt x="12985" y="13638"/>
                      <a:pt x="13007" y="13642"/>
                      <a:pt x="13034" y="13649"/>
                    </a:cubicBezTo>
                    <a:cubicBezTo>
                      <a:pt x="13114" y="13667"/>
                      <a:pt x="13181" y="13715"/>
                      <a:pt x="13221" y="13781"/>
                    </a:cubicBezTo>
                    <a:cubicBezTo>
                      <a:pt x="13512" y="13763"/>
                      <a:pt x="13822" y="13722"/>
                      <a:pt x="14124" y="13649"/>
                    </a:cubicBezTo>
                    <a:cubicBezTo>
                      <a:pt x="14150" y="13642"/>
                      <a:pt x="14175" y="13638"/>
                      <a:pt x="14201" y="13638"/>
                    </a:cubicBezTo>
                    <a:cubicBezTo>
                      <a:pt x="14341" y="13638"/>
                      <a:pt x="14463" y="13734"/>
                      <a:pt x="14496" y="13873"/>
                    </a:cubicBezTo>
                    <a:cubicBezTo>
                      <a:pt x="14540" y="14039"/>
                      <a:pt x="14437" y="14208"/>
                      <a:pt x="14272" y="14249"/>
                    </a:cubicBezTo>
                    <a:cubicBezTo>
                      <a:pt x="13891" y="14341"/>
                      <a:pt x="13509" y="14390"/>
                      <a:pt x="13151" y="14404"/>
                    </a:cubicBezTo>
                    <a:cubicBezTo>
                      <a:pt x="13000" y="14886"/>
                      <a:pt x="12684" y="15738"/>
                      <a:pt x="12150" y="16534"/>
                    </a:cubicBezTo>
                    <a:cubicBezTo>
                      <a:pt x="13498" y="15995"/>
                      <a:pt x="14791" y="15303"/>
                      <a:pt x="16054" y="14548"/>
                    </a:cubicBezTo>
                    <a:cubicBezTo>
                      <a:pt x="15811" y="12680"/>
                      <a:pt x="15372" y="10709"/>
                      <a:pt x="14662" y="8669"/>
                    </a:cubicBezTo>
                    <a:cubicBezTo>
                      <a:pt x="12772" y="3209"/>
                      <a:pt x="10285" y="907"/>
                      <a:pt x="8186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7" name="Google Shape;1962;p35">
                <a:extLst>
                  <a:ext uri="{FF2B5EF4-FFF2-40B4-BE49-F238E27FC236}">
                    <a16:creationId xmlns:a16="http://schemas.microsoft.com/office/drawing/2014/main" xmlns="" id="{5D61BE76-EC83-42DC-B51F-5EA47F70A7C9}"/>
                  </a:ext>
                </a:extLst>
              </p:cNvPr>
              <p:cNvSpPr/>
              <p:nvPr/>
            </p:nvSpPr>
            <p:spPr>
              <a:xfrm>
                <a:off x="5233475" y="3320850"/>
                <a:ext cx="25175" cy="48275"/>
              </a:xfrm>
              <a:custGeom>
                <a:avLst/>
                <a:gdLst/>
                <a:ahLst/>
                <a:cxnLst/>
                <a:rect l="l" t="t" r="r" b="b"/>
                <a:pathLst>
                  <a:path w="1007" h="1931" extrusionOk="0">
                    <a:moveTo>
                      <a:pt x="506" y="1"/>
                    </a:moveTo>
                    <a:cubicBezTo>
                      <a:pt x="225" y="1"/>
                      <a:pt x="1" y="431"/>
                      <a:pt x="1" y="965"/>
                    </a:cubicBezTo>
                    <a:cubicBezTo>
                      <a:pt x="1" y="1496"/>
                      <a:pt x="225" y="1931"/>
                      <a:pt x="506" y="1931"/>
                    </a:cubicBezTo>
                    <a:cubicBezTo>
                      <a:pt x="782" y="1931"/>
                      <a:pt x="1007" y="1496"/>
                      <a:pt x="1007" y="965"/>
                    </a:cubicBezTo>
                    <a:cubicBezTo>
                      <a:pt x="1007" y="431"/>
                      <a:pt x="782" y="1"/>
                      <a:pt x="506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8" name="Google Shape;1963;p35">
                <a:extLst>
                  <a:ext uri="{FF2B5EF4-FFF2-40B4-BE49-F238E27FC236}">
                    <a16:creationId xmlns:a16="http://schemas.microsoft.com/office/drawing/2014/main" xmlns="" id="{24FAF579-5048-49AF-944A-34F419052B0B}"/>
                  </a:ext>
                </a:extLst>
              </p:cNvPr>
              <p:cNvSpPr/>
              <p:nvPr/>
            </p:nvSpPr>
            <p:spPr>
              <a:xfrm>
                <a:off x="5351075" y="3428525"/>
                <a:ext cx="55850" cy="82800"/>
              </a:xfrm>
              <a:custGeom>
                <a:avLst/>
                <a:gdLst/>
                <a:ahLst/>
                <a:cxnLst/>
                <a:rect l="l" t="t" r="r" b="b"/>
                <a:pathLst>
                  <a:path w="2234" h="3312" extrusionOk="0">
                    <a:moveTo>
                      <a:pt x="1972" y="0"/>
                    </a:moveTo>
                    <a:cubicBezTo>
                      <a:pt x="1861" y="0"/>
                      <a:pt x="1762" y="58"/>
                      <a:pt x="1706" y="150"/>
                    </a:cubicBezTo>
                    <a:cubicBezTo>
                      <a:pt x="1759" y="155"/>
                      <a:pt x="1810" y="155"/>
                      <a:pt x="1865" y="155"/>
                    </a:cubicBezTo>
                    <a:cubicBezTo>
                      <a:pt x="1983" y="155"/>
                      <a:pt x="2108" y="150"/>
                      <a:pt x="2233" y="143"/>
                    </a:cubicBezTo>
                    <a:cubicBezTo>
                      <a:pt x="2193" y="77"/>
                      <a:pt x="2126" y="29"/>
                      <a:pt x="2046" y="11"/>
                    </a:cubicBezTo>
                    <a:cubicBezTo>
                      <a:pt x="2019" y="4"/>
                      <a:pt x="1997" y="0"/>
                      <a:pt x="1972" y="0"/>
                    </a:cubicBezTo>
                    <a:close/>
                    <a:moveTo>
                      <a:pt x="1511" y="766"/>
                    </a:moveTo>
                    <a:cubicBezTo>
                      <a:pt x="1283" y="1422"/>
                      <a:pt x="800" y="2549"/>
                      <a:pt x="1" y="3311"/>
                    </a:cubicBezTo>
                    <a:cubicBezTo>
                      <a:pt x="395" y="3186"/>
                      <a:pt x="782" y="3046"/>
                      <a:pt x="1162" y="2896"/>
                    </a:cubicBezTo>
                    <a:cubicBezTo>
                      <a:pt x="1696" y="2100"/>
                      <a:pt x="2012" y="1248"/>
                      <a:pt x="2163" y="766"/>
                    </a:cubicBezTo>
                    <a:lnTo>
                      <a:pt x="2163" y="766"/>
                    </a:lnTo>
                    <a:cubicBezTo>
                      <a:pt x="2060" y="769"/>
                      <a:pt x="1957" y="774"/>
                      <a:pt x="1858" y="774"/>
                    </a:cubicBezTo>
                    <a:cubicBezTo>
                      <a:pt x="1736" y="774"/>
                      <a:pt x="1622" y="769"/>
                      <a:pt x="1511" y="766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9" name="Google Shape;1964;p35">
                <a:extLst>
                  <a:ext uri="{FF2B5EF4-FFF2-40B4-BE49-F238E27FC236}">
                    <a16:creationId xmlns:a16="http://schemas.microsoft.com/office/drawing/2014/main" xmlns="" id="{9F8566D0-2494-4B67-8428-0FBCB7DA088C}"/>
                  </a:ext>
                </a:extLst>
              </p:cNvPr>
              <p:cNvSpPr/>
              <p:nvPr/>
            </p:nvSpPr>
            <p:spPr>
              <a:xfrm>
                <a:off x="5352200" y="3428525"/>
                <a:ext cx="87700" cy="19350"/>
              </a:xfrm>
              <a:custGeom>
                <a:avLst/>
                <a:gdLst/>
                <a:ahLst/>
                <a:cxnLst/>
                <a:rect l="l" t="t" r="r" b="b"/>
                <a:pathLst>
                  <a:path w="3508" h="774" extrusionOk="0">
                    <a:moveTo>
                      <a:pt x="343" y="0"/>
                    </a:moveTo>
                    <a:cubicBezTo>
                      <a:pt x="203" y="0"/>
                      <a:pt x="74" y="96"/>
                      <a:pt x="41" y="239"/>
                    </a:cubicBezTo>
                    <a:cubicBezTo>
                      <a:pt x="0" y="405"/>
                      <a:pt x="104" y="570"/>
                      <a:pt x="269" y="611"/>
                    </a:cubicBezTo>
                    <a:cubicBezTo>
                      <a:pt x="303" y="619"/>
                      <a:pt x="789" y="733"/>
                      <a:pt x="1466" y="766"/>
                    </a:cubicBezTo>
                    <a:cubicBezTo>
                      <a:pt x="1577" y="769"/>
                      <a:pt x="1691" y="774"/>
                      <a:pt x="1813" y="774"/>
                    </a:cubicBezTo>
                    <a:cubicBezTo>
                      <a:pt x="1912" y="774"/>
                      <a:pt x="2015" y="769"/>
                      <a:pt x="2118" y="766"/>
                    </a:cubicBezTo>
                    <a:cubicBezTo>
                      <a:pt x="2476" y="752"/>
                      <a:pt x="2858" y="703"/>
                      <a:pt x="3239" y="611"/>
                    </a:cubicBezTo>
                    <a:cubicBezTo>
                      <a:pt x="3404" y="570"/>
                      <a:pt x="3507" y="401"/>
                      <a:pt x="3463" y="235"/>
                    </a:cubicBezTo>
                    <a:cubicBezTo>
                      <a:pt x="3430" y="96"/>
                      <a:pt x="3308" y="0"/>
                      <a:pt x="3168" y="0"/>
                    </a:cubicBezTo>
                    <a:cubicBezTo>
                      <a:pt x="3142" y="0"/>
                      <a:pt x="3117" y="4"/>
                      <a:pt x="3091" y="11"/>
                    </a:cubicBezTo>
                    <a:cubicBezTo>
                      <a:pt x="2789" y="84"/>
                      <a:pt x="2479" y="125"/>
                      <a:pt x="2188" y="143"/>
                    </a:cubicBezTo>
                    <a:cubicBezTo>
                      <a:pt x="2063" y="150"/>
                      <a:pt x="1938" y="155"/>
                      <a:pt x="1820" y="155"/>
                    </a:cubicBezTo>
                    <a:cubicBezTo>
                      <a:pt x="1765" y="155"/>
                      <a:pt x="1714" y="155"/>
                      <a:pt x="1661" y="150"/>
                    </a:cubicBezTo>
                    <a:cubicBezTo>
                      <a:pt x="951" y="136"/>
                      <a:pt x="420" y="11"/>
                      <a:pt x="413" y="11"/>
                    </a:cubicBezTo>
                    <a:cubicBezTo>
                      <a:pt x="387" y="4"/>
                      <a:pt x="365" y="0"/>
                      <a:pt x="343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0" name="Google Shape;1965;p35">
                <a:extLst>
                  <a:ext uri="{FF2B5EF4-FFF2-40B4-BE49-F238E27FC236}">
                    <a16:creationId xmlns:a16="http://schemas.microsoft.com/office/drawing/2014/main" xmlns="" id="{DF4D8207-15D8-45F9-8FFC-ACEA684457B6}"/>
                  </a:ext>
                </a:extLst>
              </p:cNvPr>
              <p:cNvSpPr/>
              <p:nvPr/>
            </p:nvSpPr>
            <p:spPr>
              <a:xfrm>
                <a:off x="5702150" y="3431550"/>
                <a:ext cx="23875" cy="28275"/>
              </a:xfrm>
              <a:custGeom>
                <a:avLst/>
                <a:gdLst/>
                <a:ahLst/>
                <a:cxnLst/>
                <a:rect l="l" t="t" r="r" b="b"/>
                <a:pathLst>
                  <a:path w="955" h="1131" extrusionOk="0">
                    <a:moveTo>
                      <a:pt x="615" y="0"/>
                    </a:moveTo>
                    <a:cubicBezTo>
                      <a:pt x="539" y="0"/>
                      <a:pt x="457" y="29"/>
                      <a:pt x="398" y="89"/>
                    </a:cubicBezTo>
                    <a:cubicBezTo>
                      <a:pt x="394" y="92"/>
                      <a:pt x="258" y="225"/>
                      <a:pt x="0" y="435"/>
                    </a:cubicBezTo>
                    <a:cubicBezTo>
                      <a:pt x="49" y="667"/>
                      <a:pt x="93" y="899"/>
                      <a:pt x="129" y="1131"/>
                    </a:cubicBezTo>
                    <a:cubicBezTo>
                      <a:pt x="564" y="789"/>
                      <a:pt x="804" y="556"/>
                      <a:pt x="833" y="527"/>
                    </a:cubicBezTo>
                    <a:cubicBezTo>
                      <a:pt x="955" y="405"/>
                      <a:pt x="955" y="211"/>
                      <a:pt x="836" y="92"/>
                    </a:cubicBezTo>
                    <a:cubicBezTo>
                      <a:pt x="774" y="29"/>
                      <a:pt x="693" y="0"/>
                      <a:pt x="615" y="0"/>
                    </a:cubicBezTo>
                    <a:close/>
                  </a:path>
                </a:pathLst>
              </a:custGeom>
              <a:solidFill>
                <a:srgbClr val="2A2A2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1" name="Google Shape;1966;p35">
                <a:extLst>
                  <a:ext uri="{FF2B5EF4-FFF2-40B4-BE49-F238E27FC236}">
                    <a16:creationId xmlns:a16="http://schemas.microsoft.com/office/drawing/2014/main" xmlns="" id="{7383B9ED-1205-477C-90DF-55972CE66769}"/>
                  </a:ext>
                </a:extLst>
              </p:cNvPr>
              <p:cNvSpPr/>
              <p:nvPr/>
            </p:nvSpPr>
            <p:spPr>
              <a:xfrm>
                <a:off x="5841775" y="2849825"/>
                <a:ext cx="87600" cy="92600"/>
              </a:xfrm>
              <a:custGeom>
                <a:avLst/>
                <a:gdLst/>
                <a:ahLst/>
                <a:cxnLst/>
                <a:rect l="l" t="t" r="r" b="b"/>
                <a:pathLst>
                  <a:path w="3504" h="3704" extrusionOk="0">
                    <a:moveTo>
                      <a:pt x="2276" y="0"/>
                    </a:moveTo>
                    <a:cubicBezTo>
                      <a:pt x="1719" y="0"/>
                      <a:pt x="948" y="924"/>
                      <a:pt x="515" y="1852"/>
                    </a:cubicBezTo>
                    <a:cubicBezTo>
                      <a:pt x="88" y="2779"/>
                      <a:pt x="1" y="3703"/>
                      <a:pt x="818" y="3703"/>
                    </a:cubicBezTo>
                    <a:cubicBezTo>
                      <a:pt x="838" y="3703"/>
                      <a:pt x="859" y="3703"/>
                      <a:pt x="881" y="3701"/>
                    </a:cubicBezTo>
                    <a:cubicBezTo>
                      <a:pt x="2888" y="3598"/>
                      <a:pt x="3504" y="412"/>
                      <a:pt x="2424" y="25"/>
                    </a:cubicBezTo>
                    <a:cubicBezTo>
                      <a:pt x="2377" y="8"/>
                      <a:pt x="2327" y="0"/>
                      <a:pt x="2276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2" name="Google Shape;1967;p35">
                <a:extLst>
                  <a:ext uri="{FF2B5EF4-FFF2-40B4-BE49-F238E27FC236}">
                    <a16:creationId xmlns:a16="http://schemas.microsoft.com/office/drawing/2014/main" xmlns="" id="{EF90253F-632C-4553-B80E-BE2F8134A48E}"/>
                  </a:ext>
                </a:extLst>
              </p:cNvPr>
              <p:cNvSpPr/>
              <p:nvPr/>
            </p:nvSpPr>
            <p:spPr>
              <a:xfrm>
                <a:off x="4716100" y="4916000"/>
                <a:ext cx="231375" cy="126475"/>
              </a:xfrm>
              <a:custGeom>
                <a:avLst/>
                <a:gdLst/>
                <a:ahLst/>
                <a:cxnLst/>
                <a:rect l="l" t="t" r="r" b="b"/>
                <a:pathLst>
                  <a:path w="9255" h="5059" extrusionOk="0">
                    <a:moveTo>
                      <a:pt x="7663" y="29"/>
                    </a:moveTo>
                    <a:cubicBezTo>
                      <a:pt x="7311" y="29"/>
                      <a:pt x="6961" y="46"/>
                      <a:pt x="6616" y="63"/>
                    </a:cubicBezTo>
                    <a:cubicBezTo>
                      <a:pt x="4768" y="148"/>
                      <a:pt x="2089" y="1"/>
                      <a:pt x="1" y="469"/>
                    </a:cubicBezTo>
                    <a:cubicBezTo>
                      <a:pt x="674" y="1651"/>
                      <a:pt x="1452" y="2786"/>
                      <a:pt x="2347" y="3842"/>
                    </a:cubicBezTo>
                    <a:cubicBezTo>
                      <a:pt x="2830" y="4410"/>
                      <a:pt x="3489" y="4782"/>
                      <a:pt x="4226" y="4867"/>
                    </a:cubicBezTo>
                    <a:cubicBezTo>
                      <a:pt x="4971" y="4963"/>
                      <a:pt x="6002" y="5059"/>
                      <a:pt x="6998" y="5059"/>
                    </a:cubicBezTo>
                    <a:cubicBezTo>
                      <a:pt x="7189" y="5059"/>
                      <a:pt x="7378" y="5055"/>
                      <a:pt x="7563" y="5047"/>
                    </a:cubicBezTo>
                    <a:cubicBezTo>
                      <a:pt x="8554" y="5003"/>
                      <a:pt x="9255" y="4053"/>
                      <a:pt x="8989" y="3095"/>
                    </a:cubicBezTo>
                    <a:cubicBezTo>
                      <a:pt x="8760" y="2262"/>
                      <a:pt x="8469" y="1176"/>
                      <a:pt x="8211" y="45"/>
                    </a:cubicBezTo>
                    <a:cubicBezTo>
                      <a:pt x="8029" y="34"/>
                      <a:pt x="7846" y="29"/>
                      <a:pt x="7663" y="29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3" name="Google Shape;1968;p35">
                <a:extLst>
                  <a:ext uri="{FF2B5EF4-FFF2-40B4-BE49-F238E27FC236}">
                    <a16:creationId xmlns:a16="http://schemas.microsoft.com/office/drawing/2014/main" xmlns="" id="{BA5AA709-39CE-4BD7-828C-D8DB41654BB0}"/>
                  </a:ext>
                </a:extLst>
              </p:cNvPr>
              <p:cNvSpPr/>
              <p:nvPr/>
            </p:nvSpPr>
            <p:spPr>
              <a:xfrm>
                <a:off x="5711900" y="4901350"/>
                <a:ext cx="201450" cy="131075"/>
              </a:xfrm>
              <a:custGeom>
                <a:avLst/>
                <a:gdLst/>
                <a:ahLst/>
                <a:cxnLst/>
                <a:rect l="l" t="t" r="r" b="b"/>
                <a:pathLst>
                  <a:path w="8058" h="5243" extrusionOk="0">
                    <a:moveTo>
                      <a:pt x="8058" y="1"/>
                    </a:moveTo>
                    <a:lnTo>
                      <a:pt x="8058" y="1"/>
                    </a:lnTo>
                    <a:cubicBezTo>
                      <a:pt x="6662" y="254"/>
                      <a:pt x="5239" y="346"/>
                      <a:pt x="3819" y="346"/>
                    </a:cubicBezTo>
                    <a:cubicBezTo>
                      <a:pt x="3380" y="346"/>
                      <a:pt x="2940" y="337"/>
                      <a:pt x="2502" y="322"/>
                    </a:cubicBezTo>
                    <a:cubicBezTo>
                      <a:pt x="1696" y="288"/>
                      <a:pt x="848" y="140"/>
                      <a:pt x="1" y="23"/>
                    </a:cubicBezTo>
                    <a:lnTo>
                      <a:pt x="1" y="23"/>
                    </a:lnTo>
                    <a:cubicBezTo>
                      <a:pt x="101" y="2075"/>
                      <a:pt x="167" y="3928"/>
                      <a:pt x="225" y="4374"/>
                    </a:cubicBezTo>
                    <a:cubicBezTo>
                      <a:pt x="294" y="4931"/>
                      <a:pt x="1812" y="5242"/>
                      <a:pt x="3391" y="5242"/>
                    </a:cubicBezTo>
                    <a:cubicBezTo>
                      <a:pt x="4868" y="5242"/>
                      <a:pt x="6399" y="4970"/>
                      <a:pt x="6846" y="4374"/>
                    </a:cubicBezTo>
                    <a:cubicBezTo>
                      <a:pt x="7092" y="4038"/>
                      <a:pt x="7545" y="2532"/>
                      <a:pt x="8058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4" name="Google Shape;1969;p35">
                <a:extLst>
                  <a:ext uri="{FF2B5EF4-FFF2-40B4-BE49-F238E27FC236}">
                    <a16:creationId xmlns:a16="http://schemas.microsoft.com/office/drawing/2014/main" xmlns="" id="{1DCB437C-3B93-4F7D-AD5D-9CD0B3444FEE}"/>
                  </a:ext>
                </a:extLst>
              </p:cNvPr>
              <p:cNvSpPr/>
              <p:nvPr/>
            </p:nvSpPr>
            <p:spPr>
              <a:xfrm>
                <a:off x="5804407" y="3232900"/>
                <a:ext cx="162200" cy="300250"/>
              </a:xfrm>
              <a:custGeom>
                <a:avLst/>
                <a:gdLst/>
                <a:ahLst/>
                <a:cxnLst/>
                <a:rect l="l" t="t" r="r" b="b"/>
                <a:pathLst>
                  <a:path w="6488" h="12010" extrusionOk="0">
                    <a:moveTo>
                      <a:pt x="4461" y="1"/>
                    </a:moveTo>
                    <a:cubicBezTo>
                      <a:pt x="3552" y="465"/>
                      <a:pt x="2792" y="1201"/>
                      <a:pt x="2402" y="2162"/>
                    </a:cubicBezTo>
                    <a:cubicBezTo>
                      <a:pt x="2236" y="2590"/>
                      <a:pt x="2137" y="3039"/>
                      <a:pt x="1952" y="3467"/>
                    </a:cubicBezTo>
                    <a:cubicBezTo>
                      <a:pt x="1750" y="3949"/>
                      <a:pt x="1440" y="4373"/>
                      <a:pt x="1179" y="4833"/>
                    </a:cubicBezTo>
                    <a:cubicBezTo>
                      <a:pt x="372" y="6212"/>
                      <a:pt x="0" y="8002"/>
                      <a:pt x="792" y="9398"/>
                    </a:cubicBezTo>
                    <a:cubicBezTo>
                      <a:pt x="1161" y="10053"/>
                      <a:pt x="1750" y="10558"/>
                      <a:pt x="2380" y="10974"/>
                    </a:cubicBezTo>
                    <a:cubicBezTo>
                      <a:pt x="3183" y="11505"/>
                      <a:pt x="4086" y="11918"/>
                      <a:pt x="5039" y="11998"/>
                    </a:cubicBezTo>
                    <a:cubicBezTo>
                      <a:pt x="5146" y="12006"/>
                      <a:pt x="5253" y="12010"/>
                      <a:pt x="5356" y="12010"/>
                    </a:cubicBezTo>
                    <a:cubicBezTo>
                      <a:pt x="5740" y="12010"/>
                      <a:pt x="6119" y="11958"/>
                      <a:pt x="6488" y="11855"/>
                    </a:cubicBezTo>
                    <a:cubicBezTo>
                      <a:pt x="5920" y="6926"/>
                      <a:pt x="5172" y="3029"/>
                      <a:pt x="4461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5" name="Google Shape;1970;p35">
                <a:extLst>
                  <a:ext uri="{FF2B5EF4-FFF2-40B4-BE49-F238E27FC236}">
                    <a16:creationId xmlns:a16="http://schemas.microsoft.com/office/drawing/2014/main" xmlns="" id="{F9224000-1E0A-4612-AE60-65955B86C3A3}"/>
                  </a:ext>
                </a:extLst>
              </p:cNvPr>
              <p:cNvSpPr/>
              <p:nvPr/>
            </p:nvSpPr>
            <p:spPr>
              <a:xfrm>
                <a:off x="5580782" y="3692825"/>
                <a:ext cx="123625" cy="297675"/>
              </a:xfrm>
              <a:custGeom>
                <a:avLst/>
                <a:gdLst/>
                <a:ahLst/>
                <a:cxnLst/>
                <a:rect l="l" t="t" r="r" b="b"/>
                <a:pathLst>
                  <a:path w="4945" h="11907" extrusionOk="0">
                    <a:moveTo>
                      <a:pt x="3191" y="0"/>
                    </a:moveTo>
                    <a:cubicBezTo>
                      <a:pt x="2226" y="0"/>
                      <a:pt x="1088" y="140"/>
                      <a:pt x="1" y="457"/>
                    </a:cubicBezTo>
                    <a:cubicBezTo>
                      <a:pt x="373" y="3997"/>
                      <a:pt x="650" y="8292"/>
                      <a:pt x="657" y="11906"/>
                    </a:cubicBezTo>
                    <a:cubicBezTo>
                      <a:pt x="1360" y="11862"/>
                      <a:pt x="2046" y="11645"/>
                      <a:pt x="2635" y="11250"/>
                    </a:cubicBezTo>
                    <a:cubicBezTo>
                      <a:pt x="3987" y="10348"/>
                      <a:pt x="4664" y="8495"/>
                      <a:pt x="4105" y="6962"/>
                    </a:cubicBezTo>
                    <a:cubicBezTo>
                      <a:pt x="3899" y="6398"/>
                      <a:pt x="3537" y="5850"/>
                      <a:pt x="3615" y="5257"/>
                    </a:cubicBezTo>
                    <a:cubicBezTo>
                      <a:pt x="3696" y="4642"/>
                      <a:pt x="4215" y="4188"/>
                      <a:pt x="4480" y="3632"/>
                    </a:cubicBezTo>
                    <a:cubicBezTo>
                      <a:pt x="4945" y="2682"/>
                      <a:pt x="4628" y="1551"/>
                      <a:pt x="4300" y="546"/>
                    </a:cubicBezTo>
                    <a:cubicBezTo>
                      <a:pt x="4263" y="413"/>
                      <a:pt x="4215" y="272"/>
                      <a:pt x="4116" y="181"/>
                    </a:cubicBezTo>
                    <a:cubicBezTo>
                      <a:pt x="3976" y="33"/>
                      <a:pt x="3747" y="11"/>
                      <a:pt x="3537" y="7"/>
                    </a:cubicBezTo>
                    <a:cubicBezTo>
                      <a:pt x="3423" y="4"/>
                      <a:pt x="3309" y="0"/>
                      <a:pt x="3191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6" name="Google Shape;1971;p35">
                <a:extLst>
                  <a:ext uri="{FF2B5EF4-FFF2-40B4-BE49-F238E27FC236}">
                    <a16:creationId xmlns:a16="http://schemas.microsoft.com/office/drawing/2014/main" xmlns="" id="{BE06F580-B75C-4591-B140-C7602804F2F8}"/>
                  </a:ext>
                </a:extLst>
              </p:cNvPr>
              <p:cNvSpPr/>
              <p:nvPr/>
            </p:nvSpPr>
            <p:spPr>
              <a:xfrm>
                <a:off x="5787007" y="3686100"/>
                <a:ext cx="203725" cy="359375"/>
              </a:xfrm>
              <a:custGeom>
                <a:avLst/>
                <a:gdLst/>
                <a:ahLst/>
                <a:cxnLst/>
                <a:rect l="l" t="t" r="r" b="b"/>
                <a:pathLst>
                  <a:path w="8149" h="14375" extrusionOk="0">
                    <a:moveTo>
                      <a:pt x="5470" y="0"/>
                    </a:moveTo>
                    <a:cubicBezTo>
                      <a:pt x="4774" y="0"/>
                      <a:pt x="4089" y="77"/>
                      <a:pt x="3455" y="358"/>
                    </a:cubicBezTo>
                    <a:cubicBezTo>
                      <a:pt x="2391" y="815"/>
                      <a:pt x="1595" y="1827"/>
                      <a:pt x="1388" y="2962"/>
                    </a:cubicBezTo>
                    <a:cubicBezTo>
                      <a:pt x="1278" y="3581"/>
                      <a:pt x="1341" y="4218"/>
                      <a:pt x="1242" y="4841"/>
                    </a:cubicBezTo>
                    <a:cubicBezTo>
                      <a:pt x="1138" y="5515"/>
                      <a:pt x="847" y="6145"/>
                      <a:pt x="623" y="6793"/>
                    </a:cubicBezTo>
                    <a:cubicBezTo>
                      <a:pt x="210" y="7990"/>
                      <a:pt x="0" y="9294"/>
                      <a:pt x="235" y="10543"/>
                    </a:cubicBezTo>
                    <a:cubicBezTo>
                      <a:pt x="472" y="11792"/>
                      <a:pt x="1197" y="12982"/>
                      <a:pt x="2317" y="13593"/>
                    </a:cubicBezTo>
                    <a:cubicBezTo>
                      <a:pt x="2928" y="13928"/>
                      <a:pt x="3621" y="14076"/>
                      <a:pt x="4314" y="14187"/>
                    </a:cubicBezTo>
                    <a:cubicBezTo>
                      <a:pt x="5054" y="14304"/>
                      <a:pt x="5809" y="14374"/>
                      <a:pt x="6560" y="14374"/>
                    </a:cubicBezTo>
                    <a:cubicBezTo>
                      <a:pt x="7087" y="14374"/>
                      <a:pt x="7611" y="14341"/>
                      <a:pt x="8130" y="14264"/>
                    </a:cubicBezTo>
                    <a:cubicBezTo>
                      <a:pt x="8148" y="12341"/>
                      <a:pt x="8138" y="10370"/>
                      <a:pt x="8100" y="8352"/>
                    </a:cubicBezTo>
                    <a:cubicBezTo>
                      <a:pt x="8046" y="5390"/>
                      <a:pt x="7927" y="2660"/>
                      <a:pt x="7758" y="133"/>
                    </a:cubicBezTo>
                    <a:cubicBezTo>
                      <a:pt x="7437" y="111"/>
                      <a:pt x="7124" y="92"/>
                      <a:pt x="6815" y="67"/>
                    </a:cubicBezTo>
                    <a:cubicBezTo>
                      <a:pt x="6373" y="33"/>
                      <a:pt x="5919" y="0"/>
                      <a:pt x="5470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7" name="Google Shape;1972;p35">
                <a:extLst>
                  <a:ext uri="{FF2B5EF4-FFF2-40B4-BE49-F238E27FC236}">
                    <a16:creationId xmlns:a16="http://schemas.microsoft.com/office/drawing/2014/main" xmlns="" id="{A339FEC0-775D-489B-A4F0-D70C8F5182E5}"/>
                  </a:ext>
                </a:extLst>
              </p:cNvPr>
              <p:cNvSpPr/>
              <p:nvPr/>
            </p:nvSpPr>
            <p:spPr>
              <a:xfrm>
                <a:off x="5505207" y="4070850"/>
                <a:ext cx="222700" cy="209450"/>
              </a:xfrm>
              <a:custGeom>
                <a:avLst/>
                <a:gdLst/>
                <a:ahLst/>
                <a:cxnLst/>
                <a:rect l="l" t="t" r="r" b="b"/>
                <a:pathLst>
                  <a:path w="8908" h="8378" extrusionOk="0">
                    <a:moveTo>
                      <a:pt x="3963" y="1"/>
                    </a:moveTo>
                    <a:cubicBezTo>
                      <a:pt x="3841" y="1"/>
                      <a:pt x="3720" y="4"/>
                      <a:pt x="3598" y="8"/>
                    </a:cubicBezTo>
                    <a:lnTo>
                      <a:pt x="3598" y="16"/>
                    </a:lnTo>
                    <a:cubicBezTo>
                      <a:pt x="3488" y="1913"/>
                      <a:pt x="3253" y="3364"/>
                      <a:pt x="2847" y="4023"/>
                    </a:cubicBezTo>
                    <a:cubicBezTo>
                      <a:pt x="2155" y="5162"/>
                      <a:pt x="1252" y="5854"/>
                      <a:pt x="0" y="6215"/>
                    </a:cubicBezTo>
                    <a:cubicBezTo>
                      <a:pt x="825" y="7390"/>
                      <a:pt x="2073" y="8274"/>
                      <a:pt x="3322" y="8367"/>
                    </a:cubicBezTo>
                    <a:cubicBezTo>
                      <a:pt x="3422" y="8374"/>
                      <a:pt x="3518" y="8378"/>
                      <a:pt x="3617" y="8378"/>
                    </a:cubicBezTo>
                    <a:cubicBezTo>
                      <a:pt x="4037" y="8378"/>
                      <a:pt x="4457" y="8318"/>
                      <a:pt x="4873" y="8245"/>
                    </a:cubicBezTo>
                    <a:cubicBezTo>
                      <a:pt x="6351" y="7976"/>
                      <a:pt x="7949" y="7372"/>
                      <a:pt x="8568" y="6006"/>
                    </a:cubicBezTo>
                    <a:cubicBezTo>
                      <a:pt x="8907" y="5254"/>
                      <a:pt x="8889" y="4381"/>
                      <a:pt x="8837" y="3556"/>
                    </a:cubicBezTo>
                    <a:cubicBezTo>
                      <a:pt x="8807" y="2992"/>
                      <a:pt x="8760" y="2410"/>
                      <a:pt x="8505" y="1905"/>
                    </a:cubicBezTo>
                    <a:cubicBezTo>
                      <a:pt x="7842" y="605"/>
                      <a:pt x="5890" y="1"/>
                      <a:pt x="3963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8" name="Google Shape;1973;p35">
                <a:extLst>
                  <a:ext uri="{FF2B5EF4-FFF2-40B4-BE49-F238E27FC236}">
                    <a16:creationId xmlns:a16="http://schemas.microsoft.com/office/drawing/2014/main" xmlns="" id="{35BBA088-C185-4BBA-BDAF-DD5F4DC0F649}"/>
                  </a:ext>
                </a:extLst>
              </p:cNvPr>
              <p:cNvSpPr/>
              <p:nvPr/>
            </p:nvSpPr>
            <p:spPr>
              <a:xfrm>
                <a:off x="5826407" y="4262325"/>
                <a:ext cx="157875" cy="257525"/>
              </a:xfrm>
              <a:custGeom>
                <a:avLst/>
                <a:gdLst/>
                <a:ahLst/>
                <a:cxnLst/>
                <a:rect l="l" t="t" r="r" b="b"/>
                <a:pathLst>
                  <a:path w="6315" h="10301" extrusionOk="0">
                    <a:moveTo>
                      <a:pt x="3408" y="1"/>
                    </a:moveTo>
                    <a:cubicBezTo>
                      <a:pt x="2896" y="1"/>
                      <a:pt x="2391" y="85"/>
                      <a:pt x="1934" y="317"/>
                    </a:cubicBezTo>
                    <a:cubicBezTo>
                      <a:pt x="1087" y="744"/>
                      <a:pt x="531" y="1621"/>
                      <a:pt x="273" y="2535"/>
                    </a:cubicBezTo>
                    <a:cubicBezTo>
                      <a:pt x="4" y="3452"/>
                      <a:pt x="4" y="4413"/>
                      <a:pt x="1" y="5367"/>
                    </a:cubicBezTo>
                    <a:cubicBezTo>
                      <a:pt x="1" y="6016"/>
                      <a:pt x="1" y="6693"/>
                      <a:pt x="277" y="7280"/>
                    </a:cubicBezTo>
                    <a:cubicBezTo>
                      <a:pt x="686" y="8126"/>
                      <a:pt x="1570" y="8621"/>
                      <a:pt x="2403" y="9058"/>
                    </a:cubicBezTo>
                    <a:cubicBezTo>
                      <a:pt x="3423" y="9593"/>
                      <a:pt x="4547" y="10134"/>
                      <a:pt x="5659" y="10300"/>
                    </a:cubicBezTo>
                    <a:cubicBezTo>
                      <a:pt x="5931" y="7349"/>
                      <a:pt x="6152" y="4112"/>
                      <a:pt x="6315" y="627"/>
                    </a:cubicBezTo>
                    <a:cubicBezTo>
                      <a:pt x="5935" y="460"/>
                      <a:pt x="5530" y="332"/>
                      <a:pt x="5095" y="232"/>
                    </a:cubicBezTo>
                    <a:cubicBezTo>
                      <a:pt x="4547" y="103"/>
                      <a:pt x="3972" y="1"/>
                      <a:pt x="3408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9" name="Google Shape;1974;p35">
                <a:extLst>
                  <a:ext uri="{FF2B5EF4-FFF2-40B4-BE49-F238E27FC236}">
                    <a16:creationId xmlns:a16="http://schemas.microsoft.com/office/drawing/2014/main" xmlns="" id="{A31B01E2-B518-47CA-8982-9A664A1C0924}"/>
                  </a:ext>
                </a:extLst>
              </p:cNvPr>
              <p:cNvSpPr/>
              <p:nvPr/>
            </p:nvSpPr>
            <p:spPr>
              <a:xfrm>
                <a:off x="5303407" y="4390800"/>
                <a:ext cx="405600" cy="243225"/>
              </a:xfrm>
              <a:custGeom>
                <a:avLst/>
                <a:gdLst/>
                <a:ahLst/>
                <a:cxnLst/>
                <a:rect l="l" t="t" r="r" b="b"/>
                <a:pathLst>
                  <a:path w="16224" h="9729" extrusionOk="0">
                    <a:moveTo>
                      <a:pt x="10827" y="0"/>
                    </a:moveTo>
                    <a:cubicBezTo>
                      <a:pt x="5493" y="0"/>
                      <a:pt x="0" y="8163"/>
                      <a:pt x="5449" y="9545"/>
                    </a:cubicBezTo>
                    <a:cubicBezTo>
                      <a:pt x="6024" y="9693"/>
                      <a:pt x="6620" y="9729"/>
                      <a:pt x="7214" y="9729"/>
                    </a:cubicBezTo>
                    <a:cubicBezTo>
                      <a:pt x="7482" y="9729"/>
                      <a:pt x="7751" y="9722"/>
                      <a:pt x="8020" y="9710"/>
                    </a:cubicBezTo>
                    <a:cubicBezTo>
                      <a:pt x="9983" y="9644"/>
                      <a:pt x="11984" y="9501"/>
                      <a:pt x="13819" y="8790"/>
                    </a:cubicBezTo>
                    <a:cubicBezTo>
                      <a:pt x="14621" y="8484"/>
                      <a:pt x="15432" y="8020"/>
                      <a:pt x="15803" y="7246"/>
                    </a:cubicBezTo>
                    <a:cubicBezTo>
                      <a:pt x="16223" y="6381"/>
                      <a:pt x="15995" y="5352"/>
                      <a:pt x="15704" y="4436"/>
                    </a:cubicBezTo>
                    <a:cubicBezTo>
                      <a:pt x="15174" y="2782"/>
                      <a:pt x="14312" y="1050"/>
                      <a:pt x="12709" y="376"/>
                    </a:cubicBezTo>
                    <a:cubicBezTo>
                      <a:pt x="12098" y="118"/>
                      <a:pt x="11464" y="0"/>
                      <a:pt x="10827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0" name="Google Shape;1975;p35">
                <a:extLst>
                  <a:ext uri="{FF2B5EF4-FFF2-40B4-BE49-F238E27FC236}">
                    <a16:creationId xmlns:a16="http://schemas.microsoft.com/office/drawing/2014/main" xmlns="" id="{82819B7D-CA26-4160-A6BB-3964A3DC3D70}"/>
                  </a:ext>
                </a:extLst>
              </p:cNvPr>
              <p:cNvSpPr/>
              <p:nvPr/>
            </p:nvSpPr>
            <p:spPr>
              <a:xfrm>
                <a:off x="5169232" y="4207900"/>
                <a:ext cx="250700" cy="182175"/>
              </a:xfrm>
              <a:custGeom>
                <a:avLst/>
                <a:gdLst/>
                <a:ahLst/>
                <a:cxnLst/>
                <a:rect l="l" t="t" r="r" b="b"/>
                <a:pathLst>
                  <a:path w="10028" h="7287" extrusionOk="0">
                    <a:moveTo>
                      <a:pt x="185" y="0"/>
                    </a:moveTo>
                    <a:cubicBezTo>
                      <a:pt x="1" y="1463"/>
                      <a:pt x="37" y="3146"/>
                      <a:pt x="163" y="3817"/>
                    </a:cubicBezTo>
                    <a:cubicBezTo>
                      <a:pt x="491" y="5629"/>
                      <a:pt x="2181" y="7036"/>
                      <a:pt x="4008" y="7253"/>
                    </a:cubicBezTo>
                    <a:cubicBezTo>
                      <a:pt x="4204" y="7275"/>
                      <a:pt x="4399" y="7287"/>
                      <a:pt x="4594" y="7287"/>
                    </a:cubicBezTo>
                    <a:cubicBezTo>
                      <a:pt x="6226" y="7287"/>
                      <a:pt x="7829" y="6476"/>
                      <a:pt x="8922" y="5246"/>
                    </a:cubicBezTo>
                    <a:cubicBezTo>
                      <a:pt x="9206" y="4929"/>
                      <a:pt x="9461" y="4582"/>
                      <a:pt x="9619" y="4189"/>
                    </a:cubicBezTo>
                    <a:cubicBezTo>
                      <a:pt x="9818" y="3713"/>
                      <a:pt x="9873" y="3186"/>
                      <a:pt x="9928" y="2675"/>
                    </a:cubicBezTo>
                    <a:cubicBezTo>
                      <a:pt x="9983" y="2151"/>
                      <a:pt x="10027" y="1588"/>
                      <a:pt x="9983" y="1058"/>
                    </a:cubicBezTo>
                    <a:cubicBezTo>
                      <a:pt x="7814" y="1002"/>
                      <a:pt x="4999" y="638"/>
                      <a:pt x="1305" y="140"/>
                    </a:cubicBezTo>
                    <a:cubicBezTo>
                      <a:pt x="933" y="92"/>
                      <a:pt x="557" y="44"/>
                      <a:pt x="185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1" name="Google Shape;1976;p35">
                <a:extLst>
                  <a:ext uri="{FF2B5EF4-FFF2-40B4-BE49-F238E27FC236}">
                    <a16:creationId xmlns:a16="http://schemas.microsoft.com/office/drawing/2014/main" xmlns="" id="{EBE157DF-64F9-416C-A662-6AC95A17E24E}"/>
                  </a:ext>
                </a:extLst>
              </p:cNvPr>
              <p:cNvSpPr/>
              <p:nvPr/>
            </p:nvSpPr>
            <p:spPr>
              <a:xfrm>
                <a:off x="4876282" y="4192600"/>
                <a:ext cx="236325" cy="192775"/>
              </a:xfrm>
              <a:custGeom>
                <a:avLst/>
                <a:gdLst/>
                <a:ahLst/>
                <a:cxnLst/>
                <a:rect l="l" t="t" r="r" b="b"/>
                <a:pathLst>
                  <a:path w="9453" h="7711" extrusionOk="0">
                    <a:moveTo>
                      <a:pt x="3422" y="0"/>
                    </a:moveTo>
                    <a:cubicBezTo>
                      <a:pt x="2719" y="638"/>
                      <a:pt x="2064" y="1386"/>
                      <a:pt x="1397" y="2034"/>
                    </a:cubicBezTo>
                    <a:cubicBezTo>
                      <a:pt x="729" y="2683"/>
                      <a:pt x="0" y="3515"/>
                      <a:pt x="195" y="4425"/>
                    </a:cubicBezTo>
                    <a:cubicBezTo>
                      <a:pt x="292" y="4856"/>
                      <a:pt x="586" y="5213"/>
                      <a:pt x="866" y="5556"/>
                    </a:cubicBezTo>
                    <a:cubicBezTo>
                      <a:pt x="1389" y="6186"/>
                      <a:pt x="1919" y="6819"/>
                      <a:pt x="2627" y="7236"/>
                    </a:cubicBezTo>
                    <a:cubicBezTo>
                      <a:pt x="3183" y="7559"/>
                      <a:pt x="3817" y="7711"/>
                      <a:pt x="4461" y="7711"/>
                    </a:cubicBezTo>
                    <a:cubicBezTo>
                      <a:pt x="5508" y="7711"/>
                      <a:pt x="6576" y="7313"/>
                      <a:pt x="7375" y="6624"/>
                    </a:cubicBezTo>
                    <a:cubicBezTo>
                      <a:pt x="8669" y="5512"/>
                      <a:pt x="9320" y="3788"/>
                      <a:pt x="9420" y="2090"/>
                    </a:cubicBezTo>
                    <a:cubicBezTo>
                      <a:pt x="9453" y="1500"/>
                      <a:pt x="9398" y="867"/>
                      <a:pt x="9199" y="310"/>
                    </a:cubicBezTo>
                    <a:cubicBezTo>
                      <a:pt x="7272" y="115"/>
                      <a:pt x="5371" y="0"/>
                      <a:pt x="3566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2" name="Google Shape;1977;p35">
                <a:extLst>
                  <a:ext uri="{FF2B5EF4-FFF2-40B4-BE49-F238E27FC236}">
                    <a16:creationId xmlns:a16="http://schemas.microsoft.com/office/drawing/2014/main" xmlns="" id="{186C113B-E951-4AF7-84E7-C5B2E6631676}"/>
                  </a:ext>
                </a:extLst>
              </p:cNvPr>
              <p:cNvSpPr/>
              <p:nvPr/>
            </p:nvSpPr>
            <p:spPr>
              <a:xfrm>
                <a:off x="4620807" y="4368700"/>
                <a:ext cx="203925" cy="290750"/>
              </a:xfrm>
              <a:custGeom>
                <a:avLst/>
                <a:gdLst/>
                <a:ahLst/>
                <a:cxnLst/>
                <a:rect l="l" t="t" r="r" b="b"/>
                <a:pathLst>
                  <a:path w="8157" h="11630" extrusionOk="0">
                    <a:moveTo>
                      <a:pt x="4418" y="0"/>
                    </a:moveTo>
                    <a:cubicBezTo>
                      <a:pt x="2837" y="19"/>
                      <a:pt x="1651" y="493"/>
                      <a:pt x="793" y="1271"/>
                    </a:cubicBezTo>
                    <a:cubicBezTo>
                      <a:pt x="211" y="4016"/>
                      <a:pt x="1" y="7449"/>
                      <a:pt x="391" y="11044"/>
                    </a:cubicBezTo>
                    <a:cubicBezTo>
                      <a:pt x="1054" y="11461"/>
                      <a:pt x="1872" y="11629"/>
                      <a:pt x="2690" y="11629"/>
                    </a:cubicBezTo>
                    <a:cubicBezTo>
                      <a:pt x="3110" y="11629"/>
                      <a:pt x="3533" y="11585"/>
                      <a:pt x="3935" y="11508"/>
                    </a:cubicBezTo>
                    <a:cubicBezTo>
                      <a:pt x="5118" y="11279"/>
                      <a:pt x="6296" y="10790"/>
                      <a:pt x="7080" y="9883"/>
                    </a:cubicBezTo>
                    <a:cubicBezTo>
                      <a:pt x="7866" y="8974"/>
                      <a:pt x="8156" y="7578"/>
                      <a:pt x="7556" y="6542"/>
                    </a:cubicBezTo>
                    <a:cubicBezTo>
                      <a:pt x="7235" y="5990"/>
                      <a:pt x="6705" y="5577"/>
                      <a:pt x="6470" y="4985"/>
                    </a:cubicBezTo>
                    <a:cubicBezTo>
                      <a:pt x="5980" y="3742"/>
                      <a:pt x="7007" y="2236"/>
                      <a:pt x="6407" y="1042"/>
                    </a:cubicBezTo>
                    <a:cubicBezTo>
                      <a:pt x="6053" y="347"/>
                      <a:pt x="5224" y="0"/>
                      <a:pt x="4440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3" name="Google Shape;1978;p35">
                <a:extLst>
                  <a:ext uri="{FF2B5EF4-FFF2-40B4-BE49-F238E27FC236}">
                    <a16:creationId xmlns:a16="http://schemas.microsoft.com/office/drawing/2014/main" xmlns="" id="{B0902290-4DA1-48DA-9C79-F4F3FBC8437F}"/>
                  </a:ext>
                </a:extLst>
              </p:cNvPr>
              <p:cNvSpPr/>
              <p:nvPr/>
            </p:nvSpPr>
            <p:spPr>
              <a:xfrm>
                <a:off x="5826407" y="4608675"/>
                <a:ext cx="132175" cy="216075"/>
              </a:xfrm>
              <a:custGeom>
                <a:avLst/>
                <a:gdLst/>
                <a:ahLst/>
                <a:cxnLst/>
                <a:rect l="l" t="t" r="r" b="b"/>
                <a:pathLst>
                  <a:path w="5287" h="8643" extrusionOk="0">
                    <a:moveTo>
                      <a:pt x="3928" y="1"/>
                    </a:moveTo>
                    <a:cubicBezTo>
                      <a:pt x="3751" y="1"/>
                      <a:pt x="3574" y="12"/>
                      <a:pt x="3397" y="31"/>
                    </a:cubicBezTo>
                    <a:cubicBezTo>
                      <a:pt x="2340" y="138"/>
                      <a:pt x="1268" y="804"/>
                      <a:pt x="1017" y="1839"/>
                    </a:cubicBezTo>
                    <a:cubicBezTo>
                      <a:pt x="895" y="2358"/>
                      <a:pt x="995" y="2915"/>
                      <a:pt x="925" y="3449"/>
                    </a:cubicBezTo>
                    <a:cubicBezTo>
                      <a:pt x="789" y="4502"/>
                      <a:pt x="1" y="5523"/>
                      <a:pt x="329" y="6536"/>
                    </a:cubicBezTo>
                    <a:cubicBezTo>
                      <a:pt x="594" y="7376"/>
                      <a:pt x="1514" y="7803"/>
                      <a:pt x="2336" y="8124"/>
                    </a:cubicBezTo>
                    <a:cubicBezTo>
                      <a:pt x="2915" y="8352"/>
                      <a:pt x="3522" y="8581"/>
                      <a:pt x="4134" y="8643"/>
                    </a:cubicBezTo>
                    <a:cubicBezTo>
                      <a:pt x="4520" y="6308"/>
                      <a:pt x="4922" y="3467"/>
                      <a:pt x="5287" y="185"/>
                    </a:cubicBezTo>
                    <a:cubicBezTo>
                      <a:pt x="4845" y="63"/>
                      <a:pt x="4388" y="1"/>
                      <a:pt x="3928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4" name="Google Shape;1979;p35">
                <a:extLst>
                  <a:ext uri="{FF2B5EF4-FFF2-40B4-BE49-F238E27FC236}">
                    <a16:creationId xmlns:a16="http://schemas.microsoft.com/office/drawing/2014/main" xmlns="" id="{3456C80D-328C-4C42-A800-8742584F684D}"/>
                  </a:ext>
                </a:extLst>
              </p:cNvPr>
              <p:cNvSpPr/>
              <p:nvPr/>
            </p:nvSpPr>
            <p:spPr>
              <a:xfrm>
                <a:off x="4929682" y="4465750"/>
                <a:ext cx="330200" cy="206150"/>
              </a:xfrm>
              <a:custGeom>
                <a:avLst/>
                <a:gdLst/>
                <a:ahLst/>
                <a:cxnLst/>
                <a:rect l="l" t="t" r="r" b="b"/>
                <a:pathLst>
                  <a:path w="13208" h="8246" extrusionOk="0">
                    <a:moveTo>
                      <a:pt x="6808" y="1"/>
                    </a:moveTo>
                    <a:cubicBezTo>
                      <a:pt x="6635" y="1"/>
                      <a:pt x="6466" y="5"/>
                      <a:pt x="6304" y="12"/>
                    </a:cubicBezTo>
                    <a:cubicBezTo>
                      <a:pt x="4974" y="74"/>
                      <a:pt x="3626" y="358"/>
                      <a:pt x="2488" y="1047"/>
                    </a:cubicBezTo>
                    <a:cubicBezTo>
                      <a:pt x="1346" y="1739"/>
                      <a:pt x="436" y="2874"/>
                      <a:pt x="218" y="4189"/>
                    </a:cubicBezTo>
                    <a:cubicBezTo>
                      <a:pt x="1" y="5505"/>
                      <a:pt x="583" y="6970"/>
                      <a:pt x="1747" y="7615"/>
                    </a:cubicBezTo>
                    <a:cubicBezTo>
                      <a:pt x="2255" y="7899"/>
                      <a:pt x="2837" y="8016"/>
                      <a:pt x="3412" y="8105"/>
                    </a:cubicBezTo>
                    <a:cubicBezTo>
                      <a:pt x="3935" y="8186"/>
                      <a:pt x="4469" y="8245"/>
                      <a:pt x="5000" y="8245"/>
                    </a:cubicBezTo>
                    <a:cubicBezTo>
                      <a:pt x="5508" y="8245"/>
                      <a:pt x="6013" y="8190"/>
                      <a:pt x="6503" y="8050"/>
                    </a:cubicBezTo>
                    <a:cubicBezTo>
                      <a:pt x="6923" y="7928"/>
                      <a:pt x="7320" y="7744"/>
                      <a:pt x="7744" y="7645"/>
                    </a:cubicBezTo>
                    <a:cubicBezTo>
                      <a:pt x="8632" y="7434"/>
                      <a:pt x="9605" y="7601"/>
                      <a:pt x="10440" y="7236"/>
                    </a:cubicBezTo>
                    <a:cubicBezTo>
                      <a:pt x="10964" y="7011"/>
                      <a:pt x="11380" y="6598"/>
                      <a:pt x="11774" y="6190"/>
                    </a:cubicBezTo>
                    <a:cubicBezTo>
                      <a:pt x="12478" y="5464"/>
                      <a:pt x="13208" y="4558"/>
                      <a:pt x="13053" y="3556"/>
                    </a:cubicBezTo>
                    <a:cubicBezTo>
                      <a:pt x="12625" y="727"/>
                      <a:pt x="9177" y="1"/>
                      <a:pt x="6808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5" name="Google Shape;1980;p35">
                <a:extLst>
                  <a:ext uri="{FF2B5EF4-FFF2-40B4-BE49-F238E27FC236}">
                    <a16:creationId xmlns:a16="http://schemas.microsoft.com/office/drawing/2014/main" xmlns="" id="{68C76810-9894-4209-8065-5A5A16FFA96A}"/>
                  </a:ext>
                </a:extLst>
              </p:cNvPr>
              <p:cNvSpPr/>
              <p:nvPr/>
            </p:nvSpPr>
            <p:spPr>
              <a:xfrm>
                <a:off x="4763350" y="4192700"/>
                <a:ext cx="626175" cy="57850"/>
              </a:xfrm>
              <a:custGeom>
                <a:avLst/>
                <a:gdLst/>
                <a:ahLst/>
                <a:cxnLst/>
                <a:rect l="l" t="t" r="r" b="b"/>
                <a:pathLst>
                  <a:path w="25047" h="2314" extrusionOk="0">
                    <a:moveTo>
                      <a:pt x="7851" y="1"/>
                    </a:moveTo>
                    <a:cubicBezTo>
                      <a:pt x="4856" y="11"/>
                      <a:pt x="2133" y="365"/>
                      <a:pt x="0" y="1283"/>
                    </a:cubicBezTo>
                    <a:cubicBezTo>
                      <a:pt x="984" y="1135"/>
                      <a:pt x="1817" y="1087"/>
                      <a:pt x="2480" y="1087"/>
                    </a:cubicBezTo>
                    <a:cubicBezTo>
                      <a:pt x="3585" y="1087"/>
                      <a:pt x="4218" y="1220"/>
                      <a:pt x="4296" y="1234"/>
                    </a:cubicBezTo>
                    <a:cubicBezTo>
                      <a:pt x="4789" y="1341"/>
                      <a:pt x="5146" y="1728"/>
                      <a:pt x="5243" y="2189"/>
                    </a:cubicBezTo>
                    <a:cubicBezTo>
                      <a:pt x="6410" y="1946"/>
                      <a:pt x="7615" y="1835"/>
                      <a:pt x="8801" y="1817"/>
                    </a:cubicBezTo>
                    <a:cubicBezTo>
                      <a:pt x="8944" y="1813"/>
                      <a:pt x="9092" y="1813"/>
                      <a:pt x="9235" y="1813"/>
                    </a:cubicBezTo>
                    <a:cubicBezTo>
                      <a:pt x="12153" y="1813"/>
                      <a:pt x="15056" y="2262"/>
                      <a:pt x="17974" y="2310"/>
                    </a:cubicBezTo>
                    <a:cubicBezTo>
                      <a:pt x="18136" y="2314"/>
                      <a:pt x="18301" y="2314"/>
                      <a:pt x="18464" y="2314"/>
                    </a:cubicBezTo>
                    <a:cubicBezTo>
                      <a:pt x="20677" y="2314"/>
                      <a:pt x="22884" y="2078"/>
                      <a:pt x="25047" y="1618"/>
                    </a:cubicBezTo>
                    <a:cubicBezTo>
                      <a:pt x="23046" y="1496"/>
                      <a:pt x="20555" y="1168"/>
                      <a:pt x="17450" y="752"/>
                    </a:cubicBezTo>
                    <a:cubicBezTo>
                      <a:pt x="17078" y="704"/>
                      <a:pt x="16702" y="652"/>
                      <a:pt x="16330" y="612"/>
                    </a:cubicBezTo>
                    <a:cubicBezTo>
                      <a:pt x="15428" y="494"/>
                      <a:pt x="14521" y="394"/>
                      <a:pt x="13627" y="310"/>
                    </a:cubicBezTo>
                    <a:cubicBezTo>
                      <a:pt x="11700" y="115"/>
                      <a:pt x="9799" y="1"/>
                      <a:pt x="7994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6" name="Google Shape;1981;p35">
                <a:extLst>
                  <a:ext uri="{FF2B5EF4-FFF2-40B4-BE49-F238E27FC236}">
                    <a16:creationId xmlns:a16="http://schemas.microsoft.com/office/drawing/2014/main" xmlns="" id="{064C6D99-1EB0-46A0-AE2E-A363808976E6}"/>
                  </a:ext>
                </a:extLst>
              </p:cNvPr>
              <p:cNvSpPr/>
              <p:nvPr/>
            </p:nvSpPr>
            <p:spPr>
              <a:xfrm>
                <a:off x="4623375" y="4282875"/>
                <a:ext cx="207125" cy="755925"/>
              </a:xfrm>
              <a:custGeom>
                <a:avLst/>
                <a:gdLst/>
                <a:ahLst/>
                <a:cxnLst/>
                <a:rect l="l" t="t" r="r" b="b"/>
                <a:pathLst>
                  <a:path w="8285" h="30237" extrusionOk="0">
                    <a:moveTo>
                      <a:pt x="7054" y="0"/>
                    </a:moveTo>
                    <a:lnTo>
                      <a:pt x="7054" y="0"/>
                    </a:lnTo>
                    <a:cubicBezTo>
                      <a:pt x="5740" y="107"/>
                      <a:pt x="3905" y="431"/>
                      <a:pt x="1665" y="1286"/>
                    </a:cubicBezTo>
                    <a:cubicBezTo>
                      <a:pt x="1636" y="1345"/>
                      <a:pt x="1610" y="1407"/>
                      <a:pt x="1581" y="1469"/>
                    </a:cubicBezTo>
                    <a:cubicBezTo>
                      <a:pt x="1194" y="2372"/>
                      <a:pt x="858" y="3474"/>
                      <a:pt x="600" y="4708"/>
                    </a:cubicBezTo>
                    <a:cubicBezTo>
                      <a:pt x="221" y="6498"/>
                      <a:pt x="0" y="8579"/>
                      <a:pt x="0" y="10812"/>
                    </a:cubicBezTo>
                    <a:cubicBezTo>
                      <a:pt x="0" y="12002"/>
                      <a:pt x="63" y="13231"/>
                      <a:pt x="199" y="14481"/>
                    </a:cubicBezTo>
                    <a:cubicBezTo>
                      <a:pt x="612" y="18279"/>
                      <a:pt x="1691" y="22264"/>
                      <a:pt x="3706" y="25797"/>
                    </a:cubicBezTo>
                    <a:cubicBezTo>
                      <a:pt x="4380" y="26979"/>
                      <a:pt x="5157" y="28114"/>
                      <a:pt x="6053" y="29172"/>
                    </a:cubicBezTo>
                    <a:cubicBezTo>
                      <a:pt x="6535" y="29739"/>
                      <a:pt x="7198" y="30111"/>
                      <a:pt x="7931" y="30196"/>
                    </a:cubicBezTo>
                    <a:cubicBezTo>
                      <a:pt x="8045" y="30211"/>
                      <a:pt x="8163" y="30221"/>
                      <a:pt x="8285" y="30236"/>
                    </a:cubicBezTo>
                    <a:cubicBezTo>
                      <a:pt x="8163" y="30221"/>
                      <a:pt x="8045" y="30206"/>
                      <a:pt x="7935" y="30192"/>
                    </a:cubicBezTo>
                    <a:cubicBezTo>
                      <a:pt x="7198" y="30107"/>
                      <a:pt x="6539" y="29735"/>
                      <a:pt x="6056" y="29167"/>
                    </a:cubicBezTo>
                    <a:cubicBezTo>
                      <a:pt x="5161" y="28111"/>
                      <a:pt x="4383" y="26976"/>
                      <a:pt x="3710" y="25794"/>
                    </a:cubicBezTo>
                    <a:cubicBezTo>
                      <a:pt x="4184" y="25687"/>
                      <a:pt x="4693" y="25613"/>
                      <a:pt x="5213" y="25561"/>
                    </a:cubicBezTo>
                    <a:cubicBezTo>
                      <a:pt x="3555" y="22603"/>
                      <a:pt x="2686" y="19214"/>
                      <a:pt x="2173" y="15848"/>
                    </a:cubicBezTo>
                    <a:cubicBezTo>
                      <a:pt x="1360" y="10539"/>
                      <a:pt x="1669" y="4332"/>
                      <a:pt x="5787" y="891"/>
                    </a:cubicBezTo>
                    <a:cubicBezTo>
                      <a:pt x="6189" y="556"/>
                      <a:pt x="6612" y="262"/>
                      <a:pt x="7054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7" name="Google Shape;1982;p35">
                <a:extLst>
                  <a:ext uri="{FF2B5EF4-FFF2-40B4-BE49-F238E27FC236}">
                    <a16:creationId xmlns:a16="http://schemas.microsoft.com/office/drawing/2014/main" xmlns="" id="{F5984E67-CFAA-4C16-92E3-1DE7677081CE}"/>
                  </a:ext>
                </a:extLst>
              </p:cNvPr>
              <p:cNvSpPr/>
              <p:nvPr/>
            </p:nvSpPr>
            <p:spPr>
              <a:xfrm>
                <a:off x="5163225" y="3360075"/>
                <a:ext cx="569525" cy="801425"/>
              </a:xfrm>
              <a:custGeom>
                <a:avLst/>
                <a:gdLst/>
                <a:ahLst/>
                <a:cxnLst/>
                <a:rect l="l" t="t" r="r" b="b"/>
                <a:pathLst>
                  <a:path w="22781" h="32057" extrusionOk="0">
                    <a:moveTo>
                      <a:pt x="19236" y="1"/>
                    </a:moveTo>
                    <a:cubicBezTo>
                      <a:pt x="18471" y="1"/>
                      <a:pt x="17649" y="428"/>
                      <a:pt x="16968" y="859"/>
                    </a:cubicBezTo>
                    <a:cubicBezTo>
                      <a:pt x="15513" y="1783"/>
                      <a:pt x="14064" y="2760"/>
                      <a:pt x="12580" y="3648"/>
                    </a:cubicBezTo>
                    <a:cubicBezTo>
                      <a:pt x="12738" y="4886"/>
                      <a:pt x="12816" y="6076"/>
                      <a:pt x="12823" y="7206"/>
                    </a:cubicBezTo>
                    <a:cubicBezTo>
                      <a:pt x="11210" y="7504"/>
                      <a:pt x="9018" y="7817"/>
                      <a:pt x="6797" y="7817"/>
                    </a:cubicBezTo>
                    <a:cubicBezTo>
                      <a:pt x="4322" y="7817"/>
                      <a:pt x="1802" y="7427"/>
                      <a:pt x="0" y="6193"/>
                    </a:cubicBezTo>
                    <a:lnTo>
                      <a:pt x="0" y="6193"/>
                    </a:lnTo>
                    <a:cubicBezTo>
                      <a:pt x="1802" y="7431"/>
                      <a:pt x="4322" y="7822"/>
                      <a:pt x="6797" y="7822"/>
                    </a:cubicBezTo>
                    <a:cubicBezTo>
                      <a:pt x="9018" y="7822"/>
                      <a:pt x="11210" y="7508"/>
                      <a:pt x="12820" y="7210"/>
                    </a:cubicBezTo>
                    <a:cubicBezTo>
                      <a:pt x="13729" y="7044"/>
                      <a:pt x="14455" y="6882"/>
                      <a:pt x="14901" y="6786"/>
                    </a:cubicBezTo>
                    <a:cubicBezTo>
                      <a:pt x="14864" y="6620"/>
                      <a:pt x="14967" y="6458"/>
                      <a:pt x="15130" y="6418"/>
                    </a:cubicBezTo>
                    <a:cubicBezTo>
                      <a:pt x="18467" y="5615"/>
                      <a:pt x="20700" y="4005"/>
                      <a:pt x="21557" y="3294"/>
                    </a:cubicBezTo>
                    <a:cubicBezTo>
                      <a:pt x="21462" y="2837"/>
                      <a:pt x="21348" y="2380"/>
                      <a:pt x="21203" y="1924"/>
                    </a:cubicBezTo>
                    <a:cubicBezTo>
                      <a:pt x="21005" y="1279"/>
                      <a:pt x="20722" y="601"/>
                      <a:pt x="20147" y="248"/>
                    </a:cubicBezTo>
                    <a:cubicBezTo>
                      <a:pt x="19863" y="74"/>
                      <a:pt x="19554" y="1"/>
                      <a:pt x="19236" y="1"/>
                    </a:cubicBezTo>
                    <a:close/>
                    <a:moveTo>
                      <a:pt x="21686" y="3990"/>
                    </a:moveTo>
                    <a:cubicBezTo>
                      <a:pt x="20659" y="4794"/>
                      <a:pt x="18537" y="6200"/>
                      <a:pt x="15446" y="6977"/>
                    </a:cubicBezTo>
                    <a:cubicBezTo>
                      <a:pt x="15826" y="7792"/>
                      <a:pt x="16264" y="10447"/>
                      <a:pt x="16606" y="13771"/>
                    </a:cubicBezTo>
                    <a:lnTo>
                      <a:pt x="16614" y="13771"/>
                    </a:lnTo>
                    <a:cubicBezTo>
                      <a:pt x="16986" y="17311"/>
                      <a:pt x="17262" y="21602"/>
                      <a:pt x="17269" y="25216"/>
                    </a:cubicBezTo>
                    <a:lnTo>
                      <a:pt x="17269" y="25555"/>
                    </a:lnTo>
                    <a:cubicBezTo>
                      <a:pt x="17269" y="26590"/>
                      <a:pt x="17244" y="27563"/>
                      <a:pt x="17189" y="28443"/>
                    </a:cubicBezTo>
                    <a:lnTo>
                      <a:pt x="17189" y="28450"/>
                    </a:lnTo>
                    <a:cubicBezTo>
                      <a:pt x="17097" y="30023"/>
                      <a:pt x="16916" y="31298"/>
                      <a:pt x="16621" y="32057"/>
                    </a:cubicBezTo>
                    <a:cubicBezTo>
                      <a:pt x="16769" y="31913"/>
                      <a:pt x="16905" y="31759"/>
                      <a:pt x="17034" y="31592"/>
                    </a:cubicBezTo>
                    <a:cubicBezTo>
                      <a:pt x="18474" y="29732"/>
                      <a:pt x="18456" y="27183"/>
                      <a:pt x="18684" y="24841"/>
                    </a:cubicBezTo>
                    <a:cubicBezTo>
                      <a:pt x="19369" y="17823"/>
                      <a:pt x="22781" y="10783"/>
                      <a:pt x="21686" y="3990"/>
                    </a:cubicBezTo>
                    <a:close/>
                  </a:path>
                </a:pathLst>
              </a:custGeom>
              <a:solidFill>
                <a:schemeClr val="dk1">
                  <a:alpha val="15109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8" name="Google Shape;1983;p35">
                <a:extLst>
                  <a:ext uri="{FF2B5EF4-FFF2-40B4-BE49-F238E27FC236}">
                    <a16:creationId xmlns:a16="http://schemas.microsoft.com/office/drawing/2014/main" xmlns="" id="{360809DF-D591-40F4-959D-F96C7C2DCA94}"/>
                  </a:ext>
                </a:extLst>
              </p:cNvPr>
              <p:cNvSpPr/>
              <p:nvPr/>
            </p:nvSpPr>
            <p:spPr>
              <a:xfrm>
                <a:off x="5158325" y="3451250"/>
                <a:ext cx="325500" cy="104275"/>
              </a:xfrm>
              <a:custGeom>
                <a:avLst/>
                <a:gdLst/>
                <a:ahLst/>
                <a:cxnLst/>
                <a:rect l="l" t="t" r="r" b="b"/>
                <a:pathLst>
                  <a:path w="13020" h="4171" extrusionOk="0">
                    <a:moveTo>
                      <a:pt x="12776" y="1"/>
                    </a:moveTo>
                    <a:cubicBezTo>
                      <a:pt x="11513" y="756"/>
                      <a:pt x="10220" y="1448"/>
                      <a:pt x="8872" y="1987"/>
                    </a:cubicBezTo>
                    <a:cubicBezTo>
                      <a:pt x="8223" y="2951"/>
                      <a:pt x="7250" y="3828"/>
                      <a:pt x="5866" y="3828"/>
                    </a:cubicBezTo>
                    <a:cubicBezTo>
                      <a:pt x="5740" y="3828"/>
                      <a:pt x="5611" y="3821"/>
                      <a:pt x="5482" y="3810"/>
                    </a:cubicBezTo>
                    <a:cubicBezTo>
                      <a:pt x="5313" y="3787"/>
                      <a:pt x="5191" y="3636"/>
                      <a:pt x="5210" y="3467"/>
                    </a:cubicBezTo>
                    <a:cubicBezTo>
                      <a:pt x="5228" y="3305"/>
                      <a:pt x="5368" y="3194"/>
                      <a:pt x="5523" y="3194"/>
                    </a:cubicBezTo>
                    <a:lnTo>
                      <a:pt x="5552" y="3194"/>
                    </a:lnTo>
                    <a:cubicBezTo>
                      <a:pt x="5652" y="3206"/>
                      <a:pt x="5751" y="3209"/>
                      <a:pt x="5847" y="3209"/>
                    </a:cubicBezTo>
                    <a:cubicBezTo>
                      <a:pt x="6602" y="3209"/>
                      <a:pt x="7218" y="2878"/>
                      <a:pt x="7711" y="2402"/>
                    </a:cubicBezTo>
                    <a:lnTo>
                      <a:pt x="7711" y="2402"/>
                    </a:lnTo>
                    <a:cubicBezTo>
                      <a:pt x="7262" y="2550"/>
                      <a:pt x="6808" y="2675"/>
                      <a:pt x="6344" y="2778"/>
                    </a:cubicBezTo>
                    <a:cubicBezTo>
                      <a:pt x="5512" y="2966"/>
                      <a:pt x="4642" y="3062"/>
                      <a:pt x="3770" y="3062"/>
                    </a:cubicBezTo>
                    <a:cubicBezTo>
                      <a:pt x="2484" y="3062"/>
                      <a:pt x="1194" y="2852"/>
                      <a:pt x="1" y="2406"/>
                    </a:cubicBezTo>
                    <a:lnTo>
                      <a:pt x="1" y="2406"/>
                    </a:lnTo>
                    <a:cubicBezTo>
                      <a:pt x="64" y="2454"/>
                      <a:pt x="130" y="2502"/>
                      <a:pt x="196" y="2546"/>
                    </a:cubicBezTo>
                    <a:cubicBezTo>
                      <a:pt x="1998" y="3780"/>
                      <a:pt x="4518" y="4170"/>
                      <a:pt x="6993" y="4170"/>
                    </a:cubicBezTo>
                    <a:cubicBezTo>
                      <a:pt x="9214" y="4170"/>
                      <a:pt x="11406" y="3857"/>
                      <a:pt x="13019" y="3559"/>
                    </a:cubicBezTo>
                    <a:cubicBezTo>
                      <a:pt x="13012" y="2429"/>
                      <a:pt x="12934" y="1239"/>
                      <a:pt x="12776" y="1"/>
                    </a:cubicBezTo>
                    <a:close/>
                  </a:path>
                </a:pathLst>
              </a:custGeom>
              <a:solidFill>
                <a:srgbClr val="ED901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9" name="Google Shape;1984;p35">
                <a:extLst>
                  <a:ext uri="{FF2B5EF4-FFF2-40B4-BE49-F238E27FC236}">
                    <a16:creationId xmlns:a16="http://schemas.microsoft.com/office/drawing/2014/main" xmlns="" id="{6CE01E64-EB7B-493F-B15B-CC41883928F7}"/>
                  </a:ext>
                </a:extLst>
              </p:cNvPr>
              <p:cNvSpPr/>
              <p:nvPr/>
            </p:nvSpPr>
            <p:spPr>
              <a:xfrm>
                <a:off x="5288100" y="3500900"/>
                <a:ext cx="92025" cy="46075"/>
              </a:xfrm>
              <a:custGeom>
                <a:avLst/>
                <a:gdLst/>
                <a:ahLst/>
                <a:cxnLst/>
                <a:rect l="l" t="t" r="r" b="b"/>
                <a:pathLst>
                  <a:path w="3681" h="1843" extrusionOk="0">
                    <a:moveTo>
                      <a:pt x="3681" y="1"/>
                    </a:moveTo>
                    <a:lnTo>
                      <a:pt x="3681" y="1"/>
                    </a:lnTo>
                    <a:cubicBezTo>
                      <a:pt x="3301" y="151"/>
                      <a:pt x="2914" y="291"/>
                      <a:pt x="2520" y="416"/>
                    </a:cubicBezTo>
                    <a:cubicBezTo>
                      <a:pt x="2027" y="892"/>
                      <a:pt x="1411" y="1223"/>
                      <a:pt x="656" y="1223"/>
                    </a:cubicBezTo>
                    <a:cubicBezTo>
                      <a:pt x="560" y="1223"/>
                      <a:pt x="461" y="1220"/>
                      <a:pt x="361" y="1208"/>
                    </a:cubicBezTo>
                    <a:lnTo>
                      <a:pt x="332" y="1208"/>
                    </a:lnTo>
                    <a:cubicBezTo>
                      <a:pt x="177" y="1208"/>
                      <a:pt x="37" y="1319"/>
                      <a:pt x="19" y="1481"/>
                    </a:cubicBezTo>
                    <a:cubicBezTo>
                      <a:pt x="0" y="1650"/>
                      <a:pt x="122" y="1801"/>
                      <a:pt x="291" y="1824"/>
                    </a:cubicBezTo>
                    <a:cubicBezTo>
                      <a:pt x="420" y="1835"/>
                      <a:pt x="549" y="1842"/>
                      <a:pt x="675" y="1842"/>
                    </a:cubicBezTo>
                    <a:cubicBezTo>
                      <a:pt x="2059" y="1842"/>
                      <a:pt x="3032" y="965"/>
                      <a:pt x="3681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0" name="Google Shape;1985;p35">
                <a:extLst>
                  <a:ext uri="{FF2B5EF4-FFF2-40B4-BE49-F238E27FC236}">
                    <a16:creationId xmlns:a16="http://schemas.microsoft.com/office/drawing/2014/main" xmlns="" id="{E4A0AFB0-4149-4EFB-B96F-6D074B4A2896}"/>
                  </a:ext>
                </a:extLst>
              </p:cNvPr>
              <p:cNvSpPr/>
              <p:nvPr/>
            </p:nvSpPr>
            <p:spPr>
              <a:xfrm>
                <a:off x="5534825" y="3442425"/>
                <a:ext cx="170575" cy="92100"/>
              </a:xfrm>
              <a:custGeom>
                <a:avLst/>
                <a:gdLst/>
                <a:ahLst/>
                <a:cxnLst/>
                <a:rect l="l" t="t" r="r" b="b"/>
                <a:pathLst>
                  <a:path w="6823" h="3684" extrusionOk="0">
                    <a:moveTo>
                      <a:pt x="6693" y="0"/>
                    </a:moveTo>
                    <a:cubicBezTo>
                      <a:pt x="5836" y="711"/>
                      <a:pt x="3603" y="2321"/>
                      <a:pt x="266" y="3124"/>
                    </a:cubicBezTo>
                    <a:cubicBezTo>
                      <a:pt x="103" y="3164"/>
                      <a:pt x="0" y="3326"/>
                      <a:pt x="37" y="3492"/>
                    </a:cubicBezTo>
                    <a:cubicBezTo>
                      <a:pt x="159" y="3467"/>
                      <a:pt x="258" y="3445"/>
                      <a:pt x="336" y="3430"/>
                    </a:cubicBezTo>
                    <a:cubicBezTo>
                      <a:pt x="343" y="3426"/>
                      <a:pt x="346" y="3426"/>
                      <a:pt x="354" y="3426"/>
                    </a:cubicBezTo>
                    <a:cubicBezTo>
                      <a:pt x="428" y="3426"/>
                      <a:pt x="501" y="3515"/>
                      <a:pt x="582" y="3683"/>
                    </a:cubicBezTo>
                    <a:cubicBezTo>
                      <a:pt x="3673" y="2906"/>
                      <a:pt x="5795" y="1500"/>
                      <a:pt x="6822" y="696"/>
                    </a:cubicBezTo>
                    <a:cubicBezTo>
                      <a:pt x="6786" y="464"/>
                      <a:pt x="6742" y="232"/>
                      <a:pt x="6693" y="0"/>
                    </a:cubicBezTo>
                    <a:close/>
                  </a:path>
                </a:pathLst>
              </a:custGeom>
              <a:solidFill>
                <a:srgbClr val="2A2A2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1" name="Google Shape;1986;p35">
                <a:extLst>
                  <a:ext uri="{FF2B5EF4-FFF2-40B4-BE49-F238E27FC236}">
                    <a16:creationId xmlns:a16="http://schemas.microsoft.com/office/drawing/2014/main" xmlns="" id="{65566E15-87F0-414E-8FB2-5E915E633682}"/>
                  </a:ext>
                </a:extLst>
              </p:cNvPr>
              <p:cNvSpPr/>
              <p:nvPr/>
            </p:nvSpPr>
            <p:spPr>
              <a:xfrm>
                <a:off x="4805450" y="4675650"/>
                <a:ext cx="907025" cy="366925"/>
              </a:xfrm>
              <a:custGeom>
                <a:avLst/>
                <a:gdLst/>
                <a:ahLst/>
                <a:cxnLst/>
                <a:rect l="l" t="t" r="r" b="b"/>
                <a:pathLst>
                  <a:path w="36281" h="14677" extrusionOk="0">
                    <a:moveTo>
                      <a:pt x="35522" y="0"/>
                    </a:moveTo>
                    <a:cubicBezTo>
                      <a:pt x="30284" y="1344"/>
                      <a:pt x="24876" y="2019"/>
                      <a:pt x="19468" y="2019"/>
                    </a:cubicBezTo>
                    <a:cubicBezTo>
                      <a:pt x="14820" y="2019"/>
                      <a:pt x="10167" y="1521"/>
                      <a:pt x="5628" y="519"/>
                    </a:cubicBezTo>
                    <a:cubicBezTo>
                      <a:pt x="4880" y="354"/>
                      <a:pt x="4034" y="221"/>
                      <a:pt x="3234" y="221"/>
                    </a:cubicBezTo>
                    <a:cubicBezTo>
                      <a:pt x="1941" y="221"/>
                      <a:pt x="759" y="567"/>
                      <a:pt x="247" y="1684"/>
                    </a:cubicBezTo>
                    <a:cubicBezTo>
                      <a:pt x="36" y="2155"/>
                      <a:pt x="0" y="2685"/>
                      <a:pt x="7" y="3197"/>
                    </a:cubicBezTo>
                    <a:cubicBezTo>
                      <a:pt x="44" y="5397"/>
                      <a:pt x="891" y="7551"/>
                      <a:pt x="1554" y="9710"/>
                    </a:cubicBezTo>
                    <a:cubicBezTo>
                      <a:pt x="2088" y="9703"/>
                      <a:pt x="2590" y="9695"/>
                      <a:pt x="3042" y="9677"/>
                    </a:cubicBezTo>
                    <a:cubicBezTo>
                      <a:pt x="3393" y="9659"/>
                      <a:pt x="3746" y="9644"/>
                      <a:pt x="4103" y="9644"/>
                    </a:cubicBezTo>
                    <a:cubicBezTo>
                      <a:pt x="4280" y="9644"/>
                      <a:pt x="4457" y="9648"/>
                      <a:pt x="4634" y="9659"/>
                    </a:cubicBezTo>
                    <a:cubicBezTo>
                      <a:pt x="4239" y="7957"/>
                      <a:pt x="3904" y="6145"/>
                      <a:pt x="3904" y="4892"/>
                    </a:cubicBezTo>
                    <a:cubicBezTo>
                      <a:pt x="3904" y="4549"/>
                      <a:pt x="3930" y="4248"/>
                      <a:pt x="3986" y="4001"/>
                    </a:cubicBezTo>
                    <a:cubicBezTo>
                      <a:pt x="4049" y="3695"/>
                      <a:pt x="4163" y="3470"/>
                      <a:pt x="4336" y="3367"/>
                    </a:cubicBezTo>
                    <a:cubicBezTo>
                      <a:pt x="4756" y="3112"/>
                      <a:pt x="5261" y="3020"/>
                      <a:pt x="5975" y="3020"/>
                    </a:cubicBezTo>
                    <a:cubicBezTo>
                      <a:pt x="6222" y="3020"/>
                      <a:pt x="6494" y="3032"/>
                      <a:pt x="6796" y="3051"/>
                    </a:cubicBezTo>
                    <a:cubicBezTo>
                      <a:pt x="8277" y="3139"/>
                      <a:pt x="10494" y="3426"/>
                      <a:pt x="14053" y="3577"/>
                    </a:cubicBezTo>
                    <a:cubicBezTo>
                      <a:pt x="15431" y="3636"/>
                      <a:pt x="17008" y="3673"/>
                      <a:pt x="18817" y="3673"/>
                    </a:cubicBezTo>
                    <a:cubicBezTo>
                      <a:pt x="19663" y="3673"/>
                      <a:pt x="20478" y="3661"/>
                      <a:pt x="21263" y="3643"/>
                    </a:cubicBezTo>
                    <a:cubicBezTo>
                      <a:pt x="28741" y="3463"/>
                      <a:pt x="33470" y="2505"/>
                      <a:pt x="35025" y="2505"/>
                    </a:cubicBezTo>
                    <a:cubicBezTo>
                      <a:pt x="35283" y="2505"/>
                      <a:pt x="35453" y="2534"/>
                      <a:pt x="35533" y="2593"/>
                    </a:cubicBezTo>
                    <a:cubicBezTo>
                      <a:pt x="35662" y="2685"/>
                      <a:pt x="35769" y="3150"/>
                      <a:pt x="35861" y="3828"/>
                    </a:cubicBezTo>
                    <a:cubicBezTo>
                      <a:pt x="36281" y="2546"/>
                      <a:pt x="36255" y="1116"/>
                      <a:pt x="35522" y="0"/>
                    </a:cubicBezTo>
                    <a:close/>
                    <a:moveTo>
                      <a:pt x="5049" y="14176"/>
                    </a:moveTo>
                    <a:cubicBezTo>
                      <a:pt x="4784" y="14459"/>
                      <a:pt x="4412" y="14643"/>
                      <a:pt x="3989" y="14661"/>
                    </a:cubicBezTo>
                    <a:cubicBezTo>
                      <a:pt x="3802" y="14668"/>
                      <a:pt x="3610" y="14672"/>
                      <a:pt x="3418" y="14672"/>
                    </a:cubicBezTo>
                    <a:cubicBezTo>
                      <a:pt x="3050" y="14672"/>
                      <a:pt x="2675" y="14661"/>
                      <a:pt x="2310" y="14639"/>
                    </a:cubicBezTo>
                    <a:lnTo>
                      <a:pt x="2310" y="14639"/>
                    </a:lnTo>
                    <a:cubicBezTo>
                      <a:pt x="2667" y="14665"/>
                      <a:pt x="3032" y="14676"/>
                      <a:pt x="3396" y="14676"/>
                    </a:cubicBezTo>
                    <a:cubicBezTo>
                      <a:pt x="3595" y="14676"/>
                      <a:pt x="3790" y="14672"/>
                      <a:pt x="3986" y="14665"/>
                    </a:cubicBezTo>
                    <a:cubicBezTo>
                      <a:pt x="4412" y="14646"/>
                      <a:pt x="4784" y="14459"/>
                      <a:pt x="5049" y="14176"/>
                    </a:cubicBezTo>
                    <a:close/>
                  </a:path>
                </a:pathLst>
              </a:custGeom>
              <a:solidFill>
                <a:schemeClr val="dk1">
                  <a:alpha val="15109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2" name="Google Shape;1987;p35">
                <a:extLst>
                  <a:ext uri="{FF2B5EF4-FFF2-40B4-BE49-F238E27FC236}">
                    <a16:creationId xmlns:a16="http://schemas.microsoft.com/office/drawing/2014/main" xmlns="" id="{AE1523DB-10CC-4C91-AB63-C15295291577}"/>
                  </a:ext>
                </a:extLst>
              </p:cNvPr>
              <p:cNvSpPr/>
              <p:nvPr/>
            </p:nvSpPr>
            <p:spPr>
              <a:xfrm>
                <a:off x="4844300" y="4916750"/>
                <a:ext cx="100225" cy="125700"/>
              </a:xfrm>
              <a:custGeom>
                <a:avLst/>
                <a:gdLst/>
                <a:ahLst/>
                <a:cxnLst/>
                <a:rect l="l" t="t" r="r" b="b"/>
                <a:pathLst>
                  <a:path w="4009" h="5028" extrusionOk="0">
                    <a:moveTo>
                      <a:pt x="2549" y="0"/>
                    </a:moveTo>
                    <a:cubicBezTo>
                      <a:pt x="2192" y="0"/>
                      <a:pt x="1839" y="15"/>
                      <a:pt x="1488" y="33"/>
                    </a:cubicBezTo>
                    <a:cubicBezTo>
                      <a:pt x="1036" y="51"/>
                      <a:pt x="534" y="59"/>
                      <a:pt x="0" y="66"/>
                    </a:cubicBezTo>
                    <a:cubicBezTo>
                      <a:pt x="502" y="1698"/>
                      <a:pt x="895" y="3334"/>
                      <a:pt x="756" y="4995"/>
                    </a:cubicBezTo>
                    <a:cubicBezTo>
                      <a:pt x="1121" y="5017"/>
                      <a:pt x="1496" y="5028"/>
                      <a:pt x="1864" y="5028"/>
                    </a:cubicBezTo>
                    <a:cubicBezTo>
                      <a:pt x="2056" y="5028"/>
                      <a:pt x="2248" y="5024"/>
                      <a:pt x="2435" y="5017"/>
                    </a:cubicBezTo>
                    <a:cubicBezTo>
                      <a:pt x="2859" y="4999"/>
                      <a:pt x="3231" y="4815"/>
                      <a:pt x="3496" y="4531"/>
                    </a:cubicBezTo>
                    <a:cubicBezTo>
                      <a:pt x="3846" y="4159"/>
                      <a:pt x="4008" y="3613"/>
                      <a:pt x="3857" y="3069"/>
                    </a:cubicBezTo>
                    <a:cubicBezTo>
                      <a:pt x="3629" y="2236"/>
                      <a:pt x="3338" y="1146"/>
                      <a:pt x="3080" y="15"/>
                    </a:cubicBezTo>
                    <a:cubicBezTo>
                      <a:pt x="2903" y="4"/>
                      <a:pt x="2726" y="0"/>
                      <a:pt x="2549" y="0"/>
                    </a:cubicBezTo>
                    <a:close/>
                  </a:path>
                </a:pathLst>
              </a:custGeom>
              <a:solidFill>
                <a:srgbClr val="2A2A2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3" name="Google Shape;1988;p35">
                <a:extLst>
                  <a:ext uri="{FF2B5EF4-FFF2-40B4-BE49-F238E27FC236}">
                    <a16:creationId xmlns:a16="http://schemas.microsoft.com/office/drawing/2014/main" xmlns="" id="{BFFA5B42-F729-4DF3-8264-4F8C623269AE}"/>
                  </a:ext>
                </a:extLst>
              </p:cNvPr>
              <p:cNvSpPr/>
              <p:nvPr/>
            </p:nvSpPr>
            <p:spPr>
              <a:xfrm>
                <a:off x="5770225" y="2741125"/>
                <a:ext cx="218000" cy="2290650"/>
              </a:xfrm>
              <a:custGeom>
                <a:avLst/>
                <a:gdLst/>
                <a:ahLst/>
                <a:cxnLst/>
                <a:rect l="l" t="t" r="r" b="b"/>
                <a:pathLst>
                  <a:path w="8720" h="91626" extrusionOk="0">
                    <a:moveTo>
                      <a:pt x="5769" y="1"/>
                    </a:moveTo>
                    <a:cubicBezTo>
                      <a:pt x="4803" y="1"/>
                      <a:pt x="3816" y="472"/>
                      <a:pt x="3275" y="1283"/>
                    </a:cubicBezTo>
                    <a:cubicBezTo>
                      <a:pt x="3120" y="1511"/>
                      <a:pt x="2972" y="1761"/>
                      <a:pt x="2836" y="2012"/>
                    </a:cubicBezTo>
                    <a:cubicBezTo>
                      <a:pt x="3183" y="1835"/>
                      <a:pt x="3537" y="1706"/>
                      <a:pt x="3894" y="1706"/>
                    </a:cubicBezTo>
                    <a:cubicBezTo>
                      <a:pt x="4376" y="1706"/>
                      <a:pt x="4863" y="1946"/>
                      <a:pt x="5315" y="2619"/>
                    </a:cubicBezTo>
                    <a:cubicBezTo>
                      <a:pt x="5757" y="3275"/>
                      <a:pt x="5857" y="4071"/>
                      <a:pt x="5717" y="4848"/>
                    </a:cubicBezTo>
                    <a:cubicBezTo>
                      <a:pt x="6085" y="5846"/>
                      <a:pt x="5371" y="7965"/>
                      <a:pt x="3743" y="8049"/>
                    </a:cubicBezTo>
                    <a:cubicBezTo>
                      <a:pt x="3720" y="8053"/>
                      <a:pt x="3702" y="8053"/>
                      <a:pt x="3680" y="8053"/>
                    </a:cubicBezTo>
                    <a:cubicBezTo>
                      <a:pt x="3606" y="8053"/>
                      <a:pt x="3544" y="8046"/>
                      <a:pt x="3484" y="8031"/>
                    </a:cubicBezTo>
                    <a:cubicBezTo>
                      <a:pt x="2678" y="8609"/>
                      <a:pt x="1775" y="9066"/>
                      <a:pt x="895" y="9537"/>
                    </a:cubicBezTo>
                    <a:cubicBezTo>
                      <a:pt x="626" y="9685"/>
                      <a:pt x="335" y="9858"/>
                      <a:pt x="199" y="10138"/>
                    </a:cubicBezTo>
                    <a:cubicBezTo>
                      <a:pt x="0" y="10544"/>
                      <a:pt x="199" y="11025"/>
                      <a:pt x="390" y="11438"/>
                    </a:cubicBezTo>
                    <a:cubicBezTo>
                      <a:pt x="7131" y="25897"/>
                      <a:pt x="6458" y="42570"/>
                      <a:pt x="5647" y="58501"/>
                    </a:cubicBezTo>
                    <a:cubicBezTo>
                      <a:pt x="5168" y="67936"/>
                      <a:pt x="4674" y="77455"/>
                      <a:pt x="2954" y="86719"/>
                    </a:cubicBezTo>
                    <a:cubicBezTo>
                      <a:pt x="3882" y="86672"/>
                      <a:pt x="4807" y="86576"/>
                      <a:pt x="5720" y="86410"/>
                    </a:cubicBezTo>
                    <a:cubicBezTo>
                      <a:pt x="5902" y="85515"/>
                      <a:pt x="6092" y="84490"/>
                      <a:pt x="6288" y="83349"/>
                    </a:cubicBezTo>
                    <a:cubicBezTo>
                      <a:pt x="6679" y="81013"/>
                      <a:pt x="7080" y="78169"/>
                      <a:pt x="7444" y="74891"/>
                    </a:cubicBezTo>
                    <a:cubicBezTo>
                      <a:pt x="7573" y="73704"/>
                      <a:pt x="7699" y="72456"/>
                      <a:pt x="7816" y="71152"/>
                    </a:cubicBezTo>
                    <a:cubicBezTo>
                      <a:pt x="8085" y="68201"/>
                      <a:pt x="8311" y="64963"/>
                      <a:pt x="8469" y="61478"/>
                    </a:cubicBezTo>
                    <a:cubicBezTo>
                      <a:pt x="8605" y="58513"/>
                      <a:pt x="8693" y="55371"/>
                      <a:pt x="8712" y="52063"/>
                    </a:cubicBezTo>
                    <a:cubicBezTo>
                      <a:pt x="8716" y="51462"/>
                      <a:pt x="8719" y="50858"/>
                      <a:pt x="8719" y="50247"/>
                    </a:cubicBezTo>
                    <a:lnTo>
                      <a:pt x="8719" y="50114"/>
                    </a:lnTo>
                    <a:cubicBezTo>
                      <a:pt x="8719" y="48817"/>
                      <a:pt x="8704" y="47494"/>
                      <a:pt x="8678" y="46151"/>
                    </a:cubicBezTo>
                    <a:cubicBezTo>
                      <a:pt x="8664" y="45248"/>
                      <a:pt x="8642" y="44364"/>
                      <a:pt x="8612" y="43502"/>
                    </a:cubicBezTo>
                    <a:cubicBezTo>
                      <a:pt x="8583" y="42618"/>
                      <a:pt x="8549" y="41756"/>
                      <a:pt x="8510" y="40912"/>
                    </a:cubicBezTo>
                    <a:cubicBezTo>
                      <a:pt x="8461" y="39888"/>
                      <a:pt x="8403" y="38897"/>
                      <a:pt x="8340" y="37936"/>
                    </a:cubicBezTo>
                    <a:cubicBezTo>
                      <a:pt x="8277" y="36967"/>
                      <a:pt x="8204" y="36028"/>
                      <a:pt x="8122" y="35117"/>
                    </a:cubicBezTo>
                    <a:cubicBezTo>
                      <a:pt x="8049" y="34263"/>
                      <a:pt x="7971" y="33434"/>
                      <a:pt x="7886" y="32631"/>
                    </a:cubicBezTo>
                    <a:cubicBezTo>
                      <a:pt x="7847" y="32259"/>
                      <a:pt x="7806" y="31890"/>
                      <a:pt x="7765" y="31529"/>
                    </a:cubicBezTo>
                    <a:cubicBezTo>
                      <a:pt x="7519" y="29393"/>
                      <a:pt x="7238" y="27452"/>
                      <a:pt x="6944" y="25691"/>
                    </a:cubicBezTo>
                    <a:cubicBezTo>
                      <a:pt x="6847" y="25116"/>
                      <a:pt x="6748" y="24560"/>
                      <a:pt x="6649" y="24026"/>
                    </a:cubicBezTo>
                    <a:cubicBezTo>
                      <a:pt x="6351" y="22408"/>
                      <a:pt x="6041" y="20961"/>
                      <a:pt x="5739" y="19675"/>
                    </a:cubicBezTo>
                    <a:cubicBezTo>
                      <a:pt x="5658" y="19322"/>
                      <a:pt x="5574" y="18982"/>
                      <a:pt x="5492" y="18651"/>
                    </a:cubicBezTo>
                    <a:cubicBezTo>
                      <a:pt x="4354" y="14102"/>
                      <a:pt x="3355" y="11751"/>
                      <a:pt x="3355" y="10911"/>
                    </a:cubicBezTo>
                    <a:cubicBezTo>
                      <a:pt x="3355" y="10782"/>
                      <a:pt x="3377" y="10690"/>
                      <a:pt x="3430" y="10632"/>
                    </a:cubicBezTo>
                    <a:cubicBezTo>
                      <a:pt x="4203" y="9704"/>
                      <a:pt x="7754" y="8624"/>
                      <a:pt x="8373" y="3990"/>
                    </a:cubicBezTo>
                    <a:cubicBezTo>
                      <a:pt x="8413" y="3684"/>
                      <a:pt x="8432" y="3396"/>
                      <a:pt x="8432" y="3128"/>
                    </a:cubicBezTo>
                    <a:cubicBezTo>
                      <a:pt x="8432" y="921"/>
                      <a:pt x="7121" y="1"/>
                      <a:pt x="5769" y="1"/>
                    </a:cubicBezTo>
                    <a:close/>
                    <a:moveTo>
                      <a:pt x="4380" y="90926"/>
                    </a:moveTo>
                    <a:cubicBezTo>
                      <a:pt x="3930" y="91317"/>
                      <a:pt x="2969" y="91541"/>
                      <a:pt x="1915" y="91622"/>
                    </a:cubicBezTo>
                    <a:lnTo>
                      <a:pt x="1915" y="91626"/>
                    </a:lnTo>
                    <a:cubicBezTo>
                      <a:pt x="2972" y="91549"/>
                      <a:pt x="3930" y="91320"/>
                      <a:pt x="4380" y="90926"/>
                    </a:cubicBezTo>
                    <a:close/>
                  </a:path>
                </a:pathLst>
              </a:custGeom>
              <a:solidFill>
                <a:schemeClr val="dk1">
                  <a:alpha val="15109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4" name="Google Shape;1989;p35">
                <a:extLst>
                  <a:ext uri="{FF2B5EF4-FFF2-40B4-BE49-F238E27FC236}">
                    <a16:creationId xmlns:a16="http://schemas.microsoft.com/office/drawing/2014/main" xmlns="" id="{4719DE34-0E2A-491C-BC18-9AC35A71AACF}"/>
                  </a:ext>
                </a:extLst>
              </p:cNvPr>
              <p:cNvSpPr/>
              <p:nvPr/>
            </p:nvSpPr>
            <p:spPr>
              <a:xfrm>
                <a:off x="5857325" y="2862325"/>
                <a:ext cx="65050" cy="80125"/>
              </a:xfrm>
              <a:custGeom>
                <a:avLst/>
                <a:gdLst/>
                <a:ahLst/>
                <a:cxnLst/>
                <a:rect l="l" t="t" r="r" b="b"/>
                <a:pathLst>
                  <a:path w="2602" h="3205" extrusionOk="0">
                    <a:moveTo>
                      <a:pt x="2233" y="0"/>
                    </a:moveTo>
                    <a:cubicBezTo>
                      <a:pt x="2097" y="752"/>
                      <a:pt x="1736" y="1488"/>
                      <a:pt x="1238" y="2071"/>
                    </a:cubicBezTo>
                    <a:cubicBezTo>
                      <a:pt x="870" y="2494"/>
                      <a:pt x="450" y="2858"/>
                      <a:pt x="0" y="3183"/>
                    </a:cubicBezTo>
                    <a:cubicBezTo>
                      <a:pt x="60" y="3198"/>
                      <a:pt x="122" y="3205"/>
                      <a:pt x="196" y="3205"/>
                    </a:cubicBezTo>
                    <a:cubicBezTo>
                      <a:pt x="218" y="3205"/>
                      <a:pt x="236" y="3205"/>
                      <a:pt x="259" y="3201"/>
                    </a:cubicBezTo>
                    <a:cubicBezTo>
                      <a:pt x="1887" y="3117"/>
                      <a:pt x="2601" y="998"/>
                      <a:pt x="2233" y="0"/>
                    </a:cubicBezTo>
                    <a:close/>
                  </a:path>
                </a:pathLst>
              </a:custGeom>
              <a:solidFill>
                <a:schemeClr val="dk1">
                  <a:alpha val="15109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5" name="Google Shape;1990;p35">
                <a:extLst>
                  <a:ext uri="{FF2B5EF4-FFF2-40B4-BE49-F238E27FC236}">
                    <a16:creationId xmlns:a16="http://schemas.microsoft.com/office/drawing/2014/main" xmlns="" id="{DD6F06D9-DC65-49BD-9FB3-2BE0528AED4C}"/>
                  </a:ext>
                </a:extLst>
              </p:cNvPr>
              <p:cNvSpPr/>
              <p:nvPr/>
            </p:nvSpPr>
            <p:spPr>
              <a:xfrm>
                <a:off x="5818100" y="4901350"/>
                <a:ext cx="95150" cy="130350"/>
              </a:xfrm>
              <a:custGeom>
                <a:avLst/>
                <a:gdLst/>
                <a:ahLst/>
                <a:cxnLst/>
                <a:rect l="l" t="t" r="r" b="b"/>
                <a:pathLst>
                  <a:path w="3806" h="5214" extrusionOk="0">
                    <a:moveTo>
                      <a:pt x="3805" y="1"/>
                    </a:moveTo>
                    <a:cubicBezTo>
                      <a:pt x="2892" y="167"/>
                      <a:pt x="1967" y="263"/>
                      <a:pt x="1039" y="310"/>
                    </a:cubicBezTo>
                    <a:cubicBezTo>
                      <a:pt x="733" y="1953"/>
                      <a:pt x="391" y="3588"/>
                      <a:pt x="0" y="5213"/>
                    </a:cubicBezTo>
                    <a:cubicBezTo>
                      <a:pt x="1054" y="5132"/>
                      <a:pt x="2015" y="4908"/>
                      <a:pt x="2465" y="4517"/>
                    </a:cubicBezTo>
                    <a:cubicBezTo>
                      <a:pt x="2516" y="4473"/>
                      <a:pt x="2560" y="4425"/>
                      <a:pt x="2598" y="4377"/>
                    </a:cubicBezTo>
                    <a:cubicBezTo>
                      <a:pt x="2844" y="4042"/>
                      <a:pt x="3293" y="2536"/>
                      <a:pt x="3805" y="1"/>
                    </a:cubicBezTo>
                    <a:close/>
                  </a:path>
                </a:pathLst>
              </a:custGeom>
              <a:solidFill>
                <a:srgbClr val="2A2A2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6" name="Google Shape;1991;p35">
                <a:extLst>
                  <a:ext uri="{FF2B5EF4-FFF2-40B4-BE49-F238E27FC236}">
                    <a16:creationId xmlns:a16="http://schemas.microsoft.com/office/drawing/2014/main" xmlns="" id="{E0111E81-5AD1-42D8-AAC6-3601386F5F89}"/>
                  </a:ext>
                </a:extLst>
              </p:cNvPr>
              <p:cNvSpPr/>
              <p:nvPr/>
            </p:nvSpPr>
            <p:spPr>
              <a:xfrm>
                <a:off x="5526800" y="2738075"/>
                <a:ext cx="51700" cy="112375"/>
              </a:xfrm>
              <a:custGeom>
                <a:avLst/>
                <a:gdLst/>
                <a:ahLst/>
                <a:cxnLst/>
                <a:rect l="l" t="t" r="r" b="b"/>
                <a:pathLst>
                  <a:path w="2068" h="4495" extrusionOk="0">
                    <a:moveTo>
                      <a:pt x="612" y="1"/>
                    </a:moveTo>
                    <a:cubicBezTo>
                      <a:pt x="405" y="1"/>
                      <a:pt x="196" y="45"/>
                      <a:pt x="1" y="140"/>
                    </a:cubicBezTo>
                    <a:cubicBezTo>
                      <a:pt x="115" y="86"/>
                      <a:pt x="229" y="48"/>
                      <a:pt x="347" y="26"/>
                    </a:cubicBezTo>
                    <a:cubicBezTo>
                      <a:pt x="436" y="12"/>
                      <a:pt x="524" y="4"/>
                      <a:pt x="609" y="4"/>
                    </a:cubicBezTo>
                    <a:cubicBezTo>
                      <a:pt x="1360" y="4"/>
                      <a:pt x="2068" y="587"/>
                      <a:pt x="2045" y="1459"/>
                    </a:cubicBezTo>
                    <a:cubicBezTo>
                      <a:pt x="2041" y="1673"/>
                      <a:pt x="2008" y="1857"/>
                      <a:pt x="1957" y="2019"/>
                    </a:cubicBezTo>
                    <a:cubicBezTo>
                      <a:pt x="2008" y="1857"/>
                      <a:pt x="2041" y="1673"/>
                      <a:pt x="2049" y="1459"/>
                    </a:cubicBezTo>
                    <a:cubicBezTo>
                      <a:pt x="2068" y="582"/>
                      <a:pt x="1360" y="1"/>
                      <a:pt x="612" y="1"/>
                    </a:cubicBezTo>
                    <a:close/>
                    <a:moveTo>
                      <a:pt x="966" y="3029"/>
                    </a:moveTo>
                    <a:cubicBezTo>
                      <a:pt x="966" y="3029"/>
                      <a:pt x="1007" y="3645"/>
                      <a:pt x="1069" y="4495"/>
                    </a:cubicBezTo>
                    <a:cubicBezTo>
                      <a:pt x="1010" y="3673"/>
                      <a:pt x="970" y="3069"/>
                      <a:pt x="966" y="3029"/>
                    </a:cubicBezTo>
                    <a:close/>
                  </a:path>
                </a:pathLst>
              </a:custGeom>
              <a:solidFill>
                <a:srgbClr val="BF6F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7" name="Google Shape;1992;p35">
                <a:extLst>
                  <a:ext uri="{FF2B5EF4-FFF2-40B4-BE49-F238E27FC236}">
                    <a16:creationId xmlns:a16="http://schemas.microsoft.com/office/drawing/2014/main" xmlns="" id="{58C137D2-E58B-4A19-B610-CCF59049DA9C}"/>
                  </a:ext>
                </a:extLst>
              </p:cNvPr>
              <p:cNvSpPr/>
              <p:nvPr/>
            </p:nvSpPr>
            <p:spPr>
              <a:xfrm>
                <a:off x="5553500" y="2850500"/>
                <a:ext cx="5200" cy="67550"/>
              </a:xfrm>
              <a:custGeom>
                <a:avLst/>
                <a:gdLst/>
                <a:ahLst/>
                <a:cxnLst/>
                <a:rect l="l" t="t" r="r" b="b"/>
                <a:pathLst>
                  <a:path w="208" h="2702" extrusionOk="0">
                    <a:moveTo>
                      <a:pt x="1" y="0"/>
                    </a:moveTo>
                    <a:lnTo>
                      <a:pt x="1" y="0"/>
                    </a:lnTo>
                    <a:cubicBezTo>
                      <a:pt x="56" y="800"/>
                      <a:pt x="130" y="1807"/>
                      <a:pt x="207" y="2702"/>
                    </a:cubicBezTo>
                    <a:cubicBezTo>
                      <a:pt x="133" y="1804"/>
                      <a:pt x="56" y="800"/>
                      <a:pt x="1" y="0"/>
                    </a:cubicBezTo>
                    <a:close/>
                  </a:path>
                </a:pathLst>
              </a:custGeom>
              <a:solidFill>
                <a:srgbClr val="F08A1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8" name="Google Shape;1993;p35">
                <a:extLst>
                  <a:ext uri="{FF2B5EF4-FFF2-40B4-BE49-F238E27FC236}">
                    <a16:creationId xmlns:a16="http://schemas.microsoft.com/office/drawing/2014/main" xmlns="" id="{071B7D24-9DA5-4A11-86C6-3B2850EB2D10}"/>
                  </a:ext>
                </a:extLst>
              </p:cNvPr>
              <p:cNvSpPr/>
              <p:nvPr/>
            </p:nvSpPr>
            <p:spPr>
              <a:xfrm>
                <a:off x="5515100" y="2738175"/>
                <a:ext cx="63400" cy="219675"/>
              </a:xfrm>
              <a:custGeom>
                <a:avLst/>
                <a:gdLst/>
                <a:ahLst/>
                <a:cxnLst/>
                <a:rect l="l" t="t" r="r" b="b"/>
                <a:pathLst>
                  <a:path w="2536" h="8787" extrusionOk="0">
                    <a:moveTo>
                      <a:pt x="1077" y="0"/>
                    </a:moveTo>
                    <a:cubicBezTo>
                      <a:pt x="992" y="0"/>
                      <a:pt x="904" y="8"/>
                      <a:pt x="815" y="22"/>
                    </a:cubicBezTo>
                    <a:cubicBezTo>
                      <a:pt x="1" y="2649"/>
                      <a:pt x="1519" y="4948"/>
                      <a:pt x="984" y="7493"/>
                    </a:cubicBezTo>
                    <a:cubicBezTo>
                      <a:pt x="885" y="7950"/>
                      <a:pt x="701" y="8373"/>
                      <a:pt x="454" y="8764"/>
                    </a:cubicBezTo>
                    <a:cubicBezTo>
                      <a:pt x="586" y="8775"/>
                      <a:pt x="730" y="8786"/>
                      <a:pt x="873" y="8786"/>
                    </a:cubicBezTo>
                    <a:cubicBezTo>
                      <a:pt x="1220" y="8786"/>
                      <a:pt x="1589" y="8739"/>
                      <a:pt x="1946" y="8610"/>
                    </a:cubicBezTo>
                    <a:cubicBezTo>
                      <a:pt x="1817" y="8373"/>
                      <a:pt x="1806" y="7928"/>
                      <a:pt x="1743" y="7195"/>
                    </a:cubicBezTo>
                    <a:cubicBezTo>
                      <a:pt x="1666" y="6299"/>
                      <a:pt x="1592" y="5291"/>
                      <a:pt x="1537" y="4491"/>
                    </a:cubicBezTo>
                    <a:cubicBezTo>
                      <a:pt x="1475" y="3640"/>
                      <a:pt x="1434" y="3025"/>
                      <a:pt x="1434" y="3025"/>
                    </a:cubicBezTo>
                    <a:cubicBezTo>
                      <a:pt x="1434" y="3025"/>
                      <a:pt x="2160" y="2815"/>
                      <a:pt x="2425" y="2015"/>
                    </a:cubicBezTo>
                    <a:cubicBezTo>
                      <a:pt x="2476" y="1853"/>
                      <a:pt x="2509" y="1669"/>
                      <a:pt x="2513" y="1455"/>
                    </a:cubicBezTo>
                    <a:cubicBezTo>
                      <a:pt x="2536" y="583"/>
                      <a:pt x="1828" y="0"/>
                      <a:pt x="1077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9" name="Google Shape;1994;p35">
                <a:extLst>
                  <a:ext uri="{FF2B5EF4-FFF2-40B4-BE49-F238E27FC236}">
                    <a16:creationId xmlns:a16="http://schemas.microsoft.com/office/drawing/2014/main" xmlns="" id="{BC3553E0-2600-44FA-ACBA-BC9903CF2BC4}"/>
                  </a:ext>
                </a:extLst>
              </p:cNvPr>
              <p:cNvSpPr/>
              <p:nvPr/>
            </p:nvSpPr>
            <p:spPr>
              <a:xfrm>
                <a:off x="5493950" y="2747000"/>
                <a:ext cx="24400" cy="32625"/>
              </a:xfrm>
              <a:custGeom>
                <a:avLst/>
                <a:gdLst/>
                <a:ahLst/>
                <a:cxnLst/>
                <a:rect l="l" t="t" r="r" b="b"/>
                <a:pathLst>
                  <a:path w="976" h="1305" extrusionOk="0">
                    <a:moveTo>
                      <a:pt x="976" y="1"/>
                    </a:moveTo>
                    <a:lnTo>
                      <a:pt x="976" y="1"/>
                    </a:lnTo>
                    <a:cubicBezTo>
                      <a:pt x="954" y="23"/>
                      <a:pt x="932" y="41"/>
                      <a:pt x="910" y="64"/>
                    </a:cubicBezTo>
                    <a:cubicBezTo>
                      <a:pt x="368" y="587"/>
                      <a:pt x="99" y="991"/>
                      <a:pt x="0" y="1304"/>
                    </a:cubicBezTo>
                    <a:lnTo>
                      <a:pt x="0" y="1304"/>
                    </a:lnTo>
                    <a:cubicBezTo>
                      <a:pt x="99" y="991"/>
                      <a:pt x="368" y="587"/>
                      <a:pt x="910" y="67"/>
                    </a:cubicBezTo>
                    <a:lnTo>
                      <a:pt x="976" y="1"/>
                    </a:lnTo>
                    <a:close/>
                  </a:path>
                </a:pathLst>
              </a:custGeom>
              <a:solidFill>
                <a:srgbClr val="BF6F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0" name="Google Shape;1995;p35">
                <a:extLst>
                  <a:ext uri="{FF2B5EF4-FFF2-40B4-BE49-F238E27FC236}">
                    <a16:creationId xmlns:a16="http://schemas.microsoft.com/office/drawing/2014/main" xmlns="" id="{B18BB96F-75B7-4FC5-803B-3A14037FAF4A}"/>
                  </a:ext>
                </a:extLst>
              </p:cNvPr>
              <p:cNvSpPr/>
              <p:nvPr/>
            </p:nvSpPr>
            <p:spPr>
              <a:xfrm>
                <a:off x="5506825" y="2943825"/>
                <a:ext cx="12900" cy="9775"/>
              </a:xfrm>
              <a:custGeom>
                <a:avLst/>
                <a:gdLst/>
                <a:ahLst/>
                <a:cxnLst/>
                <a:rect l="l" t="t" r="r" b="b"/>
                <a:pathLst>
                  <a:path w="516" h="391" extrusionOk="0">
                    <a:moveTo>
                      <a:pt x="516" y="0"/>
                    </a:moveTo>
                    <a:cubicBezTo>
                      <a:pt x="464" y="159"/>
                      <a:pt x="284" y="280"/>
                      <a:pt x="0" y="387"/>
                    </a:cubicBezTo>
                    <a:lnTo>
                      <a:pt x="0" y="391"/>
                    </a:lnTo>
                    <a:cubicBezTo>
                      <a:pt x="287" y="280"/>
                      <a:pt x="464" y="159"/>
                      <a:pt x="516" y="0"/>
                    </a:cubicBezTo>
                    <a:close/>
                  </a:path>
                </a:pathLst>
              </a:custGeom>
              <a:solidFill>
                <a:srgbClr val="F08A1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1" name="Google Shape;1996;p35">
                <a:extLst>
                  <a:ext uri="{FF2B5EF4-FFF2-40B4-BE49-F238E27FC236}">
                    <a16:creationId xmlns:a16="http://schemas.microsoft.com/office/drawing/2014/main" xmlns="" id="{FFFF666F-E8F4-4966-AC69-5A0A28C19AD7}"/>
                  </a:ext>
                </a:extLst>
              </p:cNvPr>
              <p:cNvSpPr/>
              <p:nvPr/>
            </p:nvSpPr>
            <p:spPr>
              <a:xfrm>
                <a:off x="5518325" y="2741575"/>
                <a:ext cx="8500" cy="5450"/>
              </a:xfrm>
              <a:custGeom>
                <a:avLst/>
                <a:gdLst/>
                <a:ahLst/>
                <a:cxnLst/>
                <a:rect l="l" t="t" r="r" b="b"/>
                <a:pathLst>
                  <a:path w="340" h="218" extrusionOk="0">
                    <a:moveTo>
                      <a:pt x="340" y="0"/>
                    </a:moveTo>
                    <a:cubicBezTo>
                      <a:pt x="222" y="52"/>
                      <a:pt x="108" y="126"/>
                      <a:pt x="1" y="218"/>
                    </a:cubicBezTo>
                    <a:cubicBezTo>
                      <a:pt x="108" y="126"/>
                      <a:pt x="222" y="56"/>
                      <a:pt x="340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2" name="Google Shape;1997;p35">
                <a:extLst>
                  <a:ext uri="{FF2B5EF4-FFF2-40B4-BE49-F238E27FC236}">
                    <a16:creationId xmlns:a16="http://schemas.microsoft.com/office/drawing/2014/main" xmlns="" id="{DEB0B3D7-BF79-40F6-BEFF-94033F5A40F0}"/>
                  </a:ext>
                </a:extLst>
              </p:cNvPr>
              <p:cNvSpPr/>
              <p:nvPr/>
            </p:nvSpPr>
            <p:spPr>
              <a:xfrm>
                <a:off x="5491175" y="2779600"/>
                <a:ext cx="32800" cy="164225"/>
              </a:xfrm>
              <a:custGeom>
                <a:avLst/>
                <a:gdLst/>
                <a:ahLst/>
                <a:cxnLst/>
                <a:rect l="l" t="t" r="r" b="b"/>
                <a:pathLst>
                  <a:path w="1312" h="6569" extrusionOk="0">
                    <a:moveTo>
                      <a:pt x="111" y="1"/>
                    </a:moveTo>
                    <a:lnTo>
                      <a:pt x="111" y="1"/>
                    </a:lnTo>
                    <a:cubicBezTo>
                      <a:pt x="99" y="37"/>
                      <a:pt x="90" y="71"/>
                      <a:pt x="84" y="104"/>
                    </a:cubicBezTo>
                    <a:lnTo>
                      <a:pt x="84" y="104"/>
                    </a:lnTo>
                    <a:cubicBezTo>
                      <a:pt x="91" y="71"/>
                      <a:pt x="100" y="37"/>
                      <a:pt x="111" y="1"/>
                    </a:cubicBezTo>
                    <a:close/>
                    <a:moveTo>
                      <a:pt x="84" y="104"/>
                    </a:moveTo>
                    <a:lnTo>
                      <a:pt x="84" y="104"/>
                    </a:lnTo>
                    <a:cubicBezTo>
                      <a:pt x="76" y="140"/>
                      <a:pt x="71" y="174"/>
                      <a:pt x="68" y="207"/>
                    </a:cubicBezTo>
                    <a:lnTo>
                      <a:pt x="68" y="207"/>
                    </a:lnTo>
                    <a:cubicBezTo>
                      <a:pt x="71" y="174"/>
                      <a:pt x="76" y="140"/>
                      <a:pt x="84" y="104"/>
                    </a:cubicBezTo>
                    <a:close/>
                    <a:moveTo>
                      <a:pt x="68" y="207"/>
                    </a:moveTo>
                    <a:cubicBezTo>
                      <a:pt x="65" y="233"/>
                      <a:pt x="64" y="257"/>
                      <a:pt x="62" y="281"/>
                    </a:cubicBezTo>
                    <a:cubicBezTo>
                      <a:pt x="62" y="955"/>
                      <a:pt x="1002" y="1062"/>
                      <a:pt x="1002" y="1062"/>
                    </a:cubicBezTo>
                    <a:cubicBezTo>
                      <a:pt x="1002" y="1062"/>
                      <a:pt x="1197" y="3891"/>
                      <a:pt x="1197" y="5549"/>
                    </a:cubicBezTo>
                    <a:cubicBezTo>
                      <a:pt x="1197" y="5965"/>
                      <a:pt x="1186" y="6308"/>
                      <a:pt x="1157" y="6514"/>
                    </a:cubicBezTo>
                    <a:cubicBezTo>
                      <a:pt x="1312" y="5482"/>
                      <a:pt x="1002" y="1058"/>
                      <a:pt x="1002" y="1058"/>
                    </a:cubicBezTo>
                    <a:cubicBezTo>
                      <a:pt x="1002" y="1058"/>
                      <a:pt x="0" y="946"/>
                      <a:pt x="68" y="207"/>
                    </a:cubicBezTo>
                    <a:close/>
                    <a:moveTo>
                      <a:pt x="1157" y="6514"/>
                    </a:moveTo>
                    <a:lnTo>
                      <a:pt x="1157" y="6514"/>
                    </a:lnTo>
                    <a:cubicBezTo>
                      <a:pt x="1153" y="6533"/>
                      <a:pt x="1150" y="6551"/>
                      <a:pt x="1142" y="6569"/>
                    </a:cubicBezTo>
                    <a:cubicBezTo>
                      <a:pt x="1150" y="6555"/>
                      <a:pt x="1153" y="6536"/>
                      <a:pt x="1157" y="6514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3" name="Google Shape;1998;p35">
                <a:extLst>
                  <a:ext uri="{FF2B5EF4-FFF2-40B4-BE49-F238E27FC236}">
                    <a16:creationId xmlns:a16="http://schemas.microsoft.com/office/drawing/2014/main" xmlns="" id="{33C060D2-AF53-4845-A98B-A7195C3F072B}"/>
                  </a:ext>
                </a:extLst>
              </p:cNvPr>
              <p:cNvSpPr/>
              <p:nvPr/>
            </p:nvSpPr>
            <p:spPr>
              <a:xfrm>
                <a:off x="5227325" y="2953575"/>
                <a:ext cx="299125" cy="134025"/>
              </a:xfrm>
              <a:custGeom>
                <a:avLst/>
                <a:gdLst/>
                <a:ahLst/>
                <a:cxnLst/>
                <a:rect l="l" t="t" r="r" b="b"/>
                <a:pathLst>
                  <a:path w="11965" h="5361" extrusionOk="0">
                    <a:moveTo>
                      <a:pt x="11177" y="1"/>
                    </a:moveTo>
                    <a:cubicBezTo>
                      <a:pt x="9722" y="582"/>
                      <a:pt x="5434" y="995"/>
                      <a:pt x="0" y="4834"/>
                    </a:cubicBezTo>
                    <a:cubicBezTo>
                      <a:pt x="626" y="4875"/>
                      <a:pt x="1360" y="5021"/>
                      <a:pt x="2148" y="5361"/>
                    </a:cubicBezTo>
                    <a:cubicBezTo>
                      <a:pt x="3283" y="4646"/>
                      <a:pt x="4329" y="4141"/>
                      <a:pt x="5131" y="3824"/>
                    </a:cubicBezTo>
                    <a:cubicBezTo>
                      <a:pt x="6568" y="3257"/>
                      <a:pt x="8108" y="2922"/>
                      <a:pt x="9497" y="2233"/>
                    </a:cubicBezTo>
                    <a:cubicBezTo>
                      <a:pt x="10470" y="1747"/>
                      <a:pt x="11386" y="1043"/>
                      <a:pt x="11965" y="148"/>
                    </a:cubicBezTo>
                    <a:cubicBezTo>
                      <a:pt x="11663" y="115"/>
                      <a:pt x="11394" y="60"/>
                      <a:pt x="11180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4" name="Google Shape;1999;p35">
                <a:extLst>
                  <a:ext uri="{FF2B5EF4-FFF2-40B4-BE49-F238E27FC236}">
                    <a16:creationId xmlns:a16="http://schemas.microsoft.com/office/drawing/2014/main" xmlns="" id="{AA4600E1-B7FC-4070-A7E2-C606D4A37CAB}"/>
                  </a:ext>
                </a:extLst>
              </p:cNvPr>
              <p:cNvSpPr/>
              <p:nvPr/>
            </p:nvSpPr>
            <p:spPr>
              <a:xfrm>
                <a:off x="5074900" y="3074400"/>
                <a:ext cx="206125" cy="285250"/>
              </a:xfrm>
              <a:custGeom>
                <a:avLst/>
                <a:gdLst/>
                <a:ahLst/>
                <a:cxnLst/>
                <a:rect l="l" t="t" r="r" b="b"/>
                <a:pathLst>
                  <a:path w="8245" h="11410" extrusionOk="0">
                    <a:moveTo>
                      <a:pt x="6097" y="1"/>
                    </a:moveTo>
                    <a:cubicBezTo>
                      <a:pt x="6097" y="5"/>
                      <a:pt x="6093" y="5"/>
                      <a:pt x="6093" y="5"/>
                    </a:cubicBezTo>
                    <a:cubicBezTo>
                      <a:pt x="5983" y="78"/>
                      <a:pt x="5872" y="159"/>
                      <a:pt x="5758" y="241"/>
                    </a:cubicBezTo>
                    <a:cubicBezTo>
                      <a:pt x="1813" y="3109"/>
                      <a:pt x="0" y="6867"/>
                      <a:pt x="0" y="10333"/>
                    </a:cubicBezTo>
                    <a:cubicBezTo>
                      <a:pt x="0" y="10695"/>
                      <a:pt x="19" y="11056"/>
                      <a:pt x="60" y="11409"/>
                    </a:cubicBezTo>
                    <a:cubicBezTo>
                      <a:pt x="136" y="11243"/>
                      <a:pt x="207" y="11044"/>
                      <a:pt x="269" y="10823"/>
                    </a:cubicBezTo>
                    <a:cubicBezTo>
                      <a:pt x="1680" y="5710"/>
                      <a:pt x="5272" y="2402"/>
                      <a:pt x="8245" y="528"/>
                    </a:cubicBezTo>
                    <a:cubicBezTo>
                      <a:pt x="7457" y="188"/>
                      <a:pt x="6723" y="42"/>
                      <a:pt x="6097" y="1"/>
                    </a:cubicBezTo>
                    <a:close/>
                  </a:path>
                </a:pathLst>
              </a:custGeom>
              <a:solidFill>
                <a:srgbClr val="FDC54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5" name="Google Shape;2000;p35">
                <a:extLst>
                  <a:ext uri="{FF2B5EF4-FFF2-40B4-BE49-F238E27FC236}">
                    <a16:creationId xmlns:a16="http://schemas.microsoft.com/office/drawing/2014/main" xmlns="" id="{62B84B81-087C-4A0C-817A-B3F518EB5DA3}"/>
                  </a:ext>
                </a:extLst>
              </p:cNvPr>
              <p:cNvSpPr/>
              <p:nvPr/>
            </p:nvSpPr>
            <p:spPr>
              <a:xfrm>
                <a:off x="5486650" y="2738725"/>
                <a:ext cx="66425" cy="218575"/>
              </a:xfrm>
              <a:custGeom>
                <a:avLst/>
                <a:gdLst/>
                <a:ahLst/>
                <a:cxnLst/>
                <a:rect l="l" t="t" r="r" b="b"/>
                <a:pathLst>
                  <a:path w="2657" h="8743" extrusionOk="0">
                    <a:moveTo>
                      <a:pt x="1953" y="0"/>
                    </a:moveTo>
                    <a:lnTo>
                      <a:pt x="1953" y="0"/>
                    </a:lnTo>
                    <a:cubicBezTo>
                      <a:pt x="1835" y="22"/>
                      <a:pt x="1721" y="60"/>
                      <a:pt x="1607" y="114"/>
                    </a:cubicBezTo>
                    <a:cubicBezTo>
                      <a:pt x="1489" y="170"/>
                      <a:pt x="1375" y="240"/>
                      <a:pt x="1268" y="332"/>
                    </a:cubicBezTo>
                    <a:lnTo>
                      <a:pt x="1202" y="398"/>
                    </a:lnTo>
                    <a:cubicBezTo>
                      <a:pt x="660" y="918"/>
                      <a:pt x="391" y="1323"/>
                      <a:pt x="292" y="1636"/>
                    </a:cubicBezTo>
                    <a:cubicBezTo>
                      <a:pt x="0" y="2561"/>
                      <a:pt x="1183" y="2693"/>
                      <a:pt x="1183" y="2693"/>
                    </a:cubicBezTo>
                    <a:cubicBezTo>
                      <a:pt x="1183" y="2693"/>
                      <a:pt x="1493" y="7117"/>
                      <a:pt x="1338" y="8149"/>
                    </a:cubicBezTo>
                    <a:cubicBezTo>
                      <a:pt x="1334" y="8168"/>
                      <a:pt x="1331" y="8186"/>
                      <a:pt x="1323" y="8204"/>
                    </a:cubicBezTo>
                    <a:cubicBezTo>
                      <a:pt x="1271" y="8363"/>
                      <a:pt x="1095" y="8484"/>
                      <a:pt x="807" y="8595"/>
                    </a:cubicBezTo>
                    <a:cubicBezTo>
                      <a:pt x="1021" y="8654"/>
                      <a:pt x="1290" y="8709"/>
                      <a:pt x="1592" y="8742"/>
                    </a:cubicBezTo>
                    <a:cubicBezTo>
                      <a:pt x="1839" y="8351"/>
                      <a:pt x="2023" y="7928"/>
                      <a:pt x="2122" y="7471"/>
                    </a:cubicBezTo>
                    <a:cubicBezTo>
                      <a:pt x="2657" y="4926"/>
                      <a:pt x="1139" y="2627"/>
                      <a:pt x="1953" y="0"/>
                    </a:cubicBezTo>
                    <a:close/>
                  </a:path>
                </a:pathLst>
              </a:custGeom>
              <a:solidFill>
                <a:srgbClr val="FDC54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6" name="Google Shape;2001;p35">
                <a:extLst>
                  <a:ext uri="{FF2B5EF4-FFF2-40B4-BE49-F238E27FC236}">
                    <a16:creationId xmlns:a16="http://schemas.microsoft.com/office/drawing/2014/main" xmlns="" id="{D1AF1269-4FCF-451D-A1A7-C66956249298}"/>
                  </a:ext>
                </a:extLst>
              </p:cNvPr>
              <p:cNvSpPr/>
              <p:nvPr/>
            </p:nvSpPr>
            <p:spPr>
              <a:xfrm>
                <a:off x="5695500" y="2728225"/>
                <a:ext cx="62200" cy="112575"/>
              </a:xfrm>
              <a:custGeom>
                <a:avLst/>
                <a:gdLst/>
                <a:ahLst/>
                <a:cxnLst/>
                <a:rect l="l" t="t" r="r" b="b"/>
                <a:pathLst>
                  <a:path w="2488" h="4503" extrusionOk="0">
                    <a:moveTo>
                      <a:pt x="1114" y="0"/>
                    </a:moveTo>
                    <a:cubicBezTo>
                      <a:pt x="723" y="0"/>
                      <a:pt x="318" y="141"/>
                      <a:pt x="1" y="424"/>
                    </a:cubicBezTo>
                    <a:lnTo>
                      <a:pt x="5" y="424"/>
                    </a:lnTo>
                    <a:cubicBezTo>
                      <a:pt x="318" y="144"/>
                      <a:pt x="723" y="4"/>
                      <a:pt x="1114" y="4"/>
                    </a:cubicBezTo>
                    <a:cubicBezTo>
                      <a:pt x="1699" y="4"/>
                      <a:pt x="2248" y="318"/>
                      <a:pt x="2403" y="929"/>
                    </a:cubicBezTo>
                    <a:cubicBezTo>
                      <a:pt x="2484" y="1253"/>
                      <a:pt x="2469" y="1522"/>
                      <a:pt x="2399" y="1739"/>
                    </a:cubicBezTo>
                    <a:cubicBezTo>
                      <a:pt x="2469" y="1522"/>
                      <a:pt x="2488" y="1253"/>
                      <a:pt x="2403" y="925"/>
                    </a:cubicBezTo>
                    <a:cubicBezTo>
                      <a:pt x="2248" y="313"/>
                      <a:pt x="1699" y="0"/>
                      <a:pt x="1114" y="0"/>
                    </a:cubicBezTo>
                    <a:close/>
                    <a:moveTo>
                      <a:pt x="1629" y="2554"/>
                    </a:moveTo>
                    <a:lnTo>
                      <a:pt x="1629" y="4502"/>
                    </a:lnTo>
                    <a:lnTo>
                      <a:pt x="1633" y="4502"/>
                    </a:lnTo>
                    <a:lnTo>
                      <a:pt x="1633" y="2554"/>
                    </a:lnTo>
                    <a:close/>
                  </a:path>
                </a:pathLst>
              </a:custGeom>
              <a:solidFill>
                <a:srgbClr val="BF6F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7" name="Google Shape;2002;p35">
                <a:extLst>
                  <a:ext uri="{FF2B5EF4-FFF2-40B4-BE49-F238E27FC236}">
                    <a16:creationId xmlns:a16="http://schemas.microsoft.com/office/drawing/2014/main" xmlns="" id="{C072FE4D-80D4-438C-906F-6018DD931EFD}"/>
                  </a:ext>
                </a:extLst>
              </p:cNvPr>
              <p:cNvSpPr/>
              <p:nvPr/>
            </p:nvSpPr>
            <p:spPr>
              <a:xfrm>
                <a:off x="5683725" y="2738800"/>
                <a:ext cx="11925" cy="18375"/>
              </a:xfrm>
              <a:custGeom>
                <a:avLst/>
                <a:gdLst/>
                <a:ahLst/>
                <a:cxnLst/>
                <a:rect l="l" t="t" r="r" b="b"/>
                <a:pathLst>
                  <a:path w="477" h="735" extrusionOk="0">
                    <a:moveTo>
                      <a:pt x="472" y="1"/>
                    </a:moveTo>
                    <a:cubicBezTo>
                      <a:pt x="381" y="85"/>
                      <a:pt x="296" y="181"/>
                      <a:pt x="222" y="288"/>
                    </a:cubicBezTo>
                    <a:lnTo>
                      <a:pt x="222" y="288"/>
                    </a:lnTo>
                    <a:cubicBezTo>
                      <a:pt x="297" y="180"/>
                      <a:pt x="383" y="85"/>
                      <a:pt x="476" y="1"/>
                    </a:cubicBezTo>
                    <a:close/>
                    <a:moveTo>
                      <a:pt x="222" y="288"/>
                    </a:moveTo>
                    <a:cubicBezTo>
                      <a:pt x="174" y="355"/>
                      <a:pt x="131" y="428"/>
                      <a:pt x="93" y="506"/>
                    </a:cubicBezTo>
                    <a:cubicBezTo>
                      <a:pt x="82" y="529"/>
                      <a:pt x="72" y="552"/>
                      <a:pt x="62" y="574"/>
                    </a:cubicBezTo>
                    <a:lnTo>
                      <a:pt x="62" y="574"/>
                    </a:lnTo>
                    <a:cubicBezTo>
                      <a:pt x="73" y="550"/>
                      <a:pt x="84" y="526"/>
                      <a:pt x="96" y="502"/>
                    </a:cubicBezTo>
                    <a:cubicBezTo>
                      <a:pt x="133" y="426"/>
                      <a:pt x="175" y="355"/>
                      <a:pt x="222" y="288"/>
                    </a:cubicBezTo>
                    <a:close/>
                    <a:moveTo>
                      <a:pt x="62" y="574"/>
                    </a:moveTo>
                    <a:cubicBezTo>
                      <a:pt x="37" y="629"/>
                      <a:pt x="16" y="683"/>
                      <a:pt x="1" y="735"/>
                    </a:cubicBezTo>
                    <a:cubicBezTo>
                      <a:pt x="16" y="682"/>
                      <a:pt x="38" y="629"/>
                      <a:pt x="62" y="574"/>
                    </a:cubicBezTo>
                    <a:close/>
                  </a:path>
                </a:pathLst>
              </a:custGeom>
              <a:solidFill>
                <a:srgbClr val="FFA20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8" name="Google Shape;2003;p35">
                <a:extLst>
                  <a:ext uri="{FF2B5EF4-FFF2-40B4-BE49-F238E27FC236}">
                    <a16:creationId xmlns:a16="http://schemas.microsoft.com/office/drawing/2014/main" xmlns="" id="{84892E7B-2008-4F7C-9CFD-B0F423AFC257}"/>
                  </a:ext>
                </a:extLst>
              </p:cNvPr>
              <p:cNvSpPr/>
              <p:nvPr/>
            </p:nvSpPr>
            <p:spPr>
              <a:xfrm>
                <a:off x="5659050" y="2840775"/>
                <a:ext cx="80125" cy="103900"/>
              </a:xfrm>
              <a:custGeom>
                <a:avLst/>
                <a:gdLst/>
                <a:ahLst/>
                <a:cxnLst/>
                <a:rect l="l" t="t" r="r" b="b"/>
                <a:pathLst>
                  <a:path w="3205" h="4156" extrusionOk="0">
                    <a:moveTo>
                      <a:pt x="3087" y="0"/>
                    </a:moveTo>
                    <a:lnTo>
                      <a:pt x="3087" y="3091"/>
                    </a:lnTo>
                    <a:cubicBezTo>
                      <a:pt x="3087" y="3547"/>
                      <a:pt x="3132" y="3868"/>
                      <a:pt x="3205" y="4093"/>
                    </a:cubicBezTo>
                    <a:lnTo>
                      <a:pt x="3205" y="4089"/>
                    </a:lnTo>
                    <a:cubicBezTo>
                      <a:pt x="3132" y="3868"/>
                      <a:pt x="3091" y="3547"/>
                      <a:pt x="3091" y="3091"/>
                    </a:cubicBezTo>
                    <a:lnTo>
                      <a:pt x="3091" y="0"/>
                    </a:lnTo>
                    <a:close/>
                    <a:moveTo>
                      <a:pt x="1476" y="2855"/>
                    </a:moveTo>
                    <a:cubicBezTo>
                      <a:pt x="1186" y="3747"/>
                      <a:pt x="766" y="3994"/>
                      <a:pt x="0" y="4152"/>
                    </a:cubicBezTo>
                    <a:cubicBezTo>
                      <a:pt x="5" y="4152"/>
                      <a:pt x="5" y="4152"/>
                      <a:pt x="5" y="4155"/>
                    </a:cubicBezTo>
                    <a:cubicBezTo>
                      <a:pt x="769" y="3994"/>
                      <a:pt x="1186" y="3747"/>
                      <a:pt x="1476" y="2855"/>
                    </a:cubicBezTo>
                    <a:close/>
                  </a:path>
                </a:pathLst>
              </a:custGeom>
              <a:solidFill>
                <a:srgbClr val="F08A1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9" name="Google Shape;2004;p35">
                <a:extLst>
                  <a:ext uri="{FF2B5EF4-FFF2-40B4-BE49-F238E27FC236}">
                    <a16:creationId xmlns:a16="http://schemas.microsoft.com/office/drawing/2014/main" xmlns="" id="{8DF44526-D83D-4E64-BAAF-FF6713FE30E8}"/>
                  </a:ext>
                </a:extLst>
              </p:cNvPr>
              <p:cNvSpPr/>
              <p:nvPr/>
            </p:nvSpPr>
            <p:spPr>
              <a:xfrm>
                <a:off x="5659150" y="2728300"/>
                <a:ext cx="98475" cy="222825"/>
              </a:xfrm>
              <a:custGeom>
                <a:avLst/>
                <a:gdLst/>
                <a:ahLst/>
                <a:cxnLst/>
                <a:rect l="l" t="t" r="r" b="b"/>
                <a:pathLst>
                  <a:path w="3939" h="8913" extrusionOk="0">
                    <a:moveTo>
                      <a:pt x="2568" y="1"/>
                    </a:moveTo>
                    <a:cubicBezTo>
                      <a:pt x="2177" y="1"/>
                      <a:pt x="1772" y="141"/>
                      <a:pt x="1459" y="421"/>
                    </a:cubicBezTo>
                    <a:cubicBezTo>
                      <a:pt x="1308" y="558"/>
                      <a:pt x="1176" y="723"/>
                      <a:pt x="1076" y="926"/>
                    </a:cubicBezTo>
                    <a:cubicBezTo>
                      <a:pt x="1039" y="1007"/>
                      <a:pt x="1006" y="1080"/>
                      <a:pt x="984" y="1155"/>
                    </a:cubicBezTo>
                    <a:cubicBezTo>
                      <a:pt x="634" y="2230"/>
                      <a:pt x="1849" y="2547"/>
                      <a:pt x="1849" y="2547"/>
                    </a:cubicBezTo>
                    <a:cubicBezTo>
                      <a:pt x="1849" y="2547"/>
                      <a:pt x="2004" y="5427"/>
                      <a:pt x="1540" y="7126"/>
                    </a:cubicBezTo>
                    <a:cubicBezTo>
                      <a:pt x="1518" y="7203"/>
                      <a:pt x="1496" y="7277"/>
                      <a:pt x="1473" y="7350"/>
                    </a:cubicBezTo>
                    <a:cubicBezTo>
                      <a:pt x="1183" y="8245"/>
                      <a:pt x="766" y="8493"/>
                      <a:pt x="1" y="8654"/>
                    </a:cubicBezTo>
                    <a:cubicBezTo>
                      <a:pt x="597" y="8791"/>
                      <a:pt x="1208" y="8913"/>
                      <a:pt x="1798" y="8913"/>
                    </a:cubicBezTo>
                    <a:cubicBezTo>
                      <a:pt x="2291" y="8913"/>
                      <a:pt x="2767" y="8828"/>
                      <a:pt x="3201" y="8592"/>
                    </a:cubicBezTo>
                    <a:cubicBezTo>
                      <a:pt x="3128" y="8367"/>
                      <a:pt x="3083" y="8046"/>
                      <a:pt x="3083" y="7590"/>
                    </a:cubicBezTo>
                    <a:lnTo>
                      <a:pt x="3083" y="4499"/>
                    </a:lnTo>
                    <a:lnTo>
                      <a:pt x="3083" y="2551"/>
                    </a:lnTo>
                    <a:lnTo>
                      <a:pt x="3087" y="2551"/>
                    </a:lnTo>
                    <a:lnTo>
                      <a:pt x="3087" y="2547"/>
                    </a:lnTo>
                    <a:cubicBezTo>
                      <a:pt x="3087" y="2547"/>
                      <a:pt x="3665" y="2330"/>
                      <a:pt x="3853" y="1736"/>
                    </a:cubicBezTo>
                    <a:cubicBezTo>
                      <a:pt x="3923" y="1519"/>
                      <a:pt x="3938" y="1250"/>
                      <a:pt x="3857" y="926"/>
                    </a:cubicBezTo>
                    <a:cubicBezTo>
                      <a:pt x="3702" y="315"/>
                      <a:pt x="3153" y="1"/>
                      <a:pt x="2568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0" name="Google Shape;2005;p35">
                <a:extLst>
                  <a:ext uri="{FF2B5EF4-FFF2-40B4-BE49-F238E27FC236}">
                    <a16:creationId xmlns:a16="http://schemas.microsoft.com/office/drawing/2014/main" xmlns="" id="{891EC004-F8DA-48D5-AA52-7747BAAB856C}"/>
                  </a:ext>
                </a:extLst>
              </p:cNvPr>
              <p:cNvSpPr/>
              <p:nvPr/>
            </p:nvSpPr>
            <p:spPr>
              <a:xfrm>
                <a:off x="4150200" y="4219850"/>
                <a:ext cx="747800" cy="367600"/>
              </a:xfrm>
              <a:custGeom>
                <a:avLst/>
                <a:gdLst/>
                <a:ahLst/>
                <a:cxnLst/>
                <a:rect l="l" t="t" r="r" b="b"/>
                <a:pathLst>
                  <a:path w="29912" h="14704" extrusionOk="0">
                    <a:moveTo>
                      <a:pt x="27004" y="0"/>
                    </a:moveTo>
                    <a:cubicBezTo>
                      <a:pt x="25253" y="0"/>
                      <a:pt x="22323" y="329"/>
                      <a:pt x="18563" y="1957"/>
                    </a:cubicBezTo>
                    <a:cubicBezTo>
                      <a:pt x="16986" y="2639"/>
                      <a:pt x="15262" y="3552"/>
                      <a:pt x="13424" y="4764"/>
                    </a:cubicBezTo>
                    <a:cubicBezTo>
                      <a:pt x="9832" y="7122"/>
                      <a:pt x="6255" y="9262"/>
                      <a:pt x="3843" y="10662"/>
                    </a:cubicBezTo>
                    <a:cubicBezTo>
                      <a:pt x="2012" y="11726"/>
                      <a:pt x="840" y="12367"/>
                      <a:pt x="815" y="12386"/>
                    </a:cubicBezTo>
                    <a:cubicBezTo>
                      <a:pt x="221" y="12714"/>
                      <a:pt x="0" y="13469"/>
                      <a:pt x="332" y="14062"/>
                    </a:cubicBezTo>
                    <a:cubicBezTo>
                      <a:pt x="556" y="14475"/>
                      <a:pt x="976" y="14703"/>
                      <a:pt x="1415" y="14703"/>
                    </a:cubicBezTo>
                    <a:cubicBezTo>
                      <a:pt x="1617" y="14703"/>
                      <a:pt x="1820" y="14655"/>
                      <a:pt x="2008" y="14548"/>
                    </a:cubicBezTo>
                    <a:cubicBezTo>
                      <a:pt x="2066" y="14519"/>
                      <a:pt x="8406" y="11023"/>
                      <a:pt x="14783" y="6828"/>
                    </a:cubicBezTo>
                    <a:cubicBezTo>
                      <a:pt x="20583" y="3013"/>
                      <a:pt x="25009" y="2473"/>
                      <a:pt x="27051" y="2473"/>
                    </a:cubicBezTo>
                    <a:cubicBezTo>
                      <a:pt x="27847" y="2473"/>
                      <a:pt x="28280" y="2555"/>
                      <a:pt x="28291" y="2557"/>
                    </a:cubicBezTo>
                    <a:cubicBezTo>
                      <a:pt x="28382" y="2577"/>
                      <a:pt x="28472" y="2587"/>
                      <a:pt x="28560" y="2587"/>
                    </a:cubicBezTo>
                    <a:cubicBezTo>
                      <a:pt x="29128" y="2587"/>
                      <a:pt x="29640" y="2195"/>
                      <a:pt x="29761" y="1618"/>
                    </a:cubicBezTo>
                    <a:cubicBezTo>
                      <a:pt x="29912" y="952"/>
                      <a:pt x="29492" y="292"/>
                      <a:pt x="28822" y="148"/>
                    </a:cubicBezTo>
                    <a:cubicBezTo>
                      <a:pt x="28744" y="131"/>
                      <a:pt x="28108" y="0"/>
                      <a:pt x="27004" y="0"/>
                    </a:cubicBezTo>
                    <a:close/>
                  </a:path>
                </a:pathLst>
              </a:custGeom>
              <a:solidFill>
                <a:srgbClr val="FFD84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1" name="Google Shape;2006;p35">
                <a:extLst>
                  <a:ext uri="{FF2B5EF4-FFF2-40B4-BE49-F238E27FC236}">
                    <a16:creationId xmlns:a16="http://schemas.microsoft.com/office/drawing/2014/main" xmlns="" id="{9A6EA300-B423-4F6C-A11D-A472E76E16E0}"/>
                  </a:ext>
                </a:extLst>
              </p:cNvPr>
              <p:cNvSpPr/>
              <p:nvPr/>
            </p:nvSpPr>
            <p:spPr>
              <a:xfrm>
                <a:off x="4216600" y="4219875"/>
                <a:ext cx="678475" cy="328875"/>
              </a:xfrm>
              <a:custGeom>
                <a:avLst/>
                <a:gdLst/>
                <a:ahLst/>
                <a:cxnLst/>
                <a:rect l="l" t="t" r="r" b="b"/>
                <a:pathLst>
                  <a:path w="27139" h="13155" extrusionOk="0">
                    <a:moveTo>
                      <a:pt x="24350" y="0"/>
                    </a:moveTo>
                    <a:cubicBezTo>
                      <a:pt x="22599" y="0"/>
                      <a:pt x="19668" y="328"/>
                      <a:pt x="15907" y="1956"/>
                    </a:cubicBezTo>
                    <a:cubicBezTo>
                      <a:pt x="15800" y="2310"/>
                      <a:pt x="15696" y="2663"/>
                      <a:pt x="15487" y="2969"/>
                    </a:cubicBezTo>
                    <a:cubicBezTo>
                      <a:pt x="15207" y="3386"/>
                      <a:pt x="14768" y="3661"/>
                      <a:pt x="14345" y="3935"/>
                    </a:cubicBezTo>
                    <a:cubicBezTo>
                      <a:pt x="11519" y="5713"/>
                      <a:pt x="8697" y="7493"/>
                      <a:pt x="5876" y="9280"/>
                    </a:cubicBezTo>
                    <a:cubicBezTo>
                      <a:pt x="4487" y="10152"/>
                      <a:pt x="3540" y="11125"/>
                      <a:pt x="2464" y="11125"/>
                    </a:cubicBezTo>
                    <a:cubicBezTo>
                      <a:pt x="2066" y="11125"/>
                      <a:pt x="1646" y="10989"/>
                      <a:pt x="1187" y="10661"/>
                    </a:cubicBezTo>
                    <a:cubicBezTo>
                      <a:pt x="752" y="10915"/>
                      <a:pt x="354" y="11144"/>
                      <a:pt x="0" y="11346"/>
                    </a:cubicBezTo>
                    <a:cubicBezTo>
                      <a:pt x="287" y="11516"/>
                      <a:pt x="578" y="11733"/>
                      <a:pt x="884" y="12002"/>
                    </a:cubicBezTo>
                    <a:cubicBezTo>
                      <a:pt x="1308" y="12381"/>
                      <a:pt x="1610" y="12772"/>
                      <a:pt x="1809" y="13155"/>
                    </a:cubicBezTo>
                    <a:cubicBezTo>
                      <a:pt x="4247" y="11751"/>
                      <a:pt x="8178" y="9423"/>
                      <a:pt x="12127" y="6827"/>
                    </a:cubicBezTo>
                    <a:cubicBezTo>
                      <a:pt x="17925" y="3013"/>
                      <a:pt x="22349" y="2472"/>
                      <a:pt x="24394" y="2472"/>
                    </a:cubicBezTo>
                    <a:cubicBezTo>
                      <a:pt x="25190" y="2472"/>
                      <a:pt x="25624" y="2556"/>
                      <a:pt x="25635" y="2556"/>
                    </a:cubicBezTo>
                    <a:cubicBezTo>
                      <a:pt x="25727" y="2578"/>
                      <a:pt x="25816" y="2586"/>
                      <a:pt x="25904" y="2586"/>
                    </a:cubicBezTo>
                    <a:cubicBezTo>
                      <a:pt x="26472" y="2586"/>
                      <a:pt x="26984" y="2196"/>
                      <a:pt x="27105" y="1617"/>
                    </a:cubicBezTo>
                    <a:cubicBezTo>
                      <a:pt x="27127" y="1529"/>
                      <a:pt x="27135" y="1437"/>
                      <a:pt x="27135" y="1349"/>
                    </a:cubicBezTo>
                    <a:cubicBezTo>
                      <a:pt x="27138" y="781"/>
                      <a:pt x="26744" y="269"/>
                      <a:pt x="26166" y="147"/>
                    </a:cubicBezTo>
                    <a:cubicBezTo>
                      <a:pt x="26088" y="133"/>
                      <a:pt x="25455" y="0"/>
                      <a:pt x="24350" y="0"/>
                    </a:cubicBezTo>
                    <a:close/>
                  </a:path>
                </a:pathLst>
              </a:custGeom>
              <a:solidFill>
                <a:schemeClr val="dk1">
                  <a:alpha val="15109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2" name="Google Shape;2007;p35">
                <a:extLst>
                  <a:ext uri="{FF2B5EF4-FFF2-40B4-BE49-F238E27FC236}">
                    <a16:creationId xmlns:a16="http://schemas.microsoft.com/office/drawing/2014/main" xmlns="" id="{0D573DA3-BB07-40D9-A2D6-8A1282241B3B}"/>
                  </a:ext>
                </a:extLst>
              </p:cNvPr>
              <p:cNvSpPr/>
              <p:nvPr/>
            </p:nvSpPr>
            <p:spPr>
              <a:xfrm>
                <a:off x="4043900" y="4491000"/>
                <a:ext cx="256325" cy="185225"/>
              </a:xfrm>
              <a:custGeom>
                <a:avLst/>
                <a:gdLst/>
                <a:ahLst/>
                <a:cxnLst/>
                <a:rect l="l" t="t" r="r" b="b"/>
                <a:pathLst>
                  <a:path w="10253" h="7409" extrusionOk="0">
                    <a:moveTo>
                      <a:pt x="5284" y="1"/>
                    </a:moveTo>
                    <a:cubicBezTo>
                      <a:pt x="4904" y="1"/>
                      <a:pt x="4545" y="87"/>
                      <a:pt x="4208" y="243"/>
                    </a:cubicBezTo>
                    <a:cubicBezTo>
                      <a:pt x="1920" y="1256"/>
                      <a:pt x="575" y="5341"/>
                      <a:pt x="148" y="6848"/>
                    </a:cubicBezTo>
                    <a:cubicBezTo>
                      <a:pt x="49" y="7198"/>
                      <a:pt x="1" y="7408"/>
                      <a:pt x="1" y="7408"/>
                    </a:cubicBezTo>
                    <a:cubicBezTo>
                      <a:pt x="1" y="7408"/>
                      <a:pt x="951" y="5492"/>
                      <a:pt x="3255" y="5492"/>
                    </a:cubicBezTo>
                    <a:cubicBezTo>
                      <a:pt x="3692" y="5492"/>
                      <a:pt x="4177" y="5561"/>
                      <a:pt x="4713" y="5724"/>
                    </a:cubicBezTo>
                    <a:cubicBezTo>
                      <a:pt x="5170" y="5864"/>
                      <a:pt x="5613" y="5928"/>
                      <a:pt x="6030" y="5928"/>
                    </a:cubicBezTo>
                    <a:cubicBezTo>
                      <a:pt x="8673" y="5928"/>
                      <a:pt x="10252" y="3350"/>
                      <a:pt x="7792" y="1157"/>
                    </a:cubicBezTo>
                    <a:cubicBezTo>
                      <a:pt x="6876" y="341"/>
                      <a:pt x="6038" y="1"/>
                      <a:pt x="5284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3" name="Google Shape;2008;p35">
                <a:extLst>
                  <a:ext uri="{FF2B5EF4-FFF2-40B4-BE49-F238E27FC236}">
                    <a16:creationId xmlns:a16="http://schemas.microsoft.com/office/drawing/2014/main" xmlns="" id="{D4755A1F-8B89-4FCE-9044-9E0DEA50BD2D}"/>
                  </a:ext>
                </a:extLst>
              </p:cNvPr>
              <p:cNvSpPr/>
              <p:nvPr/>
            </p:nvSpPr>
            <p:spPr>
              <a:xfrm>
                <a:off x="4043900" y="4490975"/>
                <a:ext cx="225375" cy="185250"/>
              </a:xfrm>
              <a:custGeom>
                <a:avLst/>
                <a:gdLst/>
                <a:ahLst/>
                <a:cxnLst/>
                <a:rect l="l" t="t" r="r" b="b"/>
                <a:pathLst>
                  <a:path w="9015" h="7410" extrusionOk="0">
                    <a:moveTo>
                      <a:pt x="5283" y="1"/>
                    </a:moveTo>
                    <a:cubicBezTo>
                      <a:pt x="4904" y="1"/>
                      <a:pt x="4547" y="89"/>
                      <a:pt x="4208" y="244"/>
                    </a:cubicBezTo>
                    <a:cubicBezTo>
                      <a:pt x="5733" y="1095"/>
                      <a:pt x="7420" y="2974"/>
                      <a:pt x="5000" y="3902"/>
                    </a:cubicBezTo>
                    <a:cubicBezTo>
                      <a:pt x="4731" y="4001"/>
                      <a:pt x="4455" y="4028"/>
                      <a:pt x="4171" y="4028"/>
                    </a:cubicBezTo>
                    <a:cubicBezTo>
                      <a:pt x="4001" y="4028"/>
                      <a:pt x="3832" y="4020"/>
                      <a:pt x="3663" y="4009"/>
                    </a:cubicBezTo>
                    <a:cubicBezTo>
                      <a:pt x="3489" y="4001"/>
                      <a:pt x="3320" y="3991"/>
                      <a:pt x="3151" y="3991"/>
                    </a:cubicBezTo>
                    <a:cubicBezTo>
                      <a:pt x="2911" y="3991"/>
                      <a:pt x="2675" y="4009"/>
                      <a:pt x="2447" y="4076"/>
                    </a:cubicBezTo>
                    <a:cubicBezTo>
                      <a:pt x="1651" y="4307"/>
                      <a:pt x="1124" y="5062"/>
                      <a:pt x="712" y="5785"/>
                    </a:cubicBezTo>
                    <a:cubicBezTo>
                      <a:pt x="513" y="6131"/>
                      <a:pt x="329" y="6488"/>
                      <a:pt x="148" y="6849"/>
                    </a:cubicBezTo>
                    <a:cubicBezTo>
                      <a:pt x="49" y="7199"/>
                      <a:pt x="1" y="7409"/>
                      <a:pt x="1" y="7409"/>
                    </a:cubicBezTo>
                    <a:cubicBezTo>
                      <a:pt x="1" y="7409"/>
                      <a:pt x="951" y="5494"/>
                      <a:pt x="3258" y="5494"/>
                    </a:cubicBezTo>
                    <a:cubicBezTo>
                      <a:pt x="3696" y="5494"/>
                      <a:pt x="4178" y="5560"/>
                      <a:pt x="4713" y="5725"/>
                    </a:cubicBezTo>
                    <a:cubicBezTo>
                      <a:pt x="5173" y="5862"/>
                      <a:pt x="5615" y="5929"/>
                      <a:pt x="6031" y="5929"/>
                    </a:cubicBezTo>
                    <a:cubicBezTo>
                      <a:pt x="7748" y="5929"/>
                      <a:pt x="9015" y="4838"/>
                      <a:pt x="9015" y="3471"/>
                    </a:cubicBezTo>
                    <a:cubicBezTo>
                      <a:pt x="9015" y="3100"/>
                      <a:pt x="8923" y="2709"/>
                      <a:pt x="8717" y="2311"/>
                    </a:cubicBezTo>
                    <a:cubicBezTo>
                      <a:pt x="8518" y="1928"/>
                      <a:pt x="8216" y="1537"/>
                      <a:pt x="7792" y="1158"/>
                    </a:cubicBezTo>
                    <a:cubicBezTo>
                      <a:pt x="7486" y="889"/>
                      <a:pt x="7195" y="672"/>
                      <a:pt x="6908" y="502"/>
                    </a:cubicBezTo>
                    <a:cubicBezTo>
                      <a:pt x="6330" y="155"/>
                      <a:pt x="5788" y="1"/>
                      <a:pt x="5283" y="1"/>
                    </a:cubicBezTo>
                    <a:close/>
                  </a:path>
                </a:pathLst>
              </a:custGeom>
              <a:solidFill>
                <a:srgbClr val="ED82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64" name="Google Shape;2009;p35">
              <a:extLst>
                <a:ext uri="{FF2B5EF4-FFF2-40B4-BE49-F238E27FC236}">
                  <a16:creationId xmlns:a16="http://schemas.microsoft.com/office/drawing/2014/main" xmlns="" id="{EFEB5652-013A-42D0-853E-F16CC3BFCB2F}"/>
                </a:ext>
              </a:extLst>
            </p:cNvPr>
            <p:cNvSpPr/>
            <p:nvPr/>
          </p:nvSpPr>
          <p:spPr>
            <a:xfrm rot="-10506050">
              <a:off x="5548229" y="3067859"/>
              <a:ext cx="144695" cy="227219"/>
            </a:xfrm>
            <a:custGeom>
              <a:avLst/>
              <a:gdLst/>
              <a:ahLst/>
              <a:cxnLst/>
              <a:rect l="l" t="t" r="r" b="b"/>
              <a:pathLst>
                <a:path w="2410" h="2878" extrusionOk="0">
                  <a:moveTo>
                    <a:pt x="1733" y="0"/>
                  </a:moveTo>
                  <a:cubicBezTo>
                    <a:pt x="1717" y="0"/>
                    <a:pt x="1701" y="3"/>
                    <a:pt x="1684" y="8"/>
                  </a:cubicBezTo>
                  <a:cubicBezTo>
                    <a:pt x="1595" y="34"/>
                    <a:pt x="1549" y="130"/>
                    <a:pt x="1575" y="215"/>
                  </a:cubicBezTo>
                  <a:cubicBezTo>
                    <a:pt x="1707" y="634"/>
                    <a:pt x="1978" y="1827"/>
                    <a:pt x="1645" y="2324"/>
                  </a:cubicBezTo>
                  <a:cubicBezTo>
                    <a:pt x="1555" y="2456"/>
                    <a:pt x="1431" y="2528"/>
                    <a:pt x="1256" y="2542"/>
                  </a:cubicBezTo>
                  <a:cubicBezTo>
                    <a:pt x="1232" y="2544"/>
                    <a:pt x="1208" y="2545"/>
                    <a:pt x="1185" y="2545"/>
                  </a:cubicBezTo>
                  <a:cubicBezTo>
                    <a:pt x="1024" y="2545"/>
                    <a:pt x="896" y="2493"/>
                    <a:pt x="795" y="2384"/>
                  </a:cubicBezTo>
                  <a:cubicBezTo>
                    <a:pt x="425" y="1995"/>
                    <a:pt x="485" y="986"/>
                    <a:pt x="538" y="630"/>
                  </a:cubicBezTo>
                  <a:cubicBezTo>
                    <a:pt x="551" y="538"/>
                    <a:pt x="488" y="456"/>
                    <a:pt x="399" y="443"/>
                  </a:cubicBezTo>
                  <a:cubicBezTo>
                    <a:pt x="389" y="441"/>
                    <a:pt x="379" y="440"/>
                    <a:pt x="369" y="440"/>
                  </a:cubicBezTo>
                  <a:cubicBezTo>
                    <a:pt x="290" y="440"/>
                    <a:pt x="223" y="499"/>
                    <a:pt x="211" y="581"/>
                  </a:cubicBezTo>
                  <a:cubicBezTo>
                    <a:pt x="201" y="640"/>
                    <a:pt x="1" y="2025"/>
                    <a:pt x="551" y="2611"/>
                  </a:cubicBezTo>
                  <a:cubicBezTo>
                    <a:pt x="719" y="2789"/>
                    <a:pt x="930" y="2878"/>
                    <a:pt x="1184" y="2878"/>
                  </a:cubicBezTo>
                  <a:cubicBezTo>
                    <a:pt x="1219" y="2878"/>
                    <a:pt x="1253" y="2878"/>
                    <a:pt x="1286" y="2875"/>
                  </a:cubicBezTo>
                  <a:cubicBezTo>
                    <a:pt x="1563" y="2849"/>
                    <a:pt x="1777" y="2726"/>
                    <a:pt x="1922" y="2509"/>
                  </a:cubicBezTo>
                  <a:cubicBezTo>
                    <a:pt x="2410" y="1777"/>
                    <a:pt x="1911" y="183"/>
                    <a:pt x="1892" y="116"/>
                  </a:cubicBezTo>
                  <a:cubicBezTo>
                    <a:pt x="1870" y="44"/>
                    <a:pt x="1803" y="0"/>
                    <a:pt x="173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9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9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9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9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9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9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9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9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3" dur="500" fill="hold"/>
                                        <p:tgtEl>
                                          <p:spTgt spid="1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4" dur="500" fill="hold"/>
                                        <p:tgtEl>
                                          <p:spTgt spid="1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7" grpId="0"/>
      <p:bldP spid="698" grpId="0" build="p"/>
      <p:bldP spid="3" grpId="0"/>
      <p:bldP spid="4" grpId="0"/>
      <p:bldP spid="5" grpId="0"/>
      <p:bldP spid="6" grpId="0"/>
      <p:bldP spid="7" grpId="0"/>
      <p:bldP spid="8" grpId="0"/>
      <p:bldP spid="145" grpId="0"/>
      <p:bldP spid="10" grpId="0"/>
      <p:bldP spid="11" grpId="0"/>
      <p:bldP spid="12" grpId="0"/>
      <p:bldP spid="15" grpId="0"/>
      <p:bldP spid="17" grpId="0"/>
      <p:bldP spid="18" grpId="0"/>
      <p:bldP spid="20" grpId="0"/>
      <p:bldP spid="15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8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31" name="Google Shape;831;p25"/>
          <p:cNvGrpSpPr/>
          <p:nvPr/>
        </p:nvGrpSpPr>
        <p:grpSpPr>
          <a:xfrm rot="-2699865">
            <a:off x="-37234" y="98798"/>
            <a:ext cx="1199389" cy="705857"/>
            <a:chOff x="3684525" y="1809375"/>
            <a:chExt cx="334225" cy="196700"/>
          </a:xfrm>
        </p:grpSpPr>
        <p:sp>
          <p:nvSpPr>
            <p:cNvPr id="832" name="Google Shape;832;p25"/>
            <p:cNvSpPr/>
            <p:nvPr/>
          </p:nvSpPr>
          <p:spPr>
            <a:xfrm>
              <a:off x="3684525" y="1809375"/>
              <a:ext cx="334225" cy="196700"/>
            </a:xfrm>
            <a:custGeom>
              <a:avLst/>
              <a:gdLst/>
              <a:ahLst/>
              <a:cxnLst/>
              <a:rect l="l" t="t" r="r" b="b"/>
              <a:pathLst>
                <a:path w="13369" h="7868" extrusionOk="0">
                  <a:moveTo>
                    <a:pt x="407" y="0"/>
                  </a:moveTo>
                  <a:lnTo>
                    <a:pt x="326" y="1035"/>
                  </a:lnTo>
                  <a:lnTo>
                    <a:pt x="123" y="3659"/>
                  </a:lnTo>
                  <a:lnTo>
                    <a:pt x="1" y="5298"/>
                  </a:lnTo>
                  <a:lnTo>
                    <a:pt x="256" y="5359"/>
                  </a:lnTo>
                  <a:lnTo>
                    <a:pt x="8075" y="7225"/>
                  </a:lnTo>
                  <a:lnTo>
                    <a:pt x="9562" y="7579"/>
                  </a:lnTo>
                  <a:lnTo>
                    <a:pt x="10767" y="7867"/>
                  </a:lnTo>
                  <a:lnTo>
                    <a:pt x="11669" y="6002"/>
                  </a:lnTo>
                  <a:lnTo>
                    <a:pt x="11669" y="5997"/>
                  </a:lnTo>
                  <a:lnTo>
                    <a:pt x="12301" y="4690"/>
                  </a:lnTo>
                  <a:lnTo>
                    <a:pt x="12301" y="4685"/>
                  </a:lnTo>
                  <a:lnTo>
                    <a:pt x="13369" y="2480"/>
                  </a:lnTo>
                  <a:lnTo>
                    <a:pt x="11541" y="2129"/>
                  </a:lnTo>
                  <a:lnTo>
                    <a:pt x="9874" y="1809"/>
                  </a:lnTo>
                  <a:lnTo>
                    <a:pt x="8429" y="1535"/>
                  </a:lnTo>
                  <a:lnTo>
                    <a:pt x="6716" y="1205"/>
                  </a:lnTo>
                  <a:lnTo>
                    <a:pt x="4713" y="826"/>
                  </a:lnTo>
                  <a:lnTo>
                    <a:pt x="3004" y="501"/>
                  </a:lnTo>
                  <a:lnTo>
                    <a:pt x="1748" y="255"/>
                  </a:lnTo>
                  <a:lnTo>
                    <a:pt x="407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  <a:effectLst>
              <a:outerShdw blurRad="28575" dist="19050" algn="bl" rotWithShape="0">
                <a:srgbClr val="000000">
                  <a:alpha val="22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3" name="Google Shape;833;p25"/>
            <p:cNvSpPr/>
            <p:nvPr/>
          </p:nvSpPr>
          <p:spPr>
            <a:xfrm>
              <a:off x="3692675" y="1809375"/>
              <a:ext cx="35800" cy="30700"/>
            </a:xfrm>
            <a:custGeom>
              <a:avLst/>
              <a:gdLst/>
              <a:ahLst/>
              <a:cxnLst/>
              <a:rect l="l" t="t" r="r" b="b"/>
              <a:pathLst>
                <a:path w="1432" h="1228" extrusionOk="0">
                  <a:moveTo>
                    <a:pt x="81" y="0"/>
                  </a:moveTo>
                  <a:lnTo>
                    <a:pt x="0" y="1035"/>
                  </a:lnTo>
                  <a:cubicBezTo>
                    <a:pt x="113" y="1129"/>
                    <a:pt x="251" y="1190"/>
                    <a:pt x="402" y="1214"/>
                  </a:cubicBezTo>
                  <a:cubicBezTo>
                    <a:pt x="454" y="1223"/>
                    <a:pt x="505" y="1227"/>
                    <a:pt x="556" y="1227"/>
                  </a:cubicBezTo>
                  <a:cubicBezTo>
                    <a:pt x="972" y="1227"/>
                    <a:pt x="1340" y="926"/>
                    <a:pt x="1412" y="501"/>
                  </a:cubicBezTo>
                  <a:cubicBezTo>
                    <a:pt x="1427" y="416"/>
                    <a:pt x="1431" y="336"/>
                    <a:pt x="1422" y="255"/>
                  </a:cubicBezTo>
                  <a:lnTo>
                    <a:pt x="81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4" name="Google Shape;834;p25"/>
            <p:cNvSpPr/>
            <p:nvPr/>
          </p:nvSpPr>
          <p:spPr>
            <a:xfrm>
              <a:off x="3758800" y="1821875"/>
              <a:ext cx="43575" cy="23500"/>
            </a:xfrm>
            <a:custGeom>
              <a:avLst/>
              <a:gdLst/>
              <a:ahLst/>
              <a:cxnLst/>
              <a:rect l="l" t="t" r="r" b="b"/>
              <a:pathLst>
                <a:path w="1743" h="940" extrusionOk="0">
                  <a:moveTo>
                    <a:pt x="33" y="1"/>
                  </a:moveTo>
                  <a:lnTo>
                    <a:pt x="33" y="1"/>
                  </a:lnTo>
                  <a:cubicBezTo>
                    <a:pt x="0" y="445"/>
                    <a:pt x="312" y="851"/>
                    <a:pt x="761" y="927"/>
                  </a:cubicBezTo>
                  <a:cubicBezTo>
                    <a:pt x="811" y="935"/>
                    <a:pt x="860" y="940"/>
                    <a:pt x="910" y="940"/>
                  </a:cubicBezTo>
                  <a:cubicBezTo>
                    <a:pt x="1291" y="940"/>
                    <a:pt x="1634" y="691"/>
                    <a:pt x="1742" y="326"/>
                  </a:cubicBezTo>
                  <a:lnTo>
                    <a:pt x="33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5" name="Google Shape;835;p25"/>
            <p:cNvSpPr/>
            <p:nvPr/>
          </p:nvSpPr>
          <p:spPr>
            <a:xfrm>
              <a:off x="3714050" y="1850225"/>
              <a:ext cx="47225" cy="43875"/>
            </a:xfrm>
            <a:custGeom>
              <a:avLst/>
              <a:gdLst/>
              <a:ahLst/>
              <a:cxnLst/>
              <a:rect l="l" t="t" r="r" b="b"/>
              <a:pathLst>
                <a:path w="1889" h="1755" extrusionOk="0">
                  <a:moveTo>
                    <a:pt x="942" y="0"/>
                  </a:moveTo>
                  <a:cubicBezTo>
                    <a:pt x="525" y="0"/>
                    <a:pt x="156" y="302"/>
                    <a:pt x="80" y="728"/>
                  </a:cubicBezTo>
                  <a:cubicBezTo>
                    <a:pt x="1" y="1204"/>
                    <a:pt x="321" y="1657"/>
                    <a:pt x="799" y="1742"/>
                  </a:cubicBezTo>
                  <a:cubicBezTo>
                    <a:pt x="848" y="1750"/>
                    <a:pt x="897" y="1754"/>
                    <a:pt x="946" y="1754"/>
                  </a:cubicBezTo>
                  <a:cubicBezTo>
                    <a:pt x="1366" y="1754"/>
                    <a:pt x="1737" y="1452"/>
                    <a:pt x="1808" y="1025"/>
                  </a:cubicBezTo>
                  <a:cubicBezTo>
                    <a:pt x="1889" y="548"/>
                    <a:pt x="1573" y="94"/>
                    <a:pt x="1096" y="14"/>
                  </a:cubicBezTo>
                  <a:cubicBezTo>
                    <a:pt x="1044" y="5"/>
                    <a:pt x="993" y="0"/>
                    <a:pt x="942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6" name="Google Shape;836;p25"/>
            <p:cNvSpPr/>
            <p:nvPr/>
          </p:nvSpPr>
          <p:spPr>
            <a:xfrm>
              <a:off x="3687600" y="1900850"/>
              <a:ext cx="20550" cy="42525"/>
            </a:xfrm>
            <a:custGeom>
              <a:avLst/>
              <a:gdLst/>
              <a:ahLst/>
              <a:cxnLst/>
              <a:rect l="l" t="t" r="r" b="b"/>
              <a:pathLst>
                <a:path w="822" h="1701" extrusionOk="0">
                  <a:moveTo>
                    <a:pt x="0" y="0"/>
                  </a:moveTo>
                  <a:lnTo>
                    <a:pt x="133" y="1700"/>
                  </a:lnTo>
                  <a:cubicBezTo>
                    <a:pt x="440" y="1611"/>
                    <a:pt x="685" y="1347"/>
                    <a:pt x="741" y="1011"/>
                  </a:cubicBezTo>
                  <a:cubicBezTo>
                    <a:pt x="822" y="539"/>
                    <a:pt x="501" y="85"/>
                    <a:pt x="24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7" name="Google Shape;837;p25"/>
            <p:cNvSpPr/>
            <p:nvPr/>
          </p:nvSpPr>
          <p:spPr>
            <a:xfrm>
              <a:off x="3736025" y="1907875"/>
              <a:ext cx="47225" cy="43850"/>
            </a:xfrm>
            <a:custGeom>
              <a:avLst/>
              <a:gdLst/>
              <a:ahLst/>
              <a:cxnLst/>
              <a:rect l="l" t="t" r="r" b="b"/>
              <a:pathLst>
                <a:path w="1889" h="1754" extrusionOk="0">
                  <a:moveTo>
                    <a:pt x="942" y="0"/>
                  </a:moveTo>
                  <a:cubicBezTo>
                    <a:pt x="522" y="0"/>
                    <a:pt x="151" y="299"/>
                    <a:pt x="79" y="726"/>
                  </a:cubicBezTo>
                  <a:cubicBezTo>
                    <a:pt x="0" y="1207"/>
                    <a:pt x="321" y="1656"/>
                    <a:pt x="798" y="1741"/>
                  </a:cubicBezTo>
                  <a:cubicBezTo>
                    <a:pt x="847" y="1749"/>
                    <a:pt x="896" y="1753"/>
                    <a:pt x="944" y="1753"/>
                  </a:cubicBezTo>
                  <a:cubicBezTo>
                    <a:pt x="1364" y="1753"/>
                    <a:pt x="1731" y="1450"/>
                    <a:pt x="1808" y="1023"/>
                  </a:cubicBezTo>
                  <a:cubicBezTo>
                    <a:pt x="1888" y="547"/>
                    <a:pt x="1567" y="93"/>
                    <a:pt x="1090" y="13"/>
                  </a:cubicBezTo>
                  <a:cubicBezTo>
                    <a:pt x="1040" y="4"/>
                    <a:pt x="991" y="0"/>
                    <a:pt x="942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8" name="Google Shape;838;p25"/>
            <p:cNvSpPr/>
            <p:nvPr/>
          </p:nvSpPr>
          <p:spPr>
            <a:xfrm>
              <a:off x="3797275" y="1864050"/>
              <a:ext cx="47250" cy="43875"/>
            </a:xfrm>
            <a:custGeom>
              <a:avLst/>
              <a:gdLst/>
              <a:ahLst/>
              <a:cxnLst/>
              <a:rect l="l" t="t" r="r" b="b"/>
              <a:pathLst>
                <a:path w="1890" h="1755" extrusionOk="0">
                  <a:moveTo>
                    <a:pt x="938" y="0"/>
                  </a:moveTo>
                  <a:cubicBezTo>
                    <a:pt x="521" y="0"/>
                    <a:pt x="152" y="301"/>
                    <a:pt x="81" y="727"/>
                  </a:cubicBezTo>
                  <a:cubicBezTo>
                    <a:pt x="0" y="1204"/>
                    <a:pt x="321" y="1657"/>
                    <a:pt x="798" y="1742"/>
                  </a:cubicBezTo>
                  <a:cubicBezTo>
                    <a:pt x="847" y="1750"/>
                    <a:pt x="896" y="1754"/>
                    <a:pt x="945" y="1754"/>
                  </a:cubicBezTo>
                  <a:cubicBezTo>
                    <a:pt x="1364" y="1754"/>
                    <a:pt x="1733" y="1452"/>
                    <a:pt x="1809" y="1025"/>
                  </a:cubicBezTo>
                  <a:cubicBezTo>
                    <a:pt x="1889" y="548"/>
                    <a:pt x="1567" y="94"/>
                    <a:pt x="1092" y="14"/>
                  </a:cubicBezTo>
                  <a:cubicBezTo>
                    <a:pt x="1040" y="5"/>
                    <a:pt x="988" y="0"/>
                    <a:pt x="938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9" name="Google Shape;839;p25"/>
            <p:cNvSpPr/>
            <p:nvPr/>
          </p:nvSpPr>
          <p:spPr>
            <a:xfrm>
              <a:off x="3849900" y="1839475"/>
              <a:ext cx="45350" cy="27850"/>
            </a:xfrm>
            <a:custGeom>
              <a:avLst/>
              <a:gdLst/>
              <a:ahLst/>
              <a:cxnLst/>
              <a:rect l="l" t="t" r="r" b="b"/>
              <a:pathLst>
                <a:path w="1814" h="1114" extrusionOk="0">
                  <a:moveTo>
                    <a:pt x="101" y="1"/>
                  </a:moveTo>
                  <a:cubicBezTo>
                    <a:pt x="96" y="29"/>
                    <a:pt x="86" y="57"/>
                    <a:pt x="81" y="86"/>
                  </a:cubicBezTo>
                  <a:cubicBezTo>
                    <a:pt x="1" y="563"/>
                    <a:pt x="323" y="1016"/>
                    <a:pt x="800" y="1101"/>
                  </a:cubicBezTo>
                  <a:cubicBezTo>
                    <a:pt x="848" y="1109"/>
                    <a:pt x="897" y="1113"/>
                    <a:pt x="945" y="1113"/>
                  </a:cubicBezTo>
                  <a:cubicBezTo>
                    <a:pt x="1364" y="1113"/>
                    <a:pt x="1733" y="811"/>
                    <a:pt x="1809" y="383"/>
                  </a:cubicBezTo>
                  <a:cubicBezTo>
                    <a:pt x="1809" y="369"/>
                    <a:pt x="1814" y="350"/>
                    <a:pt x="1814" y="331"/>
                  </a:cubicBezTo>
                  <a:lnTo>
                    <a:pt x="101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0" name="Google Shape;840;p25"/>
            <p:cNvSpPr/>
            <p:nvPr/>
          </p:nvSpPr>
          <p:spPr>
            <a:xfrm>
              <a:off x="3811800" y="1928300"/>
              <a:ext cx="47225" cy="43850"/>
            </a:xfrm>
            <a:custGeom>
              <a:avLst/>
              <a:gdLst/>
              <a:ahLst/>
              <a:cxnLst/>
              <a:rect l="l" t="t" r="r" b="b"/>
              <a:pathLst>
                <a:path w="1889" h="1754" extrusionOk="0">
                  <a:moveTo>
                    <a:pt x="944" y="1"/>
                  </a:moveTo>
                  <a:cubicBezTo>
                    <a:pt x="524" y="1"/>
                    <a:pt x="152" y="303"/>
                    <a:pt x="80" y="730"/>
                  </a:cubicBezTo>
                  <a:cubicBezTo>
                    <a:pt x="1" y="1207"/>
                    <a:pt x="321" y="1661"/>
                    <a:pt x="798" y="1741"/>
                  </a:cubicBezTo>
                  <a:cubicBezTo>
                    <a:pt x="848" y="1749"/>
                    <a:pt x="897" y="1753"/>
                    <a:pt x="945" y="1753"/>
                  </a:cubicBezTo>
                  <a:cubicBezTo>
                    <a:pt x="1365" y="1753"/>
                    <a:pt x="1737" y="1455"/>
                    <a:pt x="1808" y="1027"/>
                  </a:cubicBezTo>
                  <a:cubicBezTo>
                    <a:pt x="1889" y="551"/>
                    <a:pt x="1568" y="98"/>
                    <a:pt x="1091" y="13"/>
                  </a:cubicBezTo>
                  <a:cubicBezTo>
                    <a:pt x="1041" y="5"/>
                    <a:pt x="992" y="1"/>
                    <a:pt x="944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1" name="Google Shape;841;p25"/>
            <p:cNvSpPr/>
            <p:nvPr/>
          </p:nvSpPr>
          <p:spPr>
            <a:xfrm>
              <a:off x="3871750" y="1890625"/>
              <a:ext cx="47375" cy="43850"/>
            </a:xfrm>
            <a:custGeom>
              <a:avLst/>
              <a:gdLst/>
              <a:ahLst/>
              <a:cxnLst/>
              <a:rect l="l" t="t" r="r" b="b"/>
              <a:pathLst>
                <a:path w="1895" h="1754" extrusionOk="0">
                  <a:moveTo>
                    <a:pt x="951" y="1"/>
                  </a:moveTo>
                  <a:cubicBezTo>
                    <a:pt x="530" y="1"/>
                    <a:pt x="158" y="303"/>
                    <a:pt x="86" y="731"/>
                  </a:cubicBezTo>
                  <a:cubicBezTo>
                    <a:pt x="1" y="1208"/>
                    <a:pt x="322" y="1662"/>
                    <a:pt x="798" y="1741"/>
                  </a:cubicBezTo>
                  <a:cubicBezTo>
                    <a:pt x="848" y="1749"/>
                    <a:pt x="897" y="1753"/>
                    <a:pt x="945" y="1753"/>
                  </a:cubicBezTo>
                  <a:cubicBezTo>
                    <a:pt x="1365" y="1753"/>
                    <a:pt x="1738" y="1451"/>
                    <a:pt x="1814" y="1024"/>
                  </a:cubicBezTo>
                  <a:cubicBezTo>
                    <a:pt x="1894" y="547"/>
                    <a:pt x="1573" y="98"/>
                    <a:pt x="1096" y="13"/>
                  </a:cubicBezTo>
                  <a:cubicBezTo>
                    <a:pt x="1048" y="5"/>
                    <a:pt x="999" y="1"/>
                    <a:pt x="951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2" name="Google Shape;842;p25"/>
            <p:cNvSpPr/>
            <p:nvPr/>
          </p:nvSpPr>
          <p:spPr>
            <a:xfrm>
              <a:off x="3927600" y="1854575"/>
              <a:ext cx="45725" cy="31400"/>
            </a:xfrm>
            <a:custGeom>
              <a:avLst/>
              <a:gdLst/>
              <a:ahLst/>
              <a:cxnLst/>
              <a:rect l="l" t="t" r="r" b="b"/>
              <a:pathLst>
                <a:path w="1829" h="1256" extrusionOk="0">
                  <a:moveTo>
                    <a:pt x="151" y="1"/>
                  </a:moveTo>
                  <a:cubicBezTo>
                    <a:pt x="123" y="72"/>
                    <a:pt x="94" y="147"/>
                    <a:pt x="85" y="227"/>
                  </a:cubicBezTo>
                  <a:cubicBezTo>
                    <a:pt x="0" y="709"/>
                    <a:pt x="321" y="1158"/>
                    <a:pt x="798" y="1243"/>
                  </a:cubicBezTo>
                  <a:cubicBezTo>
                    <a:pt x="848" y="1251"/>
                    <a:pt x="898" y="1255"/>
                    <a:pt x="947" y="1255"/>
                  </a:cubicBezTo>
                  <a:cubicBezTo>
                    <a:pt x="1366" y="1255"/>
                    <a:pt x="1737" y="957"/>
                    <a:pt x="1813" y="525"/>
                  </a:cubicBezTo>
                  <a:cubicBezTo>
                    <a:pt x="1822" y="459"/>
                    <a:pt x="1828" y="388"/>
                    <a:pt x="1818" y="321"/>
                  </a:cubicBezTo>
                  <a:lnTo>
                    <a:pt x="151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3" name="Google Shape;843;p25"/>
            <p:cNvSpPr/>
            <p:nvPr/>
          </p:nvSpPr>
          <p:spPr>
            <a:xfrm>
              <a:off x="3949550" y="1915775"/>
              <a:ext cx="42525" cy="43825"/>
            </a:xfrm>
            <a:custGeom>
              <a:avLst/>
              <a:gdLst/>
              <a:ahLst/>
              <a:cxnLst/>
              <a:rect l="l" t="t" r="r" b="b"/>
              <a:pathLst>
                <a:path w="1701" h="1753" extrusionOk="0">
                  <a:moveTo>
                    <a:pt x="949" y="1"/>
                  </a:moveTo>
                  <a:cubicBezTo>
                    <a:pt x="529" y="1"/>
                    <a:pt x="157" y="303"/>
                    <a:pt x="81" y="730"/>
                  </a:cubicBezTo>
                  <a:cubicBezTo>
                    <a:pt x="0" y="1208"/>
                    <a:pt x="321" y="1656"/>
                    <a:pt x="798" y="1741"/>
                  </a:cubicBezTo>
                  <a:cubicBezTo>
                    <a:pt x="848" y="1749"/>
                    <a:pt x="897" y="1752"/>
                    <a:pt x="947" y="1752"/>
                  </a:cubicBezTo>
                  <a:cubicBezTo>
                    <a:pt x="987" y="1752"/>
                    <a:pt x="1028" y="1750"/>
                    <a:pt x="1068" y="1746"/>
                  </a:cubicBezTo>
                  <a:lnTo>
                    <a:pt x="1068" y="1741"/>
                  </a:lnTo>
                  <a:lnTo>
                    <a:pt x="1700" y="434"/>
                  </a:lnTo>
                  <a:lnTo>
                    <a:pt x="1700" y="429"/>
                  </a:lnTo>
                  <a:cubicBezTo>
                    <a:pt x="1568" y="216"/>
                    <a:pt x="1356" y="55"/>
                    <a:pt x="1096" y="13"/>
                  </a:cubicBezTo>
                  <a:cubicBezTo>
                    <a:pt x="1047" y="5"/>
                    <a:pt x="998" y="1"/>
                    <a:pt x="949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4" name="Google Shape;844;p25"/>
            <p:cNvSpPr/>
            <p:nvPr/>
          </p:nvSpPr>
          <p:spPr>
            <a:xfrm>
              <a:off x="3885325" y="1962175"/>
              <a:ext cx="45825" cy="36700"/>
            </a:xfrm>
            <a:custGeom>
              <a:avLst/>
              <a:gdLst/>
              <a:ahLst/>
              <a:cxnLst/>
              <a:rect l="l" t="t" r="r" b="b"/>
              <a:pathLst>
                <a:path w="1833" h="1468" extrusionOk="0">
                  <a:moveTo>
                    <a:pt x="887" y="0"/>
                  </a:moveTo>
                  <a:cubicBezTo>
                    <a:pt x="465" y="0"/>
                    <a:pt x="96" y="299"/>
                    <a:pt x="24" y="731"/>
                  </a:cubicBezTo>
                  <a:cubicBezTo>
                    <a:pt x="0" y="862"/>
                    <a:pt x="6" y="990"/>
                    <a:pt x="43" y="1113"/>
                  </a:cubicBezTo>
                  <a:lnTo>
                    <a:pt x="1530" y="1467"/>
                  </a:lnTo>
                  <a:cubicBezTo>
                    <a:pt x="1644" y="1344"/>
                    <a:pt x="1720" y="1193"/>
                    <a:pt x="1748" y="1023"/>
                  </a:cubicBezTo>
                  <a:cubicBezTo>
                    <a:pt x="1833" y="546"/>
                    <a:pt x="1512" y="93"/>
                    <a:pt x="1035" y="12"/>
                  </a:cubicBezTo>
                  <a:cubicBezTo>
                    <a:pt x="985" y="4"/>
                    <a:pt x="936" y="0"/>
                    <a:pt x="887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845" name="Google Shape;845;p25"/>
          <p:cNvGrpSpPr/>
          <p:nvPr/>
        </p:nvGrpSpPr>
        <p:grpSpPr>
          <a:xfrm>
            <a:off x="7859253" y="-140909"/>
            <a:ext cx="1409706" cy="1206317"/>
            <a:chOff x="2990881" y="2211651"/>
            <a:chExt cx="1114481" cy="953686"/>
          </a:xfrm>
        </p:grpSpPr>
        <p:sp>
          <p:nvSpPr>
            <p:cNvPr id="846" name="Google Shape;846;p25"/>
            <p:cNvSpPr/>
            <p:nvPr/>
          </p:nvSpPr>
          <p:spPr>
            <a:xfrm rot="-4499968" flipH="1">
              <a:off x="3182811" y="2209483"/>
              <a:ext cx="730620" cy="958022"/>
            </a:xfrm>
            <a:custGeom>
              <a:avLst/>
              <a:gdLst/>
              <a:ahLst/>
              <a:cxnLst/>
              <a:rect l="l" t="t" r="r" b="b"/>
              <a:pathLst>
                <a:path w="26439" h="34668" extrusionOk="0">
                  <a:moveTo>
                    <a:pt x="14337" y="0"/>
                  </a:moveTo>
                  <a:cubicBezTo>
                    <a:pt x="9587" y="0"/>
                    <a:pt x="5048" y="2653"/>
                    <a:pt x="2494" y="6927"/>
                  </a:cubicBezTo>
                  <a:cubicBezTo>
                    <a:pt x="742" y="9864"/>
                    <a:pt x="1" y="13183"/>
                    <a:pt x="412" y="16271"/>
                  </a:cubicBezTo>
                  <a:cubicBezTo>
                    <a:pt x="705" y="18472"/>
                    <a:pt x="1626" y="20602"/>
                    <a:pt x="3004" y="22273"/>
                  </a:cubicBezTo>
                  <a:cubicBezTo>
                    <a:pt x="3344" y="22689"/>
                    <a:pt x="3703" y="23029"/>
                    <a:pt x="4015" y="23326"/>
                  </a:cubicBezTo>
                  <a:cubicBezTo>
                    <a:pt x="4836" y="24110"/>
                    <a:pt x="5048" y="24346"/>
                    <a:pt x="4950" y="25092"/>
                  </a:cubicBezTo>
                  <a:lnTo>
                    <a:pt x="3694" y="34668"/>
                  </a:lnTo>
                  <a:lnTo>
                    <a:pt x="6758" y="31400"/>
                  </a:lnTo>
                  <a:cubicBezTo>
                    <a:pt x="8108" y="29965"/>
                    <a:pt x="9507" y="28482"/>
                    <a:pt x="10847" y="26943"/>
                  </a:cubicBezTo>
                  <a:cubicBezTo>
                    <a:pt x="11111" y="26641"/>
                    <a:pt x="11362" y="26353"/>
                    <a:pt x="11579" y="26244"/>
                  </a:cubicBezTo>
                  <a:cubicBezTo>
                    <a:pt x="11815" y="26126"/>
                    <a:pt x="12222" y="26098"/>
                    <a:pt x="12651" y="26070"/>
                  </a:cubicBezTo>
                  <a:lnTo>
                    <a:pt x="12920" y="26055"/>
                  </a:lnTo>
                  <a:cubicBezTo>
                    <a:pt x="16760" y="25777"/>
                    <a:pt x="20489" y="23827"/>
                    <a:pt x="22907" y="20828"/>
                  </a:cubicBezTo>
                  <a:cubicBezTo>
                    <a:pt x="25320" y="17834"/>
                    <a:pt x="26439" y="13774"/>
                    <a:pt x="25900" y="9968"/>
                  </a:cubicBezTo>
                  <a:cubicBezTo>
                    <a:pt x="25159" y="4755"/>
                    <a:pt x="21345" y="897"/>
                    <a:pt x="16183" y="132"/>
                  </a:cubicBezTo>
                  <a:cubicBezTo>
                    <a:pt x="15574" y="42"/>
                    <a:pt x="14955" y="0"/>
                    <a:pt x="14337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ffectLst>
              <a:outerShdw blurRad="28575" dist="19050" dir="19500000" algn="bl" rotWithShape="0">
                <a:srgbClr val="000000">
                  <a:alpha val="17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7" name="Google Shape;847;p25"/>
            <p:cNvSpPr/>
            <p:nvPr/>
          </p:nvSpPr>
          <p:spPr>
            <a:xfrm rot="-4499968" flipH="1">
              <a:off x="3183710" y="2279797"/>
              <a:ext cx="649431" cy="800756"/>
            </a:xfrm>
            <a:custGeom>
              <a:avLst/>
              <a:gdLst/>
              <a:ahLst/>
              <a:cxnLst/>
              <a:rect l="l" t="t" r="r" b="b"/>
              <a:pathLst>
                <a:path w="23501" h="28977" extrusionOk="0">
                  <a:moveTo>
                    <a:pt x="12876" y="1"/>
                  </a:moveTo>
                  <a:cubicBezTo>
                    <a:pt x="8539" y="1"/>
                    <a:pt x="4491" y="2517"/>
                    <a:pt x="2276" y="6227"/>
                  </a:cubicBezTo>
                  <a:cubicBezTo>
                    <a:pt x="774" y="8739"/>
                    <a:pt x="0" y="11738"/>
                    <a:pt x="382" y="14641"/>
                  </a:cubicBezTo>
                  <a:cubicBezTo>
                    <a:pt x="637" y="16558"/>
                    <a:pt x="1426" y="18419"/>
                    <a:pt x="2659" y="19911"/>
                  </a:cubicBezTo>
                  <a:cubicBezTo>
                    <a:pt x="3764" y="21252"/>
                    <a:pt x="5189" y="21804"/>
                    <a:pt x="4925" y="23840"/>
                  </a:cubicBezTo>
                  <a:cubicBezTo>
                    <a:pt x="4699" y="25553"/>
                    <a:pt x="4472" y="27263"/>
                    <a:pt x="4250" y="28977"/>
                  </a:cubicBezTo>
                  <a:cubicBezTo>
                    <a:pt x="5614" y="27523"/>
                    <a:pt x="6979" y="26073"/>
                    <a:pt x="8286" y="24572"/>
                  </a:cubicBezTo>
                  <a:cubicBezTo>
                    <a:pt x="8637" y="24171"/>
                    <a:pt x="8995" y="23759"/>
                    <a:pt x="9467" y="23519"/>
                  </a:cubicBezTo>
                  <a:cubicBezTo>
                    <a:pt x="10043" y="23221"/>
                    <a:pt x="10714" y="23221"/>
                    <a:pt x="11361" y="23173"/>
                  </a:cubicBezTo>
                  <a:cubicBezTo>
                    <a:pt x="14817" y="22924"/>
                    <a:pt x="18146" y="21186"/>
                    <a:pt x="20323" y="18485"/>
                  </a:cubicBezTo>
                  <a:cubicBezTo>
                    <a:pt x="22504" y="15784"/>
                    <a:pt x="23500" y="12163"/>
                    <a:pt x="23010" y="8730"/>
                  </a:cubicBezTo>
                  <a:cubicBezTo>
                    <a:pt x="22363" y="4173"/>
                    <a:pt x="19100" y="797"/>
                    <a:pt x="14515" y="122"/>
                  </a:cubicBezTo>
                  <a:cubicBezTo>
                    <a:pt x="13966" y="40"/>
                    <a:pt x="13419" y="1"/>
                    <a:pt x="12876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8" name="Google Shape;848;p25"/>
            <p:cNvSpPr/>
            <p:nvPr/>
          </p:nvSpPr>
          <p:spPr>
            <a:xfrm rot="-4499968" flipH="1">
              <a:off x="3336466" y="2584109"/>
              <a:ext cx="286180" cy="272584"/>
            </a:xfrm>
            <a:custGeom>
              <a:avLst/>
              <a:gdLst/>
              <a:ahLst/>
              <a:cxnLst/>
              <a:rect l="l" t="t" r="r" b="b"/>
              <a:pathLst>
                <a:path w="10356" h="9864" extrusionOk="0">
                  <a:moveTo>
                    <a:pt x="6425" y="0"/>
                  </a:moveTo>
                  <a:cubicBezTo>
                    <a:pt x="6234" y="0"/>
                    <a:pt x="6052" y="35"/>
                    <a:pt x="5884" y="107"/>
                  </a:cubicBezTo>
                  <a:cubicBezTo>
                    <a:pt x="3646" y="1075"/>
                    <a:pt x="562" y="6520"/>
                    <a:pt x="562" y="6520"/>
                  </a:cubicBezTo>
                  <a:cubicBezTo>
                    <a:pt x="0" y="7441"/>
                    <a:pt x="2767" y="9467"/>
                    <a:pt x="5586" y="9864"/>
                  </a:cubicBezTo>
                  <a:cubicBezTo>
                    <a:pt x="5534" y="9467"/>
                    <a:pt x="5379" y="7535"/>
                    <a:pt x="7163" y="6855"/>
                  </a:cubicBezTo>
                  <a:cubicBezTo>
                    <a:pt x="7163" y="6855"/>
                    <a:pt x="7638" y="3775"/>
                    <a:pt x="10019" y="3775"/>
                  </a:cubicBezTo>
                  <a:cubicBezTo>
                    <a:pt x="10127" y="3775"/>
                    <a:pt x="10240" y="3782"/>
                    <a:pt x="10356" y="3795"/>
                  </a:cubicBezTo>
                  <a:cubicBezTo>
                    <a:pt x="9574" y="1711"/>
                    <a:pt x="7771" y="0"/>
                    <a:pt x="642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9" name="Google Shape;849;p25"/>
            <p:cNvSpPr/>
            <p:nvPr/>
          </p:nvSpPr>
          <p:spPr>
            <a:xfrm rot="-4499968" flipH="1">
              <a:off x="3464086" y="2458461"/>
              <a:ext cx="109321" cy="82958"/>
            </a:xfrm>
            <a:custGeom>
              <a:avLst/>
              <a:gdLst/>
              <a:ahLst/>
              <a:cxnLst/>
              <a:rect l="l" t="t" r="r" b="b"/>
              <a:pathLst>
                <a:path w="3956" h="3002" extrusionOk="0">
                  <a:moveTo>
                    <a:pt x="1687" y="1"/>
                  </a:moveTo>
                  <a:cubicBezTo>
                    <a:pt x="1239" y="1"/>
                    <a:pt x="791" y="175"/>
                    <a:pt x="505" y="521"/>
                  </a:cubicBezTo>
                  <a:cubicBezTo>
                    <a:pt x="0" y="1121"/>
                    <a:pt x="94" y="2131"/>
                    <a:pt x="699" y="2632"/>
                  </a:cubicBezTo>
                  <a:cubicBezTo>
                    <a:pt x="1014" y="2891"/>
                    <a:pt x="1358" y="3001"/>
                    <a:pt x="1689" y="3001"/>
                  </a:cubicBezTo>
                  <a:cubicBezTo>
                    <a:pt x="2906" y="3001"/>
                    <a:pt x="3955" y="1512"/>
                    <a:pt x="2753" y="398"/>
                  </a:cubicBezTo>
                  <a:cubicBezTo>
                    <a:pt x="2468" y="133"/>
                    <a:pt x="2077" y="1"/>
                    <a:pt x="168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0" name="Google Shape;850;p25"/>
            <p:cNvSpPr/>
            <p:nvPr/>
          </p:nvSpPr>
          <p:spPr>
            <a:xfrm rot="-4499968" flipH="1">
              <a:off x="3192825" y="2625277"/>
              <a:ext cx="106419" cy="89452"/>
            </a:xfrm>
            <a:custGeom>
              <a:avLst/>
              <a:gdLst/>
              <a:ahLst/>
              <a:cxnLst/>
              <a:rect l="l" t="t" r="r" b="b"/>
              <a:pathLst>
                <a:path w="3851" h="3237" extrusionOk="0">
                  <a:moveTo>
                    <a:pt x="1918" y="1"/>
                  </a:moveTo>
                  <a:cubicBezTo>
                    <a:pt x="1680" y="1"/>
                    <a:pt x="1432" y="64"/>
                    <a:pt x="1191" y="206"/>
                  </a:cubicBezTo>
                  <a:cubicBezTo>
                    <a:pt x="62" y="867"/>
                    <a:pt x="1" y="2964"/>
                    <a:pt x="1469" y="3214"/>
                  </a:cubicBezTo>
                  <a:cubicBezTo>
                    <a:pt x="1561" y="3229"/>
                    <a:pt x="1653" y="3237"/>
                    <a:pt x="1746" y="3237"/>
                  </a:cubicBezTo>
                  <a:cubicBezTo>
                    <a:pt x="2395" y="3237"/>
                    <a:pt x="3049" y="2871"/>
                    <a:pt x="3335" y="2284"/>
                  </a:cubicBezTo>
                  <a:cubicBezTo>
                    <a:pt x="3850" y="1225"/>
                    <a:pt x="2970" y="1"/>
                    <a:pt x="191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1" name="Google Shape;851;p25"/>
            <p:cNvSpPr/>
            <p:nvPr/>
          </p:nvSpPr>
          <p:spPr>
            <a:xfrm rot="-4499968" flipH="1">
              <a:off x="3445958" y="2611749"/>
              <a:ext cx="110675" cy="95835"/>
            </a:xfrm>
            <a:custGeom>
              <a:avLst/>
              <a:gdLst/>
              <a:ahLst/>
              <a:cxnLst/>
              <a:rect l="l" t="t" r="r" b="b"/>
              <a:pathLst>
                <a:path w="4005" h="3468" extrusionOk="0">
                  <a:moveTo>
                    <a:pt x="1744" y="0"/>
                  </a:moveTo>
                  <a:cubicBezTo>
                    <a:pt x="1744" y="0"/>
                    <a:pt x="345" y="1776"/>
                    <a:pt x="1" y="2640"/>
                  </a:cubicBezTo>
                  <a:cubicBezTo>
                    <a:pt x="1" y="2640"/>
                    <a:pt x="893" y="3468"/>
                    <a:pt x="1823" y="3468"/>
                  </a:cubicBezTo>
                  <a:cubicBezTo>
                    <a:pt x="2178" y="3468"/>
                    <a:pt x="2539" y="3347"/>
                    <a:pt x="2858" y="3012"/>
                  </a:cubicBezTo>
                  <a:cubicBezTo>
                    <a:pt x="4005" y="1800"/>
                    <a:pt x="1744" y="0"/>
                    <a:pt x="1744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2" name="Google Shape;852;p25"/>
            <p:cNvSpPr/>
            <p:nvPr/>
          </p:nvSpPr>
          <p:spPr>
            <a:xfrm rot="-4499968" flipH="1">
              <a:off x="3321798" y="2678898"/>
              <a:ext cx="118910" cy="82709"/>
            </a:xfrm>
            <a:custGeom>
              <a:avLst/>
              <a:gdLst/>
              <a:ahLst/>
              <a:cxnLst/>
              <a:rect l="l" t="t" r="r" b="b"/>
              <a:pathLst>
                <a:path w="4303" h="2993" extrusionOk="0">
                  <a:moveTo>
                    <a:pt x="2243" y="1"/>
                  </a:moveTo>
                  <a:cubicBezTo>
                    <a:pt x="2243" y="1"/>
                    <a:pt x="628" y="789"/>
                    <a:pt x="1" y="2164"/>
                  </a:cubicBezTo>
                  <a:cubicBezTo>
                    <a:pt x="1" y="2164"/>
                    <a:pt x="691" y="2993"/>
                    <a:pt x="1731" y="2993"/>
                  </a:cubicBezTo>
                  <a:cubicBezTo>
                    <a:pt x="2037" y="2993"/>
                    <a:pt x="2373" y="2921"/>
                    <a:pt x="2731" y="2735"/>
                  </a:cubicBezTo>
                  <a:cubicBezTo>
                    <a:pt x="4303" y="1923"/>
                    <a:pt x="2243" y="1"/>
                    <a:pt x="2243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3" name="Google Shape;853;p25"/>
            <p:cNvSpPr/>
            <p:nvPr/>
          </p:nvSpPr>
          <p:spPr>
            <a:xfrm rot="-4499968" flipH="1">
              <a:off x="3409296" y="2746583"/>
              <a:ext cx="190399" cy="169563"/>
            </a:xfrm>
            <a:custGeom>
              <a:avLst/>
              <a:gdLst/>
              <a:ahLst/>
              <a:cxnLst/>
              <a:rect l="l" t="t" r="r" b="b"/>
              <a:pathLst>
                <a:path w="6890" h="6136" extrusionOk="0">
                  <a:moveTo>
                    <a:pt x="4641" y="0"/>
                  </a:moveTo>
                  <a:cubicBezTo>
                    <a:pt x="2260" y="0"/>
                    <a:pt x="1785" y="3080"/>
                    <a:pt x="1785" y="3080"/>
                  </a:cubicBezTo>
                  <a:cubicBezTo>
                    <a:pt x="1" y="3760"/>
                    <a:pt x="156" y="5692"/>
                    <a:pt x="208" y="6089"/>
                  </a:cubicBezTo>
                  <a:cubicBezTo>
                    <a:pt x="354" y="6111"/>
                    <a:pt x="501" y="6126"/>
                    <a:pt x="637" y="6135"/>
                  </a:cubicBezTo>
                  <a:cubicBezTo>
                    <a:pt x="6890" y="5710"/>
                    <a:pt x="5072" y="299"/>
                    <a:pt x="4982" y="35"/>
                  </a:cubicBezTo>
                  <a:cubicBezTo>
                    <a:pt x="4978" y="26"/>
                    <a:pt x="4978" y="20"/>
                    <a:pt x="4978" y="20"/>
                  </a:cubicBezTo>
                  <a:cubicBezTo>
                    <a:pt x="4862" y="7"/>
                    <a:pt x="4749" y="0"/>
                    <a:pt x="4641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4" name="Google Shape;854;p25"/>
            <p:cNvSpPr/>
            <p:nvPr/>
          </p:nvSpPr>
          <p:spPr>
            <a:xfrm rot="-4499968" flipH="1">
              <a:off x="3576782" y="2494472"/>
              <a:ext cx="138226" cy="119241"/>
            </a:xfrm>
            <a:custGeom>
              <a:avLst/>
              <a:gdLst/>
              <a:ahLst/>
              <a:cxnLst/>
              <a:rect l="l" t="t" r="r" b="b"/>
              <a:pathLst>
                <a:path w="5002" h="4315" extrusionOk="0">
                  <a:moveTo>
                    <a:pt x="3375" y="1"/>
                  </a:moveTo>
                  <a:cubicBezTo>
                    <a:pt x="2734" y="1"/>
                    <a:pt x="1969" y="330"/>
                    <a:pt x="1332" y="943"/>
                  </a:cubicBezTo>
                  <a:cubicBezTo>
                    <a:pt x="307" y="1926"/>
                    <a:pt x="0" y="3267"/>
                    <a:pt x="647" y="3938"/>
                  </a:cubicBezTo>
                  <a:cubicBezTo>
                    <a:pt x="890" y="4192"/>
                    <a:pt x="1235" y="4315"/>
                    <a:pt x="1625" y="4315"/>
                  </a:cubicBezTo>
                  <a:cubicBezTo>
                    <a:pt x="2267" y="4315"/>
                    <a:pt x="3032" y="3984"/>
                    <a:pt x="3670" y="3371"/>
                  </a:cubicBezTo>
                  <a:cubicBezTo>
                    <a:pt x="4694" y="2388"/>
                    <a:pt x="5001" y="1048"/>
                    <a:pt x="4354" y="377"/>
                  </a:cubicBezTo>
                  <a:cubicBezTo>
                    <a:pt x="4111" y="123"/>
                    <a:pt x="3766" y="1"/>
                    <a:pt x="3375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5" name="Google Shape;855;p25"/>
            <p:cNvSpPr/>
            <p:nvPr/>
          </p:nvSpPr>
          <p:spPr>
            <a:xfrm rot="-4499968" flipH="1">
              <a:off x="3186331" y="2755531"/>
              <a:ext cx="133252" cy="122779"/>
            </a:xfrm>
            <a:custGeom>
              <a:avLst/>
              <a:gdLst/>
              <a:ahLst/>
              <a:cxnLst/>
              <a:rect l="l" t="t" r="r" b="b"/>
              <a:pathLst>
                <a:path w="4822" h="4443" extrusionOk="0">
                  <a:moveTo>
                    <a:pt x="3258" y="1"/>
                  </a:moveTo>
                  <a:cubicBezTo>
                    <a:pt x="2588" y="1"/>
                    <a:pt x="1787" y="392"/>
                    <a:pt x="1158" y="1094"/>
                  </a:cubicBezTo>
                  <a:cubicBezTo>
                    <a:pt x="208" y="2151"/>
                    <a:pt x="1" y="3517"/>
                    <a:pt x="690" y="4135"/>
                  </a:cubicBezTo>
                  <a:cubicBezTo>
                    <a:pt x="922" y="4343"/>
                    <a:pt x="1226" y="4442"/>
                    <a:pt x="1563" y="4442"/>
                  </a:cubicBezTo>
                  <a:cubicBezTo>
                    <a:pt x="2233" y="4442"/>
                    <a:pt x="3034" y="4050"/>
                    <a:pt x="3665" y="3347"/>
                  </a:cubicBezTo>
                  <a:cubicBezTo>
                    <a:pt x="4614" y="2288"/>
                    <a:pt x="4822" y="929"/>
                    <a:pt x="4127" y="305"/>
                  </a:cubicBezTo>
                  <a:cubicBezTo>
                    <a:pt x="3896" y="99"/>
                    <a:pt x="3593" y="1"/>
                    <a:pt x="3258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894" name="Google Shape;894;p25"/>
          <p:cNvSpPr txBox="1">
            <a:spLocks noGrp="1"/>
          </p:cNvSpPr>
          <p:nvPr>
            <p:ph type="title" idx="4294967295"/>
          </p:nvPr>
        </p:nvSpPr>
        <p:spPr>
          <a:xfrm>
            <a:off x="1881450" y="4162779"/>
            <a:ext cx="6101100" cy="637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800" dirty="0">
                <a:solidFill>
                  <a:schemeClr val="lt1"/>
                </a:solidFill>
              </a:rPr>
              <a:t>A PICTURE IS WORTH A THOUSAND WORDS</a:t>
            </a:r>
            <a:endParaRPr sz="2800" dirty="0">
              <a:solidFill>
                <a:schemeClr val="lt1"/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37DDCBFB-D1D2-4D75-97E2-9A7D98B20FB4}"/>
              </a:ext>
            </a:extLst>
          </p:cNvPr>
          <p:cNvSpPr txBox="1"/>
          <p:nvPr/>
        </p:nvSpPr>
        <p:spPr>
          <a:xfrm>
            <a:off x="1109613" y="45609"/>
            <a:ext cx="11977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err="1">
                <a:latin typeface="Didact Gothic" panose="020B0604020202020204" charset="0"/>
              </a:rPr>
              <a:t>Contoh</a:t>
            </a:r>
            <a:r>
              <a:rPr lang="en-US" sz="1800" dirty="0">
                <a:latin typeface="Didact Gothic" panose="020B0604020202020204" charset="0"/>
              </a:rPr>
              <a:t> 2 :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631B864D-C68C-46F2-86DF-41B1AF961B44}"/>
              </a:ext>
            </a:extLst>
          </p:cNvPr>
          <p:cNvSpPr txBox="1"/>
          <p:nvPr/>
        </p:nvSpPr>
        <p:spPr>
          <a:xfrm>
            <a:off x="869585" y="616572"/>
            <a:ext cx="787334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latin typeface="Didact Gothic" panose="020B0604020202020204" charset="0"/>
              </a:rPr>
              <a:t>Rika </a:t>
            </a:r>
            <a:r>
              <a:rPr lang="en-US" sz="1800" dirty="0" err="1">
                <a:latin typeface="Didact Gothic" panose="020B0604020202020204" charset="0"/>
              </a:rPr>
              <a:t>memiliki</a:t>
            </a:r>
            <a:r>
              <a:rPr lang="en-US" sz="1800" dirty="0">
                <a:latin typeface="Didact Gothic" panose="020B0604020202020204" charset="0"/>
              </a:rPr>
              <a:t> </a:t>
            </a:r>
            <a:r>
              <a:rPr lang="en-US" sz="1800" dirty="0" err="1">
                <a:latin typeface="Didact Gothic" panose="020B0604020202020204" charset="0"/>
              </a:rPr>
              <a:t>lampu</a:t>
            </a:r>
            <a:r>
              <a:rPr lang="en-US" sz="1800" dirty="0">
                <a:latin typeface="Didact Gothic" panose="020B0604020202020204" charset="0"/>
              </a:rPr>
              <a:t> </a:t>
            </a:r>
            <a:r>
              <a:rPr lang="en-US" sz="1800" dirty="0" err="1">
                <a:latin typeface="Didact Gothic" panose="020B0604020202020204" charset="0"/>
              </a:rPr>
              <a:t>hias</a:t>
            </a:r>
            <a:r>
              <a:rPr lang="en-US" sz="1800" dirty="0">
                <a:latin typeface="Didact Gothic" panose="020B0604020202020204" charset="0"/>
              </a:rPr>
              <a:t> </a:t>
            </a:r>
            <a:r>
              <a:rPr lang="en-US" sz="1800" dirty="0" err="1">
                <a:latin typeface="Didact Gothic" panose="020B0604020202020204" charset="0"/>
              </a:rPr>
              <a:t>sepanjang</a:t>
            </a:r>
            <a:r>
              <a:rPr lang="en-US" sz="1800" dirty="0">
                <a:latin typeface="Didact Gothic" panose="020B0604020202020204" charset="0"/>
              </a:rPr>
              <a:t>  </a:t>
            </a:r>
            <a:r>
              <a:rPr lang="en-US" sz="1800" dirty="0" smtClean="0">
                <a:latin typeface="Didact Gothic" panose="020B0604020202020204" charset="0"/>
              </a:rPr>
              <a:t>2.000 </a:t>
            </a:r>
            <a:r>
              <a:rPr lang="en-US" sz="1800" dirty="0">
                <a:latin typeface="Didact Gothic" panose="020B0604020202020204" charset="0"/>
              </a:rPr>
              <a:t>cm yang </a:t>
            </a:r>
            <a:r>
              <a:rPr lang="en-US" sz="1800" dirty="0" err="1">
                <a:latin typeface="Didact Gothic" panose="020B0604020202020204" charset="0"/>
              </a:rPr>
              <a:t>digunakan</a:t>
            </a:r>
            <a:r>
              <a:rPr lang="en-US" sz="1800" dirty="0">
                <a:latin typeface="Didact Gothic" panose="020B0604020202020204" charset="0"/>
              </a:rPr>
              <a:t> </a:t>
            </a:r>
            <a:r>
              <a:rPr lang="en-US" sz="1800" dirty="0" err="1">
                <a:latin typeface="Didact Gothic" panose="020B0604020202020204" charset="0"/>
              </a:rPr>
              <a:t>untuk</a:t>
            </a:r>
            <a:r>
              <a:rPr lang="en-US" sz="1800" dirty="0">
                <a:latin typeface="Didact Gothic" panose="020B0604020202020204" charset="0"/>
              </a:rPr>
              <a:t> </a:t>
            </a:r>
            <a:r>
              <a:rPr lang="en-US" sz="1800" dirty="0" err="1">
                <a:latin typeface="Didact Gothic" panose="020B0604020202020204" charset="0"/>
              </a:rPr>
              <a:t>menghias</a:t>
            </a:r>
            <a:r>
              <a:rPr lang="en-US" sz="1800" dirty="0">
                <a:latin typeface="Didact Gothic" panose="020B0604020202020204" charset="0"/>
              </a:rPr>
              <a:t> </a:t>
            </a:r>
            <a:r>
              <a:rPr lang="en-US" sz="1800" dirty="0" err="1">
                <a:latin typeface="Didact Gothic" panose="020B0604020202020204" charset="0"/>
              </a:rPr>
              <a:t>pohon</a:t>
            </a:r>
            <a:r>
              <a:rPr lang="en-US" sz="1800" dirty="0">
                <a:latin typeface="Didact Gothic" panose="020B0604020202020204" charset="0"/>
              </a:rPr>
              <a:t> natal. </a:t>
            </a:r>
            <a:r>
              <a:rPr lang="en-US" sz="1800" dirty="0" err="1">
                <a:latin typeface="Didact Gothic" panose="020B0604020202020204" charset="0"/>
              </a:rPr>
              <a:t>Lampu</a:t>
            </a:r>
            <a:r>
              <a:rPr lang="en-US" sz="1800" dirty="0">
                <a:latin typeface="Didact Gothic" panose="020B0604020202020204" charset="0"/>
              </a:rPr>
              <a:t> </a:t>
            </a:r>
            <a:r>
              <a:rPr lang="en-US" sz="1800" dirty="0" err="1">
                <a:latin typeface="Didact Gothic" panose="020B0604020202020204" charset="0"/>
              </a:rPr>
              <a:t>hias</a:t>
            </a:r>
            <a:r>
              <a:rPr lang="en-US" sz="1800" dirty="0">
                <a:latin typeface="Didact Gothic" panose="020B0604020202020204" charset="0"/>
              </a:rPr>
              <a:t> yang </a:t>
            </a:r>
            <a:r>
              <a:rPr lang="en-US" sz="1800" dirty="0" err="1">
                <a:latin typeface="Didact Gothic" panose="020B0604020202020204" charset="0"/>
              </a:rPr>
              <a:t>dimiliki</a:t>
            </a:r>
            <a:r>
              <a:rPr lang="en-US" sz="1800" dirty="0">
                <a:latin typeface="Didact Gothic" panose="020B0604020202020204" charset="0"/>
              </a:rPr>
              <a:t> Rika </a:t>
            </a:r>
            <a:r>
              <a:rPr lang="en-US" sz="1800" dirty="0" err="1">
                <a:latin typeface="Didact Gothic" panose="020B0604020202020204" charset="0"/>
              </a:rPr>
              <a:t>tidak</a:t>
            </a:r>
            <a:r>
              <a:rPr lang="en-US" sz="1800" dirty="0">
                <a:latin typeface="Didact Gothic" panose="020B0604020202020204" charset="0"/>
              </a:rPr>
              <a:t> </a:t>
            </a:r>
            <a:r>
              <a:rPr lang="en-US" sz="1800" dirty="0" err="1">
                <a:latin typeface="Didact Gothic" panose="020B0604020202020204" charset="0"/>
              </a:rPr>
              <a:t>cukup</a:t>
            </a:r>
            <a:r>
              <a:rPr lang="en-US" sz="1800" dirty="0">
                <a:latin typeface="Didact Gothic" panose="020B0604020202020204" charset="0"/>
              </a:rPr>
              <a:t> </a:t>
            </a:r>
            <a:r>
              <a:rPr lang="en-US" sz="1800" dirty="0" err="1">
                <a:latin typeface="Didact Gothic" panose="020B0604020202020204" charset="0"/>
              </a:rPr>
              <a:t>untuk</a:t>
            </a:r>
            <a:r>
              <a:rPr lang="en-US" sz="1800" dirty="0">
                <a:latin typeface="Didact Gothic" panose="020B0604020202020204" charset="0"/>
              </a:rPr>
              <a:t> </a:t>
            </a:r>
            <a:r>
              <a:rPr lang="en-US" sz="1800" dirty="0" err="1">
                <a:latin typeface="Didact Gothic" panose="020B0604020202020204" charset="0"/>
              </a:rPr>
              <a:t>menghias</a:t>
            </a:r>
            <a:r>
              <a:rPr lang="en-US" sz="1800" dirty="0">
                <a:latin typeface="Didact Gothic" panose="020B0604020202020204" charset="0"/>
              </a:rPr>
              <a:t> </a:t>
            </a:r>
            <a:r>
              <a:rPr lang="en-US" sz="1800" dirty="0" err="1">
                <a:latin typeface="Didact Gothic" panose="020B0604020202020204" charset="0"/>
              </a:rPr>
              <a:t>pohon</a:t>
            </a:r>
            <a:r>
              <a:rPr lang="en-US" sz="1800" dirty="0">
                <a:latin typeface="Didact Gothic" panose="020B0604020202020204" charset="0"/>
              </a:rPr>
              <a:t> natal </a:t>
            </a:r>
            <a:r>
              <a:rPr lang="en-US" sz="1800" dirty="0" err="1">
                <a:latin typeface="Didact Gothic" panose="020B0604020202020204" charset="0"/>
              </a:rPr>
              <a:t>dan</a:t>
            </a:r>
            <a:r>
              <a:rPr lang="en-US" sz="1800" dirty="0">
                <a:latin typeface="Didact Gothic" panose="020B0604020202020204" charset="0"/>
              </a:rPr>
              <a:t> </a:t>
            </a:r>
            <a:r>
              <a:rPr lang="en-US" sz="1800" dirty="0" err="1" smtClean="0">
                <a:latin typeface="Didact Gothic" panose="020B0604020202020204" charset="0"/>
              </a:rPr>
              <a:t>menambahkan</a:t>
            </a:r>
            <a:r>
              <a:rPr lang="en-US" sz="1800" dirty="0" smtClean="0">
                <a:latin typeface="Didact Gothic" panose="020B0604020202020204" charset="0"/>
              </a:rPr>
              <a:t> </a:t>
            </a:r>
            <a:r>
              <a:rPr lang="en-US" sz="1800" dirty="0">
                <a:latin typeface="Didact Gothic" panose="020B0604020202020204" charset="0"/>
              </a:rPr>
              <a:t>pita </a:t>
            </a:r>
            <a:r>
              <a:rPr lang="en-US" sz="1800" dirty="0" err="1" smtClean="0">
                <a:latin typeface="Didact Gothic" panose="020B0604020202020204" charset="0"/>
              </a:rPr>
              <a:t>hiasan</a:t>
            </a:r>
            <a:r>
              <a:rPr lang="en-US" sz="1800" dirty="0" smtClean="0">
                <a:latin typeface="Didact Gothic" panose="020B0604020202020204" charset="0"/>
              </a:rPr>
              <a:t> </a:t>
            </a:r>
            <a:r>
              <a:rPr lang="en-US" sz="1800" dirty="0" err="1" smtClean="0">
                <a:latin typeface="Didact Gothic" panose="020B0604020202020204" charset="0"/>
              </a:rPr>
              <a:t>sepanjang</a:t>
            </a:r>
            <a:r>
              <a:rPr lang="en-US" sz="1800" dirty="0" smtClean="0">
                <a:latin typeface="Didact Gothic" panose="020B0604020202020204" charset="0"/>
              </a:rPr>
              <a:t> 30 meter</a:t>
            </a:r>
            <a:r>
              <a:rPr lang="en-US" sz="1800" dirty="0">
                <a:latin typeface="Didact Gothic" panose="020B0604020202020204" charset="0"/>
              </a:rPr>
              <a:t>. </a:t>
            </a:r>
            <a:r>
              <a:rPr lang="en-US" sz="1800" dirty="0" err="1">
                <a:latin typeface="Didact Gothic" panose="020B0604020202020204" charset="0"/>
              </a:rPr>
              <a:t>Berapa</a:t>
            </a:r>
            <a:r>
              <a:rPr lang="en-US" sz="1800" dirty="0">
                <a:latin typeface="Didact Gothic" panose="020B0604020202020204" charset="0"/>
              </a:rPr>
              <a:t> dam </a:t>
            </a:r>
            <a:r>
              <a:rPr lang="en-US" sz="1800" dirty="0" err="1">
                <a:latin typeface="Didact Gothic" panose="020B0604020202020204" charset="0"/>
              </a:rPr>
              <a:t>panjang</a:t>
            </a:r>
            <a:r>
              <a:rPr lang="en-US" sz="1800" dirty="0">
                <a:latin typeface="Didact Gothic" panose="020B0604020202020204" charset="0"/>
              </a:rPr>
              <a:t> </a:t>
            </a:r>
            <a:r>
              <a:rPr lang="en-US" sz="1800" dirty="0" smtClean="0">
                <a:latin typeface="Didact Gothic" panose="020B0604020202020204" charset="0"/>
              </a:rPr>
              <a:t> </a:t>
            </a:r>
            <a:r>
              <a:rPr lang="en-US" sz="1800" dirty="0" err="1" smtClean="0">
                <a:latin typeface="Didact Gothic" panose="020B0604020202020204" charset="0"/>
              </a:rPr>
              <a:t>lampu</a:t>
            </a:r>
            <a:r>
              <a:rPr lang="en-US" sz="1800" dirty="0" smtClean="0">
                <a:latin typeface="Didact Gothic" panose="020B0604020202020204" charset="0"/>
              </a:rPr>
              <a:t> </a:t>
            </a:r>
            <a:r>
              <a:rPr lang="en-US" sz="1800" dirty="0" err="1" smtClean="0">
                <a:latin typeface="Didact Gothic" panose="020B0604020202020204" charset="0"/>
              </a:rPr>
              <a:t>hias</a:t>
            </a:r>
            <a:r>
              <a:rPr lang="en-US" sz="1800" dirty="0" smtClean="0">
                <a:latin typeface="Didact Gothic" panose="020B0604020202020204" charset="0"/>
              </a:rPr>
              <a:t> </a:t>
            </a:r>
            <a:r>
              <a:rPr lang="en-US" sz="1800" dirty="0" err="1" smtClean="0">
                <a:latin typeface="Didact Gothic" panose="020B0604020202020204" charset="0"/>
              </a:rPr>
              <a:t>dan</a:t>
            </a:r>
            <a:r>
              <a:rPr lang="en-US" sz="1800" dirty="0" smtClean="0">
                <a:latin typeface="Didact Gothic" panose="020B0604020202020204" charset="0"/>
              </a:rPr>
              <a:t> pita  </a:t>
            </a:r>
            <a:r>
              <a:rPr lang="en-US" sz="1800" dirty="0" err="1" smtClean="0">
                <a:latin typeface="Didact Gothic" panose="020B0604020202020204" charset="0"/>
              </a:rPr>
              <a:t>hiasan</a:t>
            </a:r>
            <a:r>
              <a:rPr lang="en-US" sz="1800" dirty="0" smtClean="0">
                <a:latin typeface="Didact Gothic" panose="020B0604020202020204" charset="0"/>
              </a:rPr>
              <a:t> yang </a:t>
            </a:r>
            <a:r>
              <a:rPr lang="en-US" sz="1800" dirty="0" err="1" smtClean="0">
                <a:latin typeface="Didact Gothic" panose="020B0604020202020204" charset="0"/>
              </a:rPr>
              <a:t>dimiliki</a:t>
            </a:r>
            <a:r>
              <a:rPr lang="en-US" sz="1800" dirty="0" smtClean="0">
                <a:latin typeface="Didact Gothic" panose="020B0604020202020204" charset="0"/>
              </a:rPr>
              <a:t> Rika </a:t>
            </a:r>
            <a:r>
              <a:rPr lang="en-US" sz="1800" dirty="0" err="1" smtClean="0">
                <a:latin typeface="Didact Gothic" panose="020B0604020202020204" charset="0"/>
              </a:rPr>
              <a:t>saat</a:t>
            </a:r>
            <a:r>
              <a:rPr lang="en-US" sz="1800" dirty="0" smtClean="0">
                <a:latin typeface="Didact Gothic" panose="020B0604020202020204" charset="0"/>
              </a:rPr>
              <a:t> </a:t>
            </a:r>
            <a:r>
              <a:rPr lang="en-US" sz="1800" dirty="0" err="1" smtClean="0">
                <a:latin typeface="Didact Gothic" panose="020B0604020202020204" charset="0"/>
              </a:rPr>
              <a:t>ini</a:t>
            </a:r>
            <a:r>
              <a:rPr lang="en-US" sz="1800" dirty="0" smtClean="0">
                <a:latin typeface="Didact Gothic" panose="020B0604020202020204" charset="0"/>
              </a:rPr>
              <a:t>? </a:t>
            </a:r>
            <a:endParaRPr lang="en-US" sz="1800" dirty="0">
              <a:latin typeface="Didact Gothic" panose="020B060402020202020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7BF78E9A-4861-45F2-82C7-374E85027527}"/>
              </a:ext>
            </a:extLst>
          </p:cNvPr>
          <p:cNvSpPr txBox="1"/>
          <p:nvPr/>
        </p:nvSpPr>
        <p:spPr>
          <a:xfrm>
            <a:off x="831348" y="2035643"/>
            <a:ext cx="11304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Diketahui</a:t>
            </a:r>
            <a:r>
              <a:rPr lang="en-US" dirty="0"/>
              <a:t> : 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D1602563-78CC-4A8A-8F05-A3B9684FA289}"/>
              </a:ext>
            </a:extLst>
          </p:cNvPr>
          <p:cNvSpPr txBox="1"/>
          <p:nvPr/>
        </p:nvSpPr>
        <p:spPr>
          <a:xfrm>
            <a:off x="840780" y="2800370"/>
            <a:ext cx="1040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Ditanya</a:t>
            </a:r>
            <a:r>
              <a:rPr lang="en-US" dirty="0"/>
              <a:t>   :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75337F27-1D45-4A44-9F88-F9676A3A6800}"/>
              </a:ext>
            </a:extLst>
          </p:cNvPr>
          <p:cNvSpPr txBox="1"/>
          <p:nvPr/>
        </p:nvSpPr>
        <p:spPr>
          <a:xfrm>
            <a:off x="860817" y="3239210"/>
            <a:ext cx="100059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Jawab    :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AF3D7EC0-C29E-44F8-8E48-F530A7DC54A5}"/>
              </a:ext>
            </a:extLst>
          </p:cNvPr>
          <p:cNvSpPr txBox="1"/>
          <p:nvPr/>
        </p:nvSpPr>
        <p:spPr>
          <a:xfrm>
            <a:off x="660663" y="4663460"/>
            <a:ext cx="66236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Jadi,  </a:t>
            </a:r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xmlns="" id="{D757C3C7-DE77-42A4-9903-47B06D875370}"/>
              </a:ext>
            </a:extLst>
          </p:cNvPr>
          <p:cNvSpPr txBox="1"/>
          <p:nvPr/>
        </p:nvSpPr>
        <p:spPr>
          <a:xfrm>
            <a:off x="1881450" y="2053515"/>
            <a:ext cx="4696178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latin typeface="Didact Gothic" panose="020B0604020202020204" charset="0"/>
              </a:rPr>
              <a:t>Rika </a:t>
            </a:r>
            <a:r>
              <a:rPr lang="en-US" sz="1400" dirty="0" err="1">
                <a:latin typeface="Didact Gothic" panose="020B0604020202020204" charset="0"/>
              </a:rPr>
              <a:t>memiliki</a:t>
            </a:r>
            <a:r>
              <a:rPr lang="en-US" sz="1400" dirty="0">
                <a:latin typeface="Didact Gothic" panose="020B0604020202020204" charset="0"/>
              </a:rPr>
              <a:t> </a:t>
            </a:r>
            <a:r>
              <a:rPr lang="en-US" sz="1400" dirty="0" err="1">
                <a:latin typeface="Didact Gothic" panose="020B0604020202020204" charset="0"/>
              </a:rPr>
              <a:t>lampu</a:t>
            </a:r>
            <a:r>
              <a:rPr lang="en-US" sz="1400" dirty="0">
                <a:latin typeface="Didact Gothic" panose="020B0604020202020204" charset="0"/>
              </a:rPr>
              <a:t> </a:t>
            </a:r>
            <a:r>
              <a:rPr lang="en-US" sz="1400" dirty="0" err="1">
                <a:latin typeface="Didact Gothic" panose="020B0604020202020204" charset="0"/>
              </a:rPr>
              <a:t>hias</a:t>
            </a:r>
            <a:r>
              <a:rPr lang="en-US" sz="1400" dirty="0">
                <a:latin typeface="Didact Gothic" panose="020B0604020202020204" charset="0"/>
              </a:rPr>
              <a:t> </a:t>
            </a:r>
            <a:r>
              <a:rPr lang="en-US" sz="1400" dirty="0" err="1">
                <a:latin typeface="Didact Gothic" panose="020B0604020202020204" charset="0"/>
              </a:rPr>
              <a:t>sepanjang</a:t>
            </a:r>
            <a:r>
              <a:rPr lang="en-US" sz="1400" dirty="0">
                <a:latin typeface="Didact Gothic" panose="020B0604020202020204" charset="0"/>
              </a:rPr>
              <a:t>  </a:t>
            </a:r>
            <a:r>
              <a:rPr lang="en-US" dirty="0" smtClean="0">
                <a:latin typeface="Didact Gothic" panose="020B0604020202020204" charset="0"/>
              </a:rPr>
              <a:t>2.000 </a:t>
            </a:r>
            <a:r>
              <a:rPr lang="en-US" sz="1400" dirty="0" smtClean="0">
                <a:latin typeface="Didact Gothic" panose="020B0604020202020204" charset="0"/>
              </a:rPr>
              <a:t>cm </a:t>
            </a:r>
            <a:endParaRPr lang="en-US" dirty="0"/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xmlns="" id="{571A2E0D-A045-46FE-8058-AB7B37893847}"/>
              </a:ext>
            </a:extLst>
          </p:cNvPr>
          <p:cNvSpPr txBox="1"/>
          <p:nvPr/>
        </p:nvSpPr>
        <p:spPr>
          <a:xfrm>
            <a:off x="1881450" y="2356066"/>
            <a:ext cx="4696178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latin typeface="Didact Gothic" panose="020B0604020202020204" charset="0"/>
              </a:rPr>
              <a:t>Rika </a:t>
            </a:r>
            <a:r>
              <a:rPr lang="en-US" sz="1400" dirty="0" err="1">
                <a:latin typeface="Didact Gothic" panose="020B0604020202020204" charset="0"/>
              </a:rPr>
              <a:t>membutuhkan</a:t>
            </a:r>
            <a:r>
              <a:rPr lang="en-US" sz="1400" dirty="0">
                <a:latin typeface="Didact Gothic" panose="020B0604020202020204" charset="0"/>
              </a:rPr>
              <a:t> pita </a:t>
            </a:r>
            <a:r>
              <a:rPr lang="en-US" sz="1400" dirty="0" err="1">
                <a:latin typeface="Didact Gothic" panose="020B0604020202020204" charset="0"/>
              </a:rPr>
              <a:t>lagi</a:t>
            </a:r>
            <a:r>
              <a:rPr lang="en-US" sz="1400" dirty="0">
                <a:latin typeface="Didact Gothic" panose="020B0604020202020204" charset="0"/>
              </a:rPr>
              <a:t> </a:t>
            </a:r>
            <a:r>
              <a:rPr lang="en-US" sz="1400" dirty="0" err="1">
                <a:latin typeface="Didact Gothic" panose="020B0604020202020204" charset="0"/>
              </a:rPr>
              <a:t>sepanjang</a:t>
            </a:r>
            <a:r>
              <a:rPr lang="en-US" sz="1400" dirty="0">
                <a:latin typeface="Didact Gothic" panose="020B0604020202020204" charset="0"/>
              </a:rPr>
              <a:t> </a:t>
            </a:r>
            <a:r>
              <a:rPr lang="en-US" sz="1400" dirty="0" smtClean="0">
                <a:latin typeface="Didact Gothic" panose="020B0604020202020204" charset="0"/>
              </a:rPr>
              <a:t>30 </a:t>
            </a:r>
            <a:r>
              <a:rPr lang="en-US" sz="1400" dirty="0">
                <a:latin typeface="Didact Gothic" panose="020B0604020202020204" charset="0"/>
              </a:rPr>
              <a:t>meter</a:t>
            </a:r>
            <a:endParaRPr lang="en-US" dirty="0"/>
          </a:p>
        </p:txBody>
      </p:sp>
      <p:sp>
        <p:nvSpPr>
          <p:cNvPr id="83" name="TextBox 82">
            <a:extLst>
              <a:ext uri="{FF2B5EF4-FFF2-40B4-BE49-F238E27FC236}">
                <a16:creationId xmlns:a16="http://schemas.microsoft.com/office/drawing/2014/main" xmlns="" id="{0968AF57-901D-44D9-BF03-90851D5F35C1}"/>
              </a:ext>
            </a:extLst>
          </p:cNvPr>
          <p:cNvSpPr txBox="1"/>
          <p:nvPr/>
        </p:nvSpPr>
        <p:spPr>
          <a:xfrm>
            <a:off x="1786516" y="2794588"/>
            <a:ext cx="4696178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400" dirty="0" err="1">
                <a:latin typeface="Didact Gothic" panose="020B0604020202020204" charset="0"/>
              </a:rPr>
              <a:t>Berapa</a:t>
            </a:r>
            <a:r>
              <a:rPr lang="en-US" sz="1400" dirty="0">
                <a:latin typeface="Didact Gothic" panose="020B0604020202020204" charset="0"/>
              </a:rPr>
              <a:t> </a:t>
            </a:r>
            <a:r>
              <a:rPr lang="en-US" sz="1400" dirty="0" smtClean="0">
                <a:latin typeface="Didact Gothic" panose="020B0604020202020204" charset="0"/>
              </a:rPr>
              <a:t>dam </a:t>
            </a:r>
            <a:r>
              <a:rPr lang="en-US" sz="1400" dirty="0" err="1" smtClean="0">
                <a:latin typeface="Didact Gothic" panose="020B0604020202020204" charset="0"/>
              </a:rPr>
              <a:t>panjang</a:t>
            </a:r>
            <a:r>
              <a:rPr lang="en-US" sz="1400" dirty="0" smtClean="0">
                <a:latin typeface="Didact Gothic" panose="020B0604020202020204" charset="0"/>
              </a:rPr>
              <a:t> </a:t>
            </a:r>
            <a:r>
              <a:rPr lang="en-US" dirty="0" err="1">
                <a:latin typeface="Didact Gothic" panose="020B0604020202020204" charset="0"/>
              </a:rPr>
              <a:t>lampu</a:t>
            </a:r>
            <a:r>
              <a:rPr lang="en-US" dirty="0">
                <a:latin typeface="Didact Gothic" panose="020B0604020202020204" charset="0"/>
              </a:rPr>
              <a:t> </a:t>
            </a:r>
            <a:r>
              <a:rPr lang="en-US" dirty="0" err="1">
                <a:latin typeface="Didact Gothic" panose="020B0604020202020204" charset="0"/>
              </a:rPr>
              <a:t>hias</a:t>
            </a:r>
            <a:r>
              <a:rPr lang="en-US" dirty="0">
                <a:latin typeface="Didact Gothic" panose="020B0604020202020204" charset="0"/>
              </a:rPr>
              <a:t> </a:t>
            </a:r>
            <a:r>
              <a:rPr lang="en-US" dirty="0" err="1">
                <a:latin typeface="Didact Gothic" panose="020B0604020202020204" charset="0"/>
              </a:rPr>
              <a:t>dan</a:t>
            </a:r>
            <a:r>
              <a:rPr lang="en-US" dirty="0">
                <a:latin typeface="Didact Gothic" panose="020B0604020202020204" charset="0"/>
              </a:rPr>
              <a:t> pita  </a:t>
            </a:r>
            <a:r>
              <a:rPr lang="en-US" dirty="0" err="1">
                <a:latin typeface="Didact Gothic" panose="020B0604020202020204" charset="0"/>
              </a:rPr>
              <a:t>hiasan</a:t>
            </a:r>
            <a:r>
              <a:rPr lang="en-US" dirty="0">
                <a:latin typeface="Didact Gothic" panose="020B0604020202020204" charset="0"/>
              </a:rPr>
              <a:t> yang </a:t>
            </a:r>
            <a:r>
              <a:rPr lang="en-US" dirty="0" err="1">
                <a:latin typeface="Didact Gothic" panose="020B0604020202020204" charset="0"/>
              </a:rPr>
              <a:t>dimiliki</a:t>
            </a:r>
            <a:r>
              <a:rPr lang="en-US" dirty="0">
                <a:latin typeface="Didact Gothic" panose="020B0604020202020204" charset="0"/>
              </a:rPr>
              <a:t> Rika </a:t>
            </a:r>
            <a:r>
              <a:rPr lang="en-US" dirty="0" err="1">
                <a:latin typeface="Didact Gothic" panose="020B0604020202020204" charset="0"/>
              </a:rPr>
              <a:t>saat</a:t>
            </a:r>
            <a:r>
              <a:rPr lang="en-US" dirty="0">
                <a:latin typeface="Didact Gothic" panose="020B0604020202020204" charset="0"/>
              </a:rPr>
              <a:t> </a:t>
            </a:r>
            <a:r>
              <a:rPr lang="en-US" dirty="0" err="1" smtClean="0">
                <a:latin typeface="Didact Gothic" panose="020B0604020202020204" charset="0"/>
              </a:rPr>
              <a:t>ini</a:t>
            </a:r>
            <a:r>
              <a:rPr lang="en-US" dirty="0" smtClean="0">
                <a:latin typeface="Didact Gothic" panose="020B0604020202020204" charset="0"/>
              </a:rPr>
              <a:t>?</a:t>
            </a:r>
            <a:r>
              <a:rPr lang="en-US" sz="1400" dirty="0" smtClean="0">
                <a:latin typeface="Didact Gothic" panose="020B0604020202020204" charset="0"/>
              </a:rPr>
              <a:t> </a:t>
            </a: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10C9AA05-BDAD-4A42-AB84-DE43364E8E41}"/>
              </a:ext>
            </a:extLst>
          </p:cNvPr>
          <p:cNvSpPr txBox="1"/>
          <p:nvPr/>
        </p:nvSpPr>
        <p:spPr>
          <a:xfrm>
            <a:off x="1919993" y="3239210"/>
            <a:ext cx="240161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2.000 </a:t>
            </a:r>
            <a:r>
              <a:rPr lang="en-US" dirty="0"/>
              <a:t>cm + </a:t>
            </a:r>
            <a:r>
              <a:rPr lang="en-US" dirty="0" smtClean="0"/>
              <a:t>30 </a:t>
            </a:r>
            <a:r>
              <a:rPr lang="en-US" dirty="0"/>
              <a:t>m = ….. dam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CEF3828E-D59A-4CDE-B3AC-3253366B28F5}"/>
              </a:ext>
            </a:extLst>
          </p:cNvPr>
          <p:cNvSpPr txBox="1"/>
          <p:nvPr/>
        </p:nvSpPr>
        <p:spPr>
          <a:xfrm>
            <a:off x="1919993" y="3535126"/>
            <a:ext cx="203934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2.000 </a:t>
            </a:r>
            <a:r>
              <a:rPr lang="en-US" dirty="0"/>
              <a:t>cm = ……. dam</a:t>
            </a:r>
          </a:p>
          <a:p>
            <a:r>
              <a:rPr lang="en-US" dirty="0"/>
              <a:t>       </a:t>
            </a:r>
            <a:r>
              <a:rPr lang="en-US" dirty="0" smtClean="0"/>
              <a:t>30   </a:t>
            </a:r>
            <a:r>
              <a:rPr lang="en-US" dirty="0"/>
              <a:t>m = ……. dam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xmlns="" id="{2B58E5B9-421E-45B1-B445-6CACB44E7274}"/>
              </a:ext>
            </a:extLst>
          </p:cNvPr>
          <p:cNvCxnSpPr/>
          <p:nvPr/>
        </p:nvCxnSpPr>
        <p:spPr>
          <a:xfrm>
            <a:off x="1919993" y="4016637"/>
            <a:ext cx="191900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xmlns="" id="{25CA2E2F-F32F-4975-912B-0141546E5C5F}"/>
              </a:ext>
            </a:extLst>
          </p:cNvPr>
          <p:cNvSpPr txBox="1"/>
          <p:nvPr/>
        </p:nvSpPr>
        <p:spPr>
          <a:xfrm>
            <a:off x="3845743" y="3869309"/>
            <a:ext cx="2888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+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xmlns="" id="{D0C826EB-5893-44B3-99D9-FB87FE16AB19}"/>
              </a:ext>
            </a:extLst>
          </p:cNvPr>
          <p:cNvSpPr txBox="1"/>
          <p:nvPr/>
        </p:nvSpPr>
        <p:spPr>
          <a:xfrm>
            <a:off x="2879493" y="4093392"/>
            <a:ext cx="94128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…… dam</a:t>
            </a:r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xmlns="" id="{9AD9BB08-B786-4803-97FB-D82742754E3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32028" y="3364781"/>
            <a:ext cx="2109399" cy="1871634"/>
          </a:xfrm>
          <a:prstGeom prst="rect">
            <a:avLst/>
          </a:prstGeom>
        </p:spPr>
      </p:pic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xmlns="" id="{A044FFC8-87C9-4B17-A127-D8914C2BE40E}"/>
              </a:ext>
            </a:extLst>
          </p:cNvPr>
          <p:cNvCxnSpPr/>
          <p:nvPr/>
        </p:nvCxnSpPr>
        <p:spPr>
          <a:xfrm flipV="1">
            <a:off x="4932000" y="3393098"/>
            <a:ext cx="328622" cy="27579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xmlns="" id="{A21EC805-B80C-4D80-99D3-080292323013}"/>
              </a:ext>
            </a:extLst>
          </p:cNvPr>
          <p:cNvCxnSpPr/>
          <p:nvPr/>
        </p:nvCxnSpPr>
        <p:spPr>
          <a:xfrm>
            <a:off x="5263216" y="3393098"/>
            <a:ext cx="87794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1" name="TextBox 100">
            <a:extLst>
              <a:ext uri="{FF2B5EF4-FFF2-40B4-BE49-F238E27FC236}">
                <a16:creationId xmlns:a16="http://schemas.microsoft.com/office/drawing/2014/main" xmlns="" id="{891956E7-91EA-4410-884C-C170BD7435D4}"/>
              </a:ext>
            </a:extLst>
          </p:cNvPr>
          <p:cNvSpPr txBox="1"/>
          <p:nvPr/>
        </p:nvSpPr>
        <p:spPr>
          <a:xfrm>
            <a:off x="5189905" y="3443324"/>
            <a:ext cx="633004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D" dirty="0" smtClean="0"/>
              <a:t>2.000</a:t>
            </a:r>
            <a:endParaRPr lang="en-US" dirty="0"/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xmlns="" id="{D7327D4B-972F-4001-9501-69FE98CBEB0F}"/>
              </a:ext>
            </a:extLst>
          </p:cNvPr>
          <p:cNvSpPr txBox="1"/>
          <p:nvPr/>
        </p:nvSpPr>
        <p:spPr>
          <a:xfrm>
            <a:off x="4426769" y="3433523"/>
            <a:ext cx="63190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1.000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xmlns="" id="{4E4E0462-28ED-4771-BADA-701818230347}"/>
              </a:ext>
            </a:extLst>
          </p:cNvPr>
          <p:cNvSpPr txBox="1"/>
          <p:nvPr/>
        </p:nvSpPr>
        <p:spPr>
          <a:xfrm>
            <a:off x="5192350" y="3125921"/>
            <a:ext cx="2840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D" dirty="0"/>
              <a:t>2</a:t>
            </a:r>
            <a:endParaRPr lang="en-US" dirty="0"/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xmlns="" id="{C448DEEC-CAFE-4AA4-8D2B-2774429E2A5E}"/>
              </a:ext>
            </a:extLst>
          </p:cNvPr>
          <p:cNvSpPr txBox="1"/>
          <p:nvPr/>
        </p:nvSpPr>
        <p:spPr>
          <a:xfrm>
            <a:off x="5197432" y="3663964"/>
            <a:ext cx="63190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</a:t>
            </a:r>
            <a:r>
              <a:rPr lang="en-US" dirty="0" smtClean="0"/>
              <a:t>.000</a:t>
            </a:r>
            <a:endParaRPr lang="en-US" dirty="0"/>
          </a:p>
        </p:txBody>
      </p: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xmlns="" id="{C7DEF498-C305-404C-AFE0-783AEAE5209D}"/>
              </a:ext>
            </a:extLst>
          </p:cNvPr>
          <p:cNvCxnSpPr>
            <a:cxnSpLocks/>
          </p:cNvCxnSpPr>
          <p:nvPr/>
        </p:nvCxnSpPr>
        <p:spPr>
          <a:xfrm flipV="1">
            <a:off x="5162330" y="3962359"/>
            <a:ext cx="872471" cy="344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>
            <a:extLst>
              <a:ext uri="{FF2B5EF4-FFF2-40B4-BE49-F238E27FC236}">
                <a16:creationId xmlns:a16="http://schemas.microsoft.com/office/drawing/2014/main" xmlns="" id="{C8B61596-8738-44F5-BCEF-444FD8860A9A}"/>
              </a:ext>
            </a:extLst>
          </p:cNvPr>
          <p:cNvSpPr txBox="1"/>
          <p:nvPr/>
        </p:nvSpPr>
        <p:spPr>
          <a:xfrm>
            <a:off x="6112307" y="3800989"/>
            <a:ext cx="5045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-</a:t>
            </a:r>
          </a:p>
        </p:txBody>
      </p:sp>
      <p:sp>
        <p:nvSpPr>
          <p:cNvPr id="111" name="TextBox 110">
            <a:extLst>
              <a:ext uri="{FF2B5EF4-FFF2-40B4-BE49-F238E27FC236}">
                <a16:creationId xmlns:a16="http://schemas.microsoft.com/office/drawing/2014/main" xmlns="" id="{FBD9D34D-33CA-47BB-BEC7-EC4F4886E4B6}"/>
              </a:ext>
            </a:extLst>
          </p:cNvPr>
          <p:cNvSpPr txBox="1"/>
          <p:nvPr/>
        </p:nvSpPr>
        <p:spPr>
          <a:xfrm>
            <a:off x="5227287" y="3971741"/>
            <a:ext cx="787890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   0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xmlns="" id="{EC6566F4-5871-466A-867D-034FABD973AB}"/>
              </a:ext>
            </a:extLst>
          </p:cNvPr>
          <p:cNvSpPr txBox="1"/>
          <p:nvPr/>
        </p:nvSpPr>
        <p:spPr>
          <a:xfrm>
            <a:off x="2924239" y="3518888"/>
            <a:ext cx="2840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D" dirty="0"/>
              <a:t>2</a:t>
            </a:r>
            <a:endParaRPr lang="en-US" dirty="0"/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xmlns="" id="{DF9C7720-7C20-4B2D-96FC-95F124943A74}"/>
              </a:ext>
            </a:extLst>
          </p:cNvPr>
          <p:cNvSpPr txBox="1"/>
          <p:nvPr/>
        </p:nvSpPr>
        <p:spPr>
          <a:xfrm>
            <a:off x="2924239" y="3785615"/>
            <a:ext cx="2840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xmlns="" id="{EEC37836-2FBF-43B3-9EAA-43870C841D38}"/>
              </a:ext>
            </a:extLst>
          </p:cNvPr>
          <p:cNvSpPr txBox="1"/>
          <p:nvPr/>
        </p:nvSpPr>
        <p:spPr>
          <a:xfrm>
            <a:off x="2945626" y="4061880"/>
            <a:ext cx="2840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D" dirty="0"/>
              <a:t>5</a:t>
            </a:r>
            <a:endParaRPr lang="en-US" dirty="0"/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xmlns="" id="{4EC576CB-1F05-4C75-AB2E-B115B53CA872}"/>
              </a:ext>
            </a:extLst>
          </p:cNvPr>
          <p:cNvSpPr txBox="1"/>
          <p:nvPr/>
        </p:nvSpPr>
        <p:spPr>
          <a:xfrm>
            <a:off x="1050489" y="4661594"/>
            <a:ext cx="628409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panjang</a:t>
            </a:r>
            <a:r>
              <a:rPr lang="en-US" dirty="0"/>
              <a:t> </a:t>
            </a:r>
            <a:r>
              <a:rPr lang="en-US" dirty="0" err="1" smtClean="0"/>
              <a:t>lampu</a:t>
            </a:r>
            <a:r>
              <a:rPr lang="en-US" dirty="0" smtClean="0"/>
              <a:t> </a:t>
            </a:r>
            <a:r>
              <a:rPr lang="en-US" dirty="0" err="1" smtClean="0"/>
              <a:t>hias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pita </a:t>
            </a:r>
            <a:r>
              <a:rPr lang="en-US" dirty="0" err="1" smtClean="0"/>
              <a:t>hiasan</a:t>
            </a:r>
            <a:r>
              <a:rPr lang="en-US" dirty="0" smtClean="0"/>
              <a:t> </a:t>
            </a:r>
            <a:r>
              <a:rPr lang="en-US" dirty="0"/>
              <a:t>yang </a:t>
            </a:r>
            <a:r>
              <a:rPr lang="en-US" dirty="0" err="1"/>
              <a:t>dimiliki</a:t>
            </a:r>
            <a:r>
              <a:rPr lang="en-US" dirty="0"/>
              <a:t> Rika </a:t>
            </a:r>
            <a:r>
              <a:rPr lang="en-US" dirty="0" err="1"/>
              <a:t>saat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5</a:t>
            </a:r>
            <a:r>
              <a:rPr lang="en-US" dirty="0" smtClean="0"/>
              <a:t> </a:t>
            </a:r>
            <a:r>
              <a:rPr lang="en-US" dirty="0"/>
              <a:t>dam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1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2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7" dur="5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8" dur="5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3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4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9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0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5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6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5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6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  <p:bldP spid="7" grpId="0"/>
      <p:bldP spid="79" grpId="0"/>
      <p:bldP spid="81" grpId="0"/>
      <p:bldP spid="83" grpId="0"/>
      <p:bldP spid="11" grpId="0"/>
      <p:bldP spid="12" grpId="0"/>
      <p:bldP spid="15" grpId="0"/>
      <p:bldP spid="16" grpId="0"/>
      <p:bldP spid="101" grpId="0"/>
      <p:bldP spid="28" grpId="0"/>
      <p:bldP spid="29" grpId="0"/>
      <p:bldP spid="30" grpId="0"/>
      <p:bldP spid="34" grpId="0"/>
      <p:bldP spid="111" grpId="0"/>
      <p:bldP spid="44" grpId="0"/>
      <p:bldP spid="45" grpId="0"/>
      <p:bldP spid="46" grpId="0"/>
      <p:bldP spid="4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8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99" name="Google Shape;899;p26"/>
          <p:cNvGrpSpPr/>
          <p:nvPr/>
        </p:nvGrpSpPr>
        <p:grpSpPr>
          <a:xfrm>
            <a:off x="1966944" y="49159"/>
            <a:ext cx="5930106" cy="1251496"/>
            <a:chOff x="1966944" y="49159"/>
            <a:chExt cx="5930106" cy="1251496"/>
          </a:xfrm>
        </p:grpSpPr>
        <p:sp>
          <p:nvSpPr>
            <p:cNvPr id="900" name="Google Shape;900;p26"/>
            <p:cNvSpPr/>
            <p:nvPr/>
          </p:nvSpPr>
          <p:spPr>
            <a:xfrm>
              <a:off x="2255338" y="374887"/>
              <a:ext cx="5438514" cy="625071"/>
            </a:xfrm>
            <a:custGeom>
              <a:avLst/>
              <a:gdLst/>
              <a:ahLst/>
              <a:cxnLst/>
              <a:rect l="l" t="t" r="r" b="b"/>
              <a:pathLst>
                <a:path w="35452" h="6761" extrusionOk="0">
                  <a:moveTo>
                    <a:pt x="13370" y="1"/>
                  </a:moveTo>
                  <a:lnTo>
                    <a:pt x="13370" y="1"/>
                  </a:lnTo>
                  <a:cubicBezTo>
                    <a:pt x="13358" y="32"/>
                    <a:pt x="13345" y="71"/>
                    <a:pt x="13334" y="71"/>
                  </a:cubicBezTo>
                  <a:cubicBezTo>
                    <a:pt x="13333" y="71"/>
                    <a:pt x="13331" y="70"/>
                    <a:pt x="13330" y="68"/>
                  </a:cubicBezTo>
                  <a:lnTo>
                    <a:pt x="13330" y="68"/>
                  </a:lnTo>
                  <a:cubicBezTo>
                    <a:pt x="13330" y="107"/>
                    <a:pt x="13330" y="147"/>
                    <a:pt x="13333" y="187"/>
                  </a:cubicBezTo>
                  <a:lnTo>
                    <a:pt x="11147" y="187"/>
                  </a:lnTo>
                  <a:cubicBezTo>
                    <a:pt x="11144" y="157"/>
                    <a:pt x="11144" y="123"/>
                    <a:pt x="11138" y="94"/>
                  </a:cubicBezTo>
                  <a:cubicBezTo>
                    <a:pt x="11134" y="123"/>
                    <a:pt x="11134" y="157"/>
                    <a:pt x="11131" y="187"/>
                  </a:cubicBezTo>
                  <a:lnTo>
                    <a:pt x="893" y="187"/>
                  </a:lnTo>
                  <a:cubicBezTo>
                    <a:pt x="893" y="187"/>
                    <a:pt x="318" y="633"/>
                    <a:pt x="195" y="1730"/>
                  </a:cubicBezTo>
                  <a:cubicBezTo>
                    <a:pt x="0" y="3433"/>
                    <a:pt x="519" y="3282"/>
                    <a:pt x="453" y="4115"/>
                  </a:cubicBezTo>
                  <a:cubicBezTo>
                    <a:pt x="351" y="5385"/>
                    <a:pt x="569" y="5877"/>
                    <a:pt x="404" y="6681"/>
                  </a:cubicBezTo>
                  <a:lnTo>
                    <a:pt x="10949" y="6681"/>
                  </a:lnTo>
                  <a:cubicBezTo>
                    <a:pt x="10955" y="6710"/>
                    <a:pt x="10963" y="6737"/>
                    <a:pt x="10972" y="6760"/>
                  </a:cubicBezTo>
                  <a:lnTo>
                    <a:pt x="10975" y="6681"/>
                  </a:lnTo>
                  <a:lnTo>
                    <a:pt x="19778" y="6681"/>
                  </a:lnTo>
                  <a:cubicBezTo>
                    <a:pt x="19784" y="6710"/>
                    <a:pt x="19795" y="6737"/>
                    <a:pt x="19804" y="6760"/>
                  </a:cubicBezTo>
                  <a:lnTo>
                    <a:pt x="19804" y="6681"/>
                  </a:lnTo>
                  <a:lnTo>
                    <a:pt x="28607" y="6681"/>
                  </a:lnTo>
                  <a:cubicBezTo>
                    <a:pt x="28613" y="6710"/>
                    <a:pt x="28624" y="6737"/>
                    <a:pt x="28633" y="6760"/>
                  </a:cubicBezTo>
                  <a:lnTo>
                    <a:pt x="28633" y="6681"/>
                  </a:lnTo>
                  <a:lnTo>
                    <a:pt x="35452" y="6681"/>
                  </a:lnTo>
                  <a:cubicBezTo>
                    <a:pt x="35452" y="6681"/>
                    <a:pt x="35412" y="6142"/>
                    <a:pt x="35161" y="5616"/>
                  </a:cubicBezTo>
                  <a:cubicBezTo>
                    <a:pt x="35038" y="5358"/>
                    <a:pt x="34860" y="5100"/>
                    <a:pt x="34612" y="4915"/>
                  </a:cubicBezTo>
                  <a:cubicBezTo>
                    <a:pt x="33858" y="4356"/>
                    <a:pt x="34454" y="3552"/>
                    <a:pt x="34371" y="2911"/>
                  </a:cubicBezTo>
                  <a:cubicBezTo>
                    <a:pt x="34288" y="2270"/>
                    <a:pt x="33799" y="1549"/>
                    <a:pt x="33465" y="1149"/>
                  </a:cubicBezTo>
                  <a:cubicBezTo>
                    <a:pt x="33343" y="1003"/>
                    <a:pt x="33220" y="834"/>
                    <a:pt x="33114" y="683"/>
                  </a:cubicBezTo>
                  <a:cubicBezTo>
                    <a:pt x="32929" y="414"/>
                    <a:pt x="32793" y="187"/>
                    <a:pt x="32793" y="187"/>
                  </a:cubicBezTo>
                  <a:lnTo>
                    <a:pt x="31018" y="187"/>
                  </a:lnTo>
                  <a:cubicBezTo>
                    <a:pt x="31021" y="123"/>
                    <a:pt x="31024" y="64"/>
                    <a:pt x="31028" y="1"/>
                  </a:cubicBezTo>
                  <a:lnTo>
                    <a:pt x="31028" y="1"/>
                  </a:lnTo>
                  <a:cubicBezTo>
                    <a:pt x="31019" y="32"/>
                    <a:pt x="31006" y="71"/>
                    <a:pt x="30994" y="71"/>
                  </a:cubicBezTo>
                  <a:cubicBezTo>
                    <a:pt x="30992" y="71"/>
                    <a:pt x="30990" y="70"/>
                    <a:pt x="30988" y="68"/>
                  </a:cubicBezTo>
                  <a:lnTo>
                    <a:pt x="30988" y="68"/>
                  </a:lnTo>
                  <a:cubicBezTo>
                    <a:pt x="30988" y="107"/>
                    <a:pt x="30991" y="147"/>
                    <a:pt x="30991" y="187"/>
                  </a:cubicBezTo>
                  <a:lnTo>
                    <a:pt x="28809" y="187"/>
                  </a:lnTo>
                  <a:cubicBezTo>
                    <a:pt x="28805" y="157"/>
                    <a:pt x="28802" y="123"/>
                    <a:pt x="28799" y="94"/>
                  </a:cubicBezTo>
                  <a:cubicBezTo>
                    <a:pt x="28796" y="123"/>
                    <a:pt x="28792" y="157"/>
                    <a:pt x="28789" y="187"/>
                  </a:cubicBezTo>
                  <a:lnTo>
                    <a:pt x="22189" y="187"/>
                  </a:lnTo>
                  <a:cubicBezTo>
                    <a:pt x="22192" y="123"/>
                    <a:pt x="22195" y="64"/>
                    <a:pt x="22199" y="1"/>
                  </a:cubicBezTo>
                  <a:lnTo>
                    <a:pt x="22199" y="1"/>
                  </a:lnTo>
                  <a:cubicBezTo>
                    <a:pt x="22190" y="32"/>
                    <a:pt x="22175" y="71"/>
                    <a:pt x="22164" y="71"/>
                  </a:cubicBezTo>
                  <a:cubicBezTo>
                    <a:pt x="22162" y="71"/>
                    <a:pt x="22160" y="70"/>
                    <a:pt x="22159" y="68"/>
                  </a:cubicBezTo>
                  <a:lnTo>
                    <a:pt x="22159" y="68"/>
                  </a:lnTo>
                  <a:cubicBezTo>
                    <a:pt x="22159" y="107"/>
                    <a:pt x="22159" y="147"/>
                    <a:pt x="22162" y="187"/>
                  </a:cubicBezTo>
                  <a:lnTo>
                    <a:pt x="19976" y="187"/>
                  </a:lnTo>
                  <a:cubicBezTo>
                    <a:pt x="19976" y="157"/>
                    <a:pt x="19973" y="123"/>
                    <a:pt x="19967" y="94"/>
                  </a:cubicBezTo>
                  <a:cubicBezTo>
                    <a:pt x="19967" y="123"/>
                    <a:pt x="19963" y="157"/>
                    <a:pt x="19960" y="187"/>
                  </a:cubicBezTo>
                  <a:lnTo>
                    <a:pt x="13360" y="187"/>
                  </a:lnTo>
                  <a:cubicBezTo>
                    <a:pt x="13363" y="123"/>
                    <a:pt x="13366" y="64"/>
                    <a:pt x="13370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  <a:effectLst>
              <a:outerShdw blurRad="28575" dist="19050" dir="19320000" algn="bl" rotWithShape="0">
                <a:srgbClr val="000000">
                  <a:alpha val="21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1" name="Google Shape;901;p26"/>
            <p:cNvSpPr/>
            <p:nvPr/>
          </p:nvSpPr>
          <p:spPr>
            <a:xfrm rot="7791998">
              <a:off x="7058505" y="716709"/>
              <a:ext cx="882084" cy="299122"/>
            </a:xfrm>
            <a:custGeom>
              <a:avLst/>
              <a:gdLst/>
              <a:ahLst/>
              <a:cxnLst/>
              <a:rect l="l" t="t" r="r" b="b"/>
              <a:pathLst>
                <a:path w="9177" h="3112" extrusionOk="0">
                  <a:moveTo>
                    <a:pt x="9011" y="1"/>
                  </a:moveTo>
                  <a:lnTo>
                    <a:pt x="1" y="655"/>
                  </a:lnTo>
                  <a:lnTo>
                    <a:pt x="1" y="682"/>
                  </a:lnTo>
                  <a:lnTo>
                    <a:pt x="34" y="728"/>
                  </a:lnTo>
                  <a:lnTo>
                    <a:pt x="7" y="741"/>
                  </a:lnTo>
                  <a:lnTo>
                    <a:pt x="7" y="758"/>
                  </a:lnTo>
                  <a:lnTo>
                    <a:pt x="106" y="821"/>
                  </a:lnTo>
                  <a:lnTo>
                    <a:pt x="14" y="827"/>
                  </a:lnTo>
                  <a:lnTo>
                    <a:pt x="109" y="867"/>
                  </a:lnTo>
                  <a:lnTo>
                    <a:pt x="57" y="897"/>
                  </a:lnTo>
                  <a:lnTo>
                    <a:pt x="117" y="940"/>
                  </a:lnTo>
                  <a:lnTo>
                    <a:pt x="63" y="986"/>
                  </a:lnTo>
                  <a:lnTo>
                    <a:pt x="120" y="1022"/>
                  </a:lnTo>
                  <a:cubicBezTo>
                    <a:pt x="120" y="1022"/>
                    <a:pt x="60" y="1042"/>
                    <a:pt x="67" y="1055"/>
                  </a:cubicBezTo>
                  <a:cubicBezTo>
                    <a:pt x="77" y="1068"/>
                    <a:pt x="126" y="1112"/>
                    <a:pt x="126" y="1112"/>
                  </a:cubicBezTo>
                  <a:lnTo>
                    <a:pt x="86" y="1128"/>
                  </a:lnTo>
                  <a:lnTo>
                    <a:pt x="109" y="1181"/>
                  </a:lnTo>
                  <a:lnTo>
                    <a:pt x="100" y="1227"/>
                  </a:lnTo>
                  <a:lnTo>
                    <a:pt x="126" y="1297"/>
                  </a:lnTo>
                  <a:lnTo>
                    <a:pt x="113" y="1419"/>
                  </a:lnTo>
                  <a:lnTo>
                    <a:pt x="159" y="1541"/>
                  </a:lnTo>
                  <a:lnTo>
                    <a:pt x="143" y="1660"/>
                  </a:lnTo>
                  <a:lnTo>
                    <a:pt x="176" y="1782"/>
                  </a:lnTo>
                  <a:lnTo>
                    <a:pt x="140" y="2014"/>
                  </a:lnTo>
                  <a:lnTo>
                    <a:pt x="209" y="2246"/>
                  </a:lnTo>
                  <a:lnTo>
                    <a:pt x="179" y="2394"/>
                  </a:lnTo>
                  <a:lnTo>
                    <a:pt x="216" y="2563"/>
                  </a:lnTo>
                  <a:lnTo>
                    <a:pt x="216" y="2705"/>
                  </a:lnTo>
                  <a:lnTo>
                    <a:pt x="248" y="2788"/>
                  </a:lnTo>
                  <a:cubicBezTo>
                    <a:pt x="248" y="2788"/>
                    <a:pt x="202" y="2805"/>
                    <a:pt x="216" y="2814"/>
                  </a:cubicBezTo>
                  <a:cubicBezTo>
                    <a:pt x="225" y="2824"/>
                    <a:pt x="265" y="2861"/>
                    <a:pt x="255" y="2874"/>
                  </a:cubicBezTo>
                  <a:cubicBezTo>
                    <a:pt x="248" y="2890"/>
                    <a:pt x="213" y="3026"/>
                    <a:pt x="213" y="3026"/>
                  </a:cubicBezTo>
                  <a:lnTo>
                    <a:pt x="272" y="3052"/>
                  </a:lnTo>
                  <a:lnTo>
                    <a:pt x="228" y="3076"/>
                  </a:lnTo>
                  <a:lnTo>
                    <a:pt x="239" y="3112"/>
                  </a:lnTo>
                  <a:lnTo>
                    <a:pt x="9177" y="2461"/>
                  </a:lnTo>
                  <a:lnTo>
                    <a:pt x="9038" y="2368"/>
                  </a:lnTo>
                  <a:lnTo>
                    <a:pt x="9094" y="2252"/>
                  </a:lnTo>
                  <a:lnTo>
                    <a:pt x="8958" y="2143"/>
                  </a:lnTo>
                  <a:lnTo>
                    <a:pt x="9097" y="2044"/>
                  </a:lnTo>
                  <a:lnTo>
                    <a:pt x="8946" y="1935"/>
                  </a:lnTo>
                  <a:cubicBezTo>
                    <a:pt x="8946" y="1935"/>
                    <a:pt x="9081" y="1782"/>
                    <a:pt x="9101" y="1759"/>
                  </a:cubicBezTo>
                  <a:cubicBezTo>
                    <a:pt x="9124" y="1736"/>
                    <a:pt x="8992" y="1620"/>
                    <a:pt x="8992" y="1620"/>
                  </a:cubicBezTo>
                  <a:lnTo>
                    <a:pt x="9081" y="1532"/>
                  </a:lnTo>
                  <a:lnTo>
                    <a:pt x="8935" y="1290"/>
                  </a:lnTo>
                  <a:lnTo>
                    <a:pt x="9097" y="1164"/>
                  </a:lnTo>
                  <a:lnTo>
                    <a:pt x="9061" y="691"/>
                  </a:lnTo>
                  <a:lnTo>
                    <a:pt x="8879" y="513"/>
                  </a:lnTo>
                  <a:lnTo>
                    <a:pt x="9038" y="341"/>
                  </a:lnTo>
                  <a:lnTo>
                    <a:pt x="9028" y="228"/>
                  </a:lnTo>
                  <a:lnTo>
                    <a:pt x="8859" y="242"/>
                  </a:lnTo>
                  <a:lnTo>
                    <a:pt x="8859" y="242"/>
                  </a:lnTo>
                  <a:lnTo>
                    <a:pt x="9011" y="1"/>
                  </a:lnTo>
                  <a:close/>
                </a:path>
              </a:pathLst>
            </a:custGeom>
            <a:solidFill>
              <a:schemeClr val="dk1">
                <a:alpha val="15109"/>
              </a:schemeClr>
            </a:solidFill>
            <a:ln>
              <a:noFill/>
            </a:ln>
            <a:effectLst>
              <a:outerShdw blurRad="28575" dist="19050" dir="19200000" algn="bl" rotWithShape="0">
                <a:srgbClr val="000000">
                  <a:alpha val="2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2" name="Google Shape;902;p26"/>
            <p:cNvSpPr/>
            <p:nvPr/>
          </p:nvSpPr>
          <p:spPr>
            <a:xfrm rot="7791998">
              <a:off x="1923405" y="333984"/>
              <a:ext cx="882084" cy="299122"/>
            </a:xfrm>
            <a:custGeom>
              <a:avLst/>
              <a:gdLst/>
              <a:ahLst/>
              <a:cxnLst/>
              <a:rect l="l" t="t" r="r" b="b"/>
              <a:pathLst>
                <a:path w="9177" h="3112" extrusionOk="0">
                  <a:moveTo>
                    <a:pt x="9011" y="1"/>
                  </a:moveTo>
                  <a:lnTo>
                    <a:pt x="1" y="655"/>
                  </a:lnTo>
                  <a:lnTo>
                    <a:pt x="1" y="682"/>
                  </a:lnTo>
                  <a:lnTo>
                    <a:pt x="34" y="728"/>
                  </a:lnTo>
                  <a:lnTo>
                    <a:pt x="7" y="741"/>
                  </a:lnTo>
                  <a:lnTo>
                    <a:pt x="7" y="758"/>
                  </a:lnTo>
                  <a:lnTo>
                    <a:pt x="106" y="821"/>
                  </a:lnTo>
                  <a:lnTo>
                    <a:pt x="14" y="827"/>
                  </a:lnTo>
                  <a:lnTo>
                    <a:pt x="109" y="867"/>
                  </a:lnTo>
                  <a:lnTo>
                    <a:pt x="57" y="897"/>
                  </a:lnTo>
                  <a:lnTo>
                    <a:pt x="117" y="940"/>
                  </a:lnTo>
                  <a:lnTo>
                    <a:pt x="63" y="986"/>
                  </a:lnTo>
                  <a:lnTo>
                    <a:pt x="120" y="1022"/>
                  </a:lnTo>
                  <a:cubicBezTo>
                    <a:pt x="120" y="1022"/>
                    <a:pt x="60" y="1042"/>
                    <a:pt x="67" y="1055"/>
                  </a:cubicBezTo>
                  <a:cubicBezTo>
                    <a:pt x="77" y="1068"/>
                    <a:pt x="126" y="1112"/>
                    <a:pt x="126" y="1112"/>
                  </a:cubicBezTo>
                  <a:lnTo>
                    <a:pt x="86" y="1128"/>
                  </a:lnTo>
                  <a:lnTo>
                    <a:pt x="109" y="1181"/>
                  </a:lnTo>
                  <a:lnTo>
                    <a:pt x="100" y="1227"/>
                  </a:lnTo>
                  <a:lnTo>
                    <a:pt x="126" y="1297"/>
                  </a:lnTo>
                  <a:lnTo>
                    <a:pt x="113" y="1419"/>
                  </a:lnTo>
                  <a:lnTo>
                    <a:pt x="159" y="1541"/>
                  </a:lnTo>
                  <a:lnTo>
                    <a:pt x="143" y="1660"/>
                  </a:lnTo>
                  <a:lnTo>
                    <a:pt x="176" y="1782"/>
                  </a:lnTo>
                  <a:lnTo>
                    <a:pt x="140" y="2014"/>
                  </a:lnTo>
                  <a:lnTo>
                    <a:pt x="209" y="2246"/>
                  </a:lnTo>
                  <a:lnTo>
                    <a:pt x="179" y="2394"/>
                  </a:lnTo>
                  <a:lnTo>
                    <a:pt x="216" y="2563"/>
                  </a:lnTo>
                  <a:lnTo>
                    <a:pt x="216" y="2705"/>
                  </a:lnTo>
                  <a:lnTo>
                    <a:pt x="248" y="2788"/>
                  </a:lnTo>
                  <a:cubicBezTo>
                    <a:pt x="248" y="2788"/>
                    <a:pt x="202" y="2805"/>
                    <a:pt x="216" y="2814"/>
                  </a:cubicBezTo>
                  <a:cubicBezTo>
                    <a:pt x="225" y="2824"/>
                    <a:pt x="265" y="2861"/>
                    <a:pt x="255" y="2874"/>
                  </a:cubicBezTo>
                  <a:cubicBezTo>
                    <a:pt x="248" y="2890"/>
                    <a:pt x="213" y="3026"/>
                    <a:pt x="213" y="3026"/>
                  </a:cubicBezTo>
                  <a:lnTo>
                    <a:pt x="272" y="3052"/>
                  </a:lnTo>
                  <a:lnTo>
                    <a:pt x="228" y="3076"/>
                  </a:lnTo>
                  <a:lnTo>
                    <a:pt x="239" y="3112"/>
                  </a:lnTo>
                  <a:lnTo>
                    <a:pt x="9177" y="2461"/>
                  </a:lnTo>
                  <a:lnTo>
                    <a:pt x="9038" y="2368"/>
                  </a:lnTo>
                  <a:lnTo>
                    <a:pt x="9094" y="2252"/>
                  </a:lnTo>
                  <a:lnTo>
                    <a:pt x="8958" y="2143"/>
                  </a:lnTo>
                  <a:lnTo>
                    <a:pt x="9097" y="2044"/>
                  </a:lnTo>
                  <a:lnTo>
                    <a:pt x="8946" y="1935"/>
                  </a:lnTo>
                  <a:cubicBezTo>
                    <a:pt x="8946" y="1935"/>
                    <a:pt x="9081" y="1782"/>
                    <a:pt x="9101" y="1759"/>
                  </a:cubicBezTo>
                  <a:cubicBezTo>
                    <a:pt x="9124" y="1736"/>
                    <a:pt x="8992" y="1620"/>
                    <a:pt x="8992" y="1620"/>
                  </a:cubicBezTo>
                  <a:lnTo>
                    <a:pt x="9081" y="1532"/>
                  </a:lnTo>
                  <a:lnTo>
                    <a:pt x="8935" y="1290"/>
                  </a:lnTo>
                  <a:lnTo>
                    <a:pt x="9097" y="1164"/>
                  </a:lnTo>
                  <a:lnTo>
                    <a:pt x="9061" y="691"/>
                  </a:lnTo>
                  <a:lnTo>
                    <a:pt x="8879" y="513"/>
                  </a:lnTo>
                  <a:lnTo>
                    <a:pt x="9038" y="341"/>
                  </a:lnTo>
                  <a:lnTo>
                    <a:pt x="9028" y="228"/>
                  </a:lnTo>
                  <a:lnTo>
                    <a:pt x="8859" y="242"/>
                  </a:lnTo>
                  <a:lnTo>
                    <a:pt x="8859" y="242"/>
                  </a:lnTo>
                  <a:lnTo>
                    <a:pt x="9011" y="1"/>
                  </a:lnTo>
                  <a:close/>
                </a:path>
              </a:pathLst>
            </a:custGeom>
            <a:solidFill>
              <a:schemeClr val="dk1">
                <a:alpha val="15109"/>
              </a:schemeClr>
            </a:solidFill>
            <a:ln>
              <a:noFill/>
            </a:ln>
            <a:effectLst>
              <a:outerShdw blurRad="28575" dist="19050" dir="19200000" algn="bl" rotWithShape="0">
                <a:srgbClr val="000000">
                  <a:alpha val="2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903" name="Google Shape;903;p26"/>
          <p:cNvSpPr txBox="1">
            <a:spLocks noGrp="1"/>
          </p:cNvSpPr>
          <p:nvPr>
            <p:ph type="title"/>
          </p:nvPr>
        </p:nvSpPr>
        <p:spPr>
          <a:xfrm>
            <a:off x="1435800" y="345229"/>
            <a:ext cx="69924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>
                <a:solidFill>
                  <a:schemeClr val="dk1"/>
                </a:solidFill>
              </a:rPr>
              <a:t>Soal latihan </a:t>
            </a:r>
            <a:endParaRPr dirty="0">
              <a:solidFill>
                <a:schemeClr val="dk1"/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1409D23F-1C94-4CEE-BAA3-31790645683C}"/>
              </a:ext>
            </a:extLst>
          </p:cNvPr>
          <p:cNvSpPr txBox="1"/>
          <p:nvPr/>
        </p:nvSpPr>
        <p:spPr>
          <a:xfrm>
            <a:off x="1116352" y="1213999"/>
            <a:ext cx="5092537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en-US" sz="2000" b="1" dirty="0"/>
              <a:t>1. </a:t>
            </a:r>
            <a:r>
              <a:rPr lang="en-US" sz="2000" b="1" dirty="0" smtClean="0"/>
              <a:t>3 </a:t>
            </a:r>
            <a:r>
              <a:rPr lang="en-US" sz="2000" b="1" dirty="0"/>
              <a:t>hm + 500  cm  = …. m</a:t>
            </a:r>
          </a:p>
          <a:p>
            <a:pPr>
              <a:lnSpc>
                <a:spcPct val="200000"/>
              </a:lnSpc>
            </a:pPr>
            <a:r>
              <a:rPr lang="en-US" sz="2000" b="1" dirty="0"/>
              <a:t>2. 8 km + </a:t>
            </a:r>
            <a:r>
              <a:rPr lang="en-US" sz="2000" b="1" dirty="0" smtClean="0"/>
              <a:t>1.000 </a:t>
            </a:r>
            <a:r>
              <a:rPr lang="en-US" sz="2000" b="1" dirty="0"/>
              <a:t>m  = …. m</a:t>
            </a:r>
          </a:p>
          <a:p>
            <a:pPr>
              <a:lnSpc>
                <a:spcPct val="200000"/>
              </a:lnSpc>
            </a:pPr>
            <a:r>
              <a:rPr lang="en-US" sz="2000" b="1" dirty="0"/>
              <a:t>3. 1.000 cm + 750 dm = .... dm</a:t>
            </a:r>
          </a:p>
          <a:p>
            <a:pPr>
              <a:lnSpc>
                <a:spcPct val="200000"/>
              </a:lnSpc>
            </a:pPr>
            <a:r>
              <a:rPr lang="en-US" sz="2000" b="1" dirty="0"/>
              <a:t>4. 65 km + 35 km = …. km</a:t>
            </a:r>
          </a:p>
          <a:p>
            <a:pPr>
              <a:lnSpc>
                <a:spcPct val="200000"/>
              </a:lnSpc>
            </a:pPr>
            <a:r>
              <a:rPr lang="en-US" sz="2000" b="1" dirty="0"/>
              <a:t>5. 34 m + 75 dm = ….. cm </a:t>
            </a:r>
          </a:p>
          <a:p>
            <a:pPr marL="342900" indent="-342900">
              <a:lnSpc>
                <a:spcPct val="200000"/>
              </a:lnSpc>
              <a:buAutoNum type="arabicPlain"/>
            </a:pPr>
            <a:endParaRPr lang="en-US" dirty="0"/>
          </a:p>
          <a:p>
            <a:pPr>
              <a:lnSpc>
                <a:spcPct val="200000"/>
              </a:lnSpc>
            </a:pPr>
            <a:r>
              <a:rPr lang="en-US" dirty="0"/>
              <a:t> 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DF0109EF-6FED-493F-86AC-A8454B091B6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86189" y="3348772"/>
            <a:ext cx="2109399" cy="1871634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9530D5AF-654C-4239-BF58-622BD9F3380E}"/>
              </a:ext>
            </a:extLst>
          </p:cNvPr>
          <p:cNvSpPr txBox="1"/>
          <p:nvPr/>
        </p:nvSpPr>
        <p:spPr>
          <a:xfrm>
            <a:off x="754913" y="4507003"/>
            <a:ext cx="242406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>
                <a:solidFill>
                  <a:schemeClr val="bg1">
                    <a:lumMod val="50000"/>
                  </a:schemeClr>
                </a:solidFill>
                <a:latin typeface="Bernard MT Condensed" panose="02050806060905020404" pitchFamily="18" charset="0"/>
              </a:rPr>
              <a:t>Soal</a:t>
            </a:r>
            <a:r>
              <a:rPr lang="en-US" sz="2800" dirty="0">
                <a:solidFill>
                  <a:schemeClr val="bg1">
                    <a:lumMod val="50000"/>
                  </a:schemeClr>
                </a:solidFill>
                <a:latin typeface="Bernard MT Condensed" panose="02050806060905020404" pitchFamily="18" charset="0"/>
              </a:rPr>
              <a:t> </a:t>
            </a:r>
            <a:r>
              <a:rPr lang="en-US" sz="2800" dirty="0" err="1">
                <a:solidFill>
                  <a:schemeClr val="bg1">
                    <a:lumMod val="50000"/>
                  </a:schemeClr>
                </a:solidFill>
                <a:latin typeface="Bernard MT Condensed" panose="02050806060905020404" pitchFamily="18" charset="0"/>
              </a:rPr>
              <a:t>cerita</a:t>
            </a:r>
            <a:r>
              <a:rPr lang="en-US" sz="2800" dirty="0">
                <a:solidFill>
                  <a:schemeClr val="bg1">
                    <a:lumMod val="50000"/>
                  </a:schemeClr>
                </a:solidFill>
                <a:latin typeface="Bernard MT Condensed" panose="02050806060905020404" pitchFamily="18" charset="0"/>
              </a:rPr>
              <a:t> no. 6</a:t>
            </a:r>
          </a:p>
        </p:txBody>
      </p:sp>
      <p:grpSp>
        <p:nvGrpSpPr>
          <p:cNvPr id="779" name="Google Shape;1482;p30">
            <a:extLst>
              <a:ext uri="{FF2B5EF4-FFF2-40B4-BE49-F238E27FC236}">
                <a16:creationId xmlns:a16="http://schemas.microsoft.com/office/drawing/2014/main" xmlns="" id="{5A62349E-FD88-4CB0-BAC4-706D8E2E8203}"/>
              </a:ext>
            </a:extLst>
          </p:cNvPr>
          <p:cNvGrpSpPr/>
          <p:nvPr/>
        </p:nvGrpSpPr>
        <p:grpSpPr>
          <a:xfrm rot="407631">
            <a:off x="3082869" y="4662210"/>
            <a:ext cx="734962" cy="439361"/>
            <a:chOff x="7611038" y="3431425"/>
            <a:chExt cx="1238324" cy="1085597"/>
          </a:xfrm>
        </p:grpSpPr>
        <p:sp>
          <p:nvSpPr>
            <p:cNvPr id="780" name="Google Shape;1483;p30">
              <a:extLst>
                <a:ext uri="{FF2B5EF4-FFF2-40B4-BE49-F238E27FC236}">
                  <a16:creationId xmlns:a16="http://schemas.microsoft.com/office/drawing/2014/main" xmlns="" id="{6EDFBAC1-95D6-4D2D-AED4-DCD84EEDDE7A}"/>
                </a:ext>
              </a:extLst>
            </p:cNvPr>
            <p:cNvSpPr/>
            <p:nvPr/>
          </p:nvSpPr>
          <p:spPr>
            <a:xfrm rot="1860596">
              <a:off x="7695149" y="3662528"/>
              <a:ext cx="1070103" cy="623391"/>
            </a:xfrm>
            <a:custGeom>
              <a:avLst/>
              <a:gdLst/>
              <a:ahLst/>
              <a:cxnLst/>
              <a:rect l="l" t="t" r="r" b="b"/>
              <a:pathLst>
                <a:path w="42803" h="24935" extrusionOk="0">
                  <a:moveTo>
                    <a:pt x="28230" y="1382"/>
                  </a:moveTo>
                  <a:cubicBezTo>
                    <a:pt x="32935" y="4810"/>
                    <a:pt x="37319" y="8626"/>
                    <a:pt x="41367" y="12809"/>
                  </a:cubicBezTo>
                  <a:cubicBezTo>
                    <a:pt x="35647" y="15578"/>
                    <a:pt x="30159" y="18774"/>
                    <a:pt x="24932" y="22385"/>
                  </a:cubicBezTo>
                  <a:cubicBezTo>
                    <a:pt x="25196" y="20114"/>
                    <a:pt x="25595" y="17874"/>
                    <a:pt x="26138" y="15655"/>
                  </a:cubicBezTo>
                  <a:cubicBezTo>
                    <a:pt x="26156" y="15588"/>
                    <a:pt x="26156" y="15528"/>
                    <a:pt x="26152" y="15472"/>
                  </a:cubicBezTo>
                  <a:cubicBezTo>
                    <a:pt x="26607" y="15262"/>
                    <a:pt x="26412" y="14623"/>
                    <a:pt x="25931" y="14623"/>
                  </a:cubicBezTo>
                  <a:cubicBezTo>
                    <a:pt x="25905" y="14623"/>
                    <a:pt x="25877" y="14625"/>
                    <a:pt x="25849" y="14629"/>
                  </a:cubicBezTo>
                  <a:cubicBezTo>
                    <a:pt x="18795" y="15652"/>
                    <a:pt x="11716" y="19415"/>
                    <a:pt x="6014" y="23612"/>
                  </a:cubicBezTo>
                  <a:cubicBezTo>
                    <a:pt x="4381" y="19596"/>
                    <a:pt x="2846" y="15497"/>
                    <a:pt x="959" y="11596"/>
                  </a:cubicBezTo>
                  <a:cubicBezTo>
                    <a:pt x="5138" y="10125"/>
                    <a:pt x="9294" y="8778"/>
                    <a:pt x="13713" y="8232"/>
                  </a:cubicBezTo>
                  <a:cubicBezTo>
                    <a:pt x="15404" y="8020"/>
                    <a:pt x="17073" y="7938"/>
                    <a:pt x="18737" y="7938"/>
                  </a:cubicBezTo>
                  <a:cubicBezTo>
                    <a:pt x="21201" y="7938"/>
                    <a:pt x="23654" y="8118"/>
                    <a:pt x="26149" y="8327"/>
                  </a:cubicBezTo>
                  <a:cubicBezTo>
                    <a:pt x="26220" y="8370"/>
                    <a:pt x="26304" y="8392"/>
                    <a:pt x="26388" y="8392"/>
                  </a:cubicBezTo>
                  <a:cubicBezTo>
                    <a:pt x="26467" y="8392"/>
                    <a:pt x="26546" y="8373"/>
                    <a:pt x="26614" y="8333"/>
                  </a:cubicBezTo>
                  <a:cubicBezTo>
                    <a:pt x="26871" y="8256"/>
                    <a:pt x="26974" y="7939"/>
                    <a:pt x="26886" y="7698"/>
                  </a:cubicBezTo>
                  <a:cubicBezTo>
                    <a:pt x="27394" y="5611"/>
                    <a:pt x="27778" y="3491"/>
                    <a:pt x="28230" y="1382"/>
                  </a:cubicBezTo>
                  <a:close/>
                  <a:moveTo>
                    <a:pt x="27913" y="1"/>
                  </a:moveTo>
                  <a:cubicBezTo>
                    <a:pt x="27688" y="1"/>
                    <a:pt x="27454" y="159"/>
                    <a:pt x="27408" y="376"/>
                  </a:cubicBezTo>
                  <a:cubicBezTo>
                    <a:pt x="26897" y="2680"/>
                    <a:pt x="26360" y="4997"/>
                    <a:pt x="26061" y="7339"/>
                  </a:cubicBezTo>
                  <a:cubicBezTo>
                    <a:pt x="23844" y="6915"/>
                    <a:pt x="21506" y="6709"/>
                    <a:pt x="19127" y="6709"/>
                  </a:cubicBezTo>
                  <a:cubicBezTo>
                    <a:pt x="12675" y="6709"/>
                    <a:pt x="5930" y="8226"/>
                    <a:pt x="536" y="11035"/>
                  </a:cubicBezTo>
                  <a:cubicBezTo>
                    <a:pt x="508" y="11050"/>
                    <a:pt x="497" y="11071"/>
                    <a:pt x="476" y="11089"/>
                  </a:cubicBezTo>
                  <a:cubicBezTo>
                    <a:pt x="243" y="11095"/>
                    <a:pt x="0" y="11307"/>
                    <a:pt x="95" y="11571"/>
                  </a:cubicBezTo>
                  <a:cubicBezTo>
                    <a:pt x="1573" y="15977"/>
                    <a:pt x="3527" y="20252"/>
                    <a:pt x="5294" y="24548"/>
                  </a:cubicBezTo>
                  <a:cubicBezTo>
                    <a:pt x="5374" y="24744"/>
                    <a:pt x="5583" y="24935"/>
                    <a:pt x="5805" y="24935"/>
                  </a:cubicBezTo>
                  <a:cubicBezTo>
                    <a:pt x="5885" y="24935"/>
                    <a:pt x="5967" y="24910"/>
                    <a:pt x="6045" y="24851"/>
                  </a:cubicBezTo>
                  <a:cubicBezTo>
                    <a:pt x="8944" y="22678"/>
                    <a:pt x="12023" y="20784"/>
                    <a:pt x="15300" y="19243"/>
                  </a:cubicBezTo>
                  <a:cubicBezTo>
                    <a:pt x="18478" y="17744"/>
                    <a:pt x="21737" y="16837"/>
                    <a:pt x="25056" y="15825"/>
                  </a:cubicBezTo>
                  <a:lnTo>
                    <a:pt x="25056" y="15825"/>
                  </a:lnTo>
                  <a:cubicBezTo>
                    <a:pt x="24459" y="18336"/>
                    <a:pt x="24036" y="20869"/>
                    <a:pt x="23782" y="23436"/>
                  </a:cubicBezTo>
                  <a:cubicBezTo>
                    <a:pt x="23755" y="23725"/>
                    <a:pt x="24043" y="23955"/>
                    <a:pt x="24316" y="23955"/>
                  </a:cubicBezTo>
                  <a:cubicBezTo>
                    <a:pt x="24400" y="23955"/>
                    <a:pt x="24483" y="23933"/>
                    <a:pt x="24555" y="23884"/>
                  </a:cubicBezTo>
                  <a:cubicBezTo>
                    <a:pt x="30233" y="19888"/>
                    <a:pt x="36218" y="16389"/>
                    <a:pt x="42485" y="13399"/>
                  </a:cubicBezTo>
                  <a:cubicBezTo>
                    <a:pt x="42793" y="13250"/>
                    <a:pt x="42803" y="12813"/>
                    <a:pt x="42588" y="12594"/>
                  </a:cubicBezTo>
                  <a:cubicBezTo>
                    <a:pt x="38176" y="7970"/>
                    <a:pt x="33351" y="3791"/>
                    <a:pt x="28152" y="73"/>
                  </a:cubicBezTo>
                  <a:cubicBezTo>
                    <a:pt x="28081" y="23"/>
                    <a:pt x="27997" y="1"/>
                    <a:pt x="27913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ffectLst>
              <a:outerShdw blurRad="28575" dist="19050" dir="19200000" algn="bl" rotWithShape="0">
                <a:srgbClr val="000000">
                  <a:alpha val="22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1" name="Google Shape;1484;p30">
              <a:extLst>
                <a:ext uri="{FF2B5EF4-FFF2-40B4-BE49-F238E27FC236}">
                  <a16:creationId xmlns:a16="http://schemas.microsoft.com/office/drawing/2014/main" xmlns="" id="{13B796FC-800D-4E5C-AE44-2EAA896F6192}"/>
                </a:ext>
              </a:extLst>
            </p:cNvPr>
            <p:cNvSpPr/>
            <p:nvPr/>
          </p:nvSpPr>
          <p:spPr>
            <a:xfrm rot="1860596">
              <a:off x="7719588" y="3693905"/>
              <a:ext cx="1010251" cy="555789"/>
            </a:xfrm>
            <a:custGeom>
              <a:avLst/>
              <a:gdLst/>
              <a:ahLst/>
              <a:cxnLst/>
              <a:rect l="l" t="t" r="r" b="b"/>
              <a:pathLst>
                <a:path w="40409" h="22231" extrusionOk="0">
                  <a:moveTo>
                    <a:pt x="27271" y="0"/>
                  </a:moveTo>
                  <a:cubicBezTo>
                    <a:pt x="26819" y="2109"/>
                    <a:pt x="26435" y="4229"/>
                    <a:pt x="25927" y="6316"/>
                  </a:cubicBezTo>
                  <a:cubicBezTo>
                    <a:pt x="26015" y="6557"/>
                    <a:pt x="25912" y="6874"/>
                    <a:pt x="25655" y="6951"/>
                  </a:cubicBezTo>
                  <a:cubicBezTo>
                    <a:pt x="25587" y="6991"/>
                    <a:pt x="25508" y="7010"/>
                    <a:pt x="25429" y="7010"/>
                  </a:cubicBezTo>
                  <a:cubicBezTo>
                    <a:pt x="25345" y="7010"/>
                    <a:pt x="25261" y="6988"/>
                    <a:pt x="25190" y="6945"/>
                  </a:cubicBezTo>
                  <a:cubicBezTo>
                    <a:pt x="22695" y="6736"/>
                    <a:pt x="20242" y="6556"/>
                    <a:pt x="17778" y="6556"/>
                  </a:cubicBezTo>
                  <a:cubicBezTo>
                    <a:pt x="16114" y="6556"/>
                    <a:pt x="14445" y="6638"/>
                    <a:pt x="12754" y="6850"/>
                  </a:cubicBezTo>
                  <a:cubicBezTo>
                    <a:pt x="8335" y="7396"/>
                    <a:pt x="4179" y="8743"/>
                    <a:pt x="0" y="10214"/>
                  </a:cubicBezTo>
                  <a:cubicBezTo>
                    <a:pt x="1887" y="14115"/>
                    <a:pt x="3422" y="18214"/>
                    <a:pt x="5055" y="22230"/>
                  </a:cubicBezTo>
                  <a:cubicBezTo>
                    <a:pt x="10757" y="18033"/>
                    <a:pt x="17836" y="14270"/>
                    <a:pt x="24890" y="13247"/>
                  </a:cubicBezTo>
                  <a:cubicBezTo>
                    <a:pt x="24918" y="13243"/>
                    <a:pt x="24946" y="13241"/>
                    <a:pt x="24972" y="13241"/>
                  </a:cubicBezTo>
                  <a:cubicBezTo>
                    <a:pt x="25453" y="13241"/>
                    <a:pt x="25648" y="13880"/>
                    <a:pt x="25193" y="14090"/>
                  </a:cubicBezTo>
                  <a:cubicBezTo>
                    <a:pt x="25197" y="14146"/>
                    <a:pt x="25197" y="14206"/>
                    <a:pt x="25179" y="14273"/>
                  </a:cubicBezTo>
                  <a:cubicBezTo>
                    <a:pt x="24636" y="16492"/>
                    <a:pt x="24237" y="18732"/>
                    <a:pt x="23973" y="21003"/>
                  </a:cubicBezTo>
                  <a:cubicBezTo>
                    <a:pt x="29200" y="17392"/>
                    <a:pt x="34688" y="14196"/>
                    <a:pt x="40408" y="11427"/>
                  </a:cubicBezTo>
                  <a:cubicBezTo>
                    <a:pt x="36360" y="7244"/>
                    <a:pt x="31976" y="3428"/>
                    <a:pt x="27271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58" name="Google Shape;1158;p27"/>
          <p:cNvGrpSpPr/>
          <p:nvPr/>
        </p:nvGrpSpPr>
        <p:grpSpPr>
          <a:xfrm>
            <a:off x="1966944" y="49159"/>
            <a:ext cx="5930106" cy="1251496"/>
            <a:chOff x="1966944" y="49159"/>
            <a:chExt cx="5930106" cy="1251496"/>
          </a:xfrm>
        </p:grpSpPr>
        <p:sp>
          <p:nvSpPr>
            <p:cNvPr id="1159" name="Google Shape;1159;p27"/>
            <p:cNvSpPr/>
            <p:nvPr/>
          </p:nvSpPr>
          <p:spPr>
            <a:xfrm>
              <a:off x="2255338" y="374887"/>
              <a:ext cx="5438514" cy="625071"/>
            </a:xfrm>
            <a:custGeom>
              <a:avLst/>
              <a:gdLst/>
              <a:ahLst/>
              <a:cxnLst/>
              <a:rect l="l" t="t" r="r" b="b"/>
              <a:pathLst>
                <a:path w="35452" h="6761" extrusionOk="0">
                  <a:moveTo>
                    <a:pt x="13370" y="1"/>
                  </a:moveTo>
                  <a:lnTo>
                    <a:pt x="13370" y="1"/>
                  </a:lnTo>
                  <a:cubicBezTo>
                    <a:pt x="13358" y="32"/>
                    <a:pt x="13345" y="71"/>
                    <a:pt x="13334" y="71"/>
                  </a:cubicBezTo>
                  <a:cubicBezTo>
                    <a:pt x="13333" y="71"/>
                    <a:pt x="13331" y="70"/>
                    <a:pt x="13330" y="68"/>
                  </a:cubicBezTo>
                  <a:lnTo>
                    <a:pt x="13330" y="68"/>
                  </a:lnTo>
                  <a:cubicBezTo>
                    <a:pt x="13330" y="107"/>
                    <a:pt x="13330" y="147"/>
                    <a:pt x="13333" y="187"/>
                  </a:cubicBezTo>
                  <a:lnTo>
                    <a:pt x="11147" y="187"/>
                  </a:lnTo>
                  <a:cubicBezTo>
                    <a:pt x="11144" y="157"/>
                    <a:pt x="11144" y="123"/>
                    <a:pt x="11138" y="94"/>
                  </a:cubicBezTo>
                  <a:cubicBezTo>
                    <a:pt x="11134" y="123"/>
                    <a:pt x="11134" y="157"/>
                    <a:pt x="11131" y="187"/>
                  </a:cubicBezTo>
                  <a:lnTo>
                    <a:pt x="893" y="187"/>
                  </a:lnTo>
                  <a:cubicBezTo>
                    <a:pt x="893" y="187"/>
                    <a:pt x="318" y="633"/>
                    <a:pt x="195" y="1730"/>
                  </a:cubicBezTo>
                  <a:cubicBezTo>
                    <a:pt x="0" y="3433"/>
                    <a:pt x="519" y="3282"/>
                    <a:pt x="453" y="4115"/>
                  </a:cubicBezTo>
                  <a:cubicBezTo>
                    <a:pt x="351" y="5385"/>
                    <a:pt x="569" y="5877"/>
                    <a:pt x="404" y="6681"/>
                  </a:cubicBezTo>
                  <a:lnTo>
                    <a:pt x="10949" y="6681"/>
                  </a:lnTo>
                  <a:cubicBezTo>
                    <a:pt x="10955" y="6710"/>
                    <a:pt x="10963" y="6737"/>
                    <a:pt x="10972" y="6760"/>
                  </a:cubicBezTo>
                  <a:lnTo>
                    <a:pt x="10975" y="6681"/>
                  </a:lnTo>
                  <a:lnTo>
                    <a:pt x="19778" y="6681"/>
                  </a:lnTo>
                  <a:cubicBezTo>
                    <a:pt x="19784" y="6710"/>
                    <a:pt x="19795" y="6737"/>
                    <a:pt x="19804" y="6760"/>
                  </a:cubicBezTo>
                  <a:lnTo>
                    <a:pt x="19804" y="6681"/>
                  </a:lnTo>
                  <a:lnTo>
                    <a:pt x="28607" y="6681"/>
                  </a:lnTo>
                  <a:cubicBezTo>
                    <a:pt x="28613" y="6710"/>
                    <a:pt x="28624" y="6737"/>
                    <a:pt x="28633" y="6760"/>
                  </a:cubicBezTo>
                  <a:lnTo>
                    <a:pt x="28633" y="6681"/>
                  </a:lnTo>
                  <a:lnTo>
                    <a:pt x="35452" y="6681"/>
                  </a:lnTo>
                  <a:cubicBezTo>
                    <a:pt x="35452" y="6681"/>
                    <a:pt x="35412" y="6142"/>
                    <a:pt x="35161" y="5616"/>
                  </a:cubicBezTo>
                  <a:cubicBezTo>
                    <a:pt x="35038" y="5358"/>
                    <a:pt x="34860" y="5100"/>
                    <a:pt x="34612" y="4915"/>
                  </a:cubicBezTo>
                  <a:cubicBezTo>
                    <a:pt x="33858" y="4356"/>
                    <a:pt x="34454" y="3552"/>
                    <a:pt x="34371" y="2911"/>
                  </a:cubicBezTo>
                  <a:cubicBezTo>
                    <a:pt x="34288" y="2270"/>
                    <a:pt x="33799" y="1549"/>
                    <a:pt x="33465" y="1149"/>
                  </a:cubicBezTo>
                  <a:cubicBezTo>
                    <a:pt x="33343" y="1003"/>
                    <a:pt x="33220" y="834"/>
                    <a:pt x="33114" y="683"/>
                  </a:cubicBezTo>
                  <a:cubicBezTo>
                    <a:pt x="32929" y="414"/>
                    <a:pt x="32793" y="187"/>
                    <a:pt x="32793" y="187"/>
                  </a:cubicBezTo>
                  <a:lnTo>
                    <a:pt x="31018" y="187"/>
                  </a:lnTo>
                  <a:cubicBezTo>
                    <a:pt x="31021" y="123"/>
                    <a:pt x="31024" y="64"/>
                    <a:pt x="31028" y="1"/>
                  </a:cubicBezTo>
                  <a:lnTo>
                    <a:pt x="31028" y="1"/>
                  </a:lnTo>
                  <a:cubicBezTo>
                    <a:pt x="31019" y="32"/>
                    <a:pt x="31006" y="71"/>
                    <a:pt x="30994" y="71"/>
                  </a:cubicBezTo>
                  <a:cubicBezTo>
                    <a:pt x="30992" y="71"/>
                    <a:pt x="30990" y="70"/>
                    <a:pt x="30988" y="68"/>
                  </a:cubicBezTo>
                  <a:lnTo>
                    <a:pt x="30988" y="68"/>
                  </a:lnTo>
                  <a:cubicBezTo>
                    <a:pt x="30988" y="107"/>
                    <a:pt x="30991" y="147"/>
                    <a:pt x="30991" y="187"/>
                  </a:cubicBezTo>
                  <a:lnTo>
                    <a:pt x="28809" y="187"/>
                  </a:lnTo>
                  <a:cubicBezTo>
                    <a:pt x="28805" y="157"/>
                    <a:pt x="28802" y="123"/>
                    <a:pt x="28799" y="94"/>
                  </a:cubicBezTo>
                  <a:cubicBezTo>
                    <a:pt x="28796" y="123"/>
                    <a:pt x="28792" y="157"/>
                    <a:pt x="28789" y="187"/>
                  </a:cubicBezTo>
                  <a:lnTo>
                    <a:pt x="22189" y="187"/>
                  </a:lnTo>
                  <a:cubicBezTo>
                    <a:pt x="22192" y="123"/>
                    <a:pt x="22195" y="64"/>
                    <a:pt x="22199" y="1"/>
                  </a:cubicBezTo>
                  <a:lnTo>
                    <a:pt x="22199" y="1"/>
                  </a:lnTo>
                  <a:cubicBezTo>
                    <a:pt x="22190" y="32"/>
                    <a:pt x="22175" y="71"/>
                    <a:pt x="22164" y="71"/>
                  </a:cubicBezTo>
                  <a:cubicBezTo>
                    <a:pt x="22162" y="71"/>
                    <a:pt x="22160" y="70"/>
                    <a:pt x="22159" y="68"/>
                  </a:cubicBezTo>
                  <a:lnTo>
                    <a:pt x="22159" y="68"/>
                  </a:lnTo>
                  <a:cubicBezTo>
                    <a:pt x="22159" y="107"/>
                    <a:pt x="22159" y="147"/>
                    <a:pt x="22162" y="187"/>
                  </a:cubicBezTo>
                  <a:lnTo>
                    <a:pt x="19976" y="187"/>
                  </a:lnTo>
                  <a:cubicBezTo>
                    <a:pt x="19976" y="157"/>
                    <a:pt x="19973" y="123"/>
                    <a:pt x="19967" y="94"/>
                  </a:cubicBezTo>
                  <a:cubicBezTo>
                    <a:pt x="19967" y="123"/>
                    <a:pt x="19963" y="157"/>
                    <a:pt x="19960" y="187"/>
                  </a:cubicBezTo>
                  <a:lnTo>
                    <a:pt x="13360" y="187"/>
                  </a:lnTo>
                  <a:cubicBezTo>
                    <a:pt x="13363" y="123"/>
                    <a:pt x="13366" y="64"/>
                    <a:pt x="1337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  <a:effectLst>
              <a:outerShdw blurRad="28575" dist="19050" dir="19320000" algn="bl" rotWithShape="0">
                <a:srgbClr val="000000">
                  <a:alpha val="21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0" name="Google Shape;1160;p27"/>
            <p:cNvSpPr/>
            <p:nvPr/>
          </p:nvSpPr>
          <p:spPr>
            <a:xfrm rot="7791998">
              <a:off x="7058505" y="716709"/>
              <a:ext cx="882084" cy="299122"/>
            </a:xfrm>
            <a:custGeom>
              <a:avLst/>
              <a:gdLst/>
              <a:ahLst/>
              <a:cxnLst/>
              <a:rect l="l" t="t" r="r" b="b"/>
              <a:pathLst>
                <a:path w="9177" h="3112" extrusionOk="0">
                  <a:moveTo>
                    <a:pt x="9011" y="1"/>
                  </a:moveTo>
                  <a:lnTo>
                    <a:pt x="1" y="655"/>
                  </a:lnTo>
                  <a:lnTo>
                    <a:pt x="1" y="682"/>
                  </a:lnTo>
                  <a:lnTo>
                    <a:pt x="34" y="728"/>
                  </a:lnTo>
                  <a:lnTo>
                    <a:pt x="7" y="741"/>
                  </a:lnTo>
                  <a:lnTo>
                    <a:pt x="7" y="758"/>
                  </a:lnTo>
                  <a:lnTo>
                    <a:pt x="106" y="821"/>
                  </a:lnTo>
                  <a:lnTo>
                    <a:pt x="14" y="827"/>
                  </a:lnTo>
                  <a:lnTo>
                    <a:pt x="109" y="867"/>
                  </a:lnTo>
                  <a:lnTo>
                    <a:pt x="57" y="897"/>
                  </a:lnTo>
                  <a:lnTo>
                    <a:pt x="117" y="940"/>
                  </a:lnTo>
                  <a:lnTo>
                    <a:pt x="63" y="986"/>
                  </a:lnTo>
                  <a:lnTo>
                    <a:pt x="120" y="1022"/>
                  </a:lnTo>
                  <a:cubicBezTo>
                    <a:pt x="120" y="1022"/>
                    <a:pt x="60" y="1042"/>
                    <a:pt x="67" y="1055"/>
                  </a:cubicBezTo>
                  <a:cubicBezTo>
                    <a:pt x="77" y="1068"/>
                    <a:pt x="126" y="1112"/>
                    <a:pt x="126" y="1112"/>
                  </a:cubicBezTo>
                  <a:lnTo>
                    <a:pt x="86" y="1128"/>
                  </a:lnTo>
                  <a:lnTo>
                    <a:pt x="109" y="1181"/>
                  </a:lnTo>
                  <a:lnTo>
                    <a:pt x="100" y="1227"/>
                  </a:lnTo>
                  <a:lnTo>
                    <a:pt x="126" y="1297"/>
                  </a:lnTo>
                  <a:lnTo>
                    <a:pt x="113" y="1419"/>
                  </a:lnTo>
                  <a:lnTo>
                    <a:pt x="159" y="1541"/>
                  </a:lnTo>
                  <a:lnTo>
                    <a:pt x="143" y="1660"/>
                  </a:lnTo>
                  <a:lnTo>
                    <a:pt x="176" y="1782"/>
                  </a:lnTo>
                  <a:lnTo>
                    <a:pt x="140" y="2014"/>
                  </a:lnTo>
                  <a:lnTo>
                    <a:pt x="209" y="2246"/>
                  </a:lnTo>
                  <a:lnTo>
                    <a:pt x="179" y="2394"/>
                  </a:lnTo>
                  <a:lnTo>
                    <a:pt x="216" y="2563"/>
                  </a:lnTo>
                  <a:lnTo>
                    <a:pt x="216" y="2705"/>
                  </a:lnTo>
                  <a:lnTo>
                    <a:pt x="248" y="2788"/>
                  </a:lnTo>
                  <a:cubicBezTo>
                    <a:pt x="248" y="2788"/>
                    <a:pt x="202" y="2805"/>
                    <a:pt x="216" y="2814"/>
                  </a:cubicBezTo>
                  <a:cubicBezTo>
                    <a:pt x="225" y="2824"/>
                    <a:pt x="265" y="2861"/>
                    <a:pt x="255" y="2874"/>
                  </a:cubicBezTo>
                  <a:cubicBezTo>
                    <a:pt x="248" y="2890"/>
                    <a:pt x="213" y="3026"/>
                    <a:pt x="213" y="3026"/>
                  </a:cubicBezTo>
                  <a:lnTo>
                    <a:pt x="272" y="3052"/>
                  </a:lnTo>
                  <a:lnTo>
                    <a:pt x="228" y="3076"/>
                  </a:lnTo>
                  <a:lnTo>
                    <a:pt x="239" y="3112"/>
                  </a:lnTo>
                  <a:lnTo>
                    <a:pt x="9177" y="2461"/>
                  </a:lnTo>
                  <a:lnTo>
                    <a:pt x="9038" y="2368"/>
                  </a:lnTo>
                  <a:lnTo>
                    <a:pt x="9094" y="2252"/>
                  </a:lnTo>
                  <a:lnTo>
                    <a:pt x="8958" y="2143"/>
                  </a:lnTo>
                  <a:lnTo>
                    <a:pt x="9097" y="2044"/>
                  </a:lnTo>
                  <a:lnTo>
                    <a:pt x="8946" y="1935"/>
                  </a:lnTo>
                  <a:cubicBezTo>
                    <a:pt x="8946" y="1935"/>
                    <a:pt x="9081" y="1782"/>
                    <a:pt x="9101" y="1759"/>
                  </a:cubicBezTo>
                  <a:cubicBezTo>
                    <a:pt x="9124" y="1736"/>
                    <a:pt x="8992" y="1620"/>
                    <a:pt x="8992" y="1620"/>
                  </a:cubicBezTo>
                  <a:lnTo>
                    <a:pt x="9081" y="1532"/>
                  </a:lnTo>
                  <a:lnTo>
                    <a:pt x="8935" y="1290"/>
                  </a:lnTo>
                  <a:lnTo>
                    <a:pt x="9097" y="1164"/>
                  </a:lnTo>
                  <a:lnTo>
                    <a:pt x="9061" y="691"/>
                  </a:lnTo>
                  <a:lnTo>
                    <a:pt x="8879" y="513"/>
                  </a:lnTo>
                  <a:lnTo>
                    <a:pt x="9038" y="341"/>
                  </a:lnTo>
                  <a:lnTo>
                    <a:pt x="9028" y="228"/>
                  </a:lnTo>
                  <a:lnTo>
                    <a:pt x="8859" y="242"/>
                  </a:lnTo>
                  <a:lnTo>
                    <a:pt x="8859" y="242"/>
                  </a:lnTo>
                  <a:lnTo>
                    <a:pt x="9011" y="1"/>
                  </a:lnTo>
                  <a:close/>
                </a:path>
              </a:pathLst>
            </a:custGeom>
            <a:solidFill>
              <a:schemeClr val="dk1">
                <a:alpha val="15109"/>
              </a:schemeClr>
            </a:solidFill>
            <a:ln>
              <a:noFill/>
            </a:ln>
            <a:effectLst>
              <a:outerShdw blurRad="28575" dist="19050" dir="19200000" algn="bl" rotWithShape="0">
                <a:srgbClr val="000000">
                  <a:alpha val="2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1" name="Google Shape;1161;p27"/>
            <p:cNvSpPr/>
            <p:nvPr/>
          </p:nvSpPr>
          <p:spPr>
            <a:xfrm rot="7791998">
              <a:off x="1923405" y="333984"/>
              <a:ext cx="882084" cy="299122"/>
            </a:xfrm>
            <a:custGeom>
              <a:avLst/>
              <a:gdLst/>
              <a:ahLst/>
              <a:cxnLst/>
              <a:rect l="l" t="t" r="r" b="b"/>
              <a:pathLst>
                <a:path w="9177" h="3112" extrusionOk="0">
                  <a:moveTo>
                    <a:pt x="9011" y="1"/>
                  </a:moveTo>
                  <a:lnTo>
                    <a:pt x="1" y="655"/>
                  </a:lnTo>
                  <a:lnTo>
                    <a:pt x="1" y="682"/>
                  </a:lnTo>
                  <a:lnTo>
                    <a:pt x="34" y="728"/>
                  </a:lnTo>
                  <a:lnTo>
                    <a:pt x="7" y="741"/>
                  </a:lnTo>
                  <a:lnTo>
                    <a:pt x="7" y="758"/>
                  </a:lnTo>
                  <a:lnTo>
                    <a:pt x="106" y="821"/>
                  </a:lnTo>
                  <a:lnTo>
                    <a:pt x="14" y="827"/>
                  </a:lnTo>
                  <a:lnTo>
                    <a:pt x="109" y="867"/>
                  </a:lnTo>
                  <a:lnTo>
                    <a:pt x="57" y="897"/>
                  </a:lnTo>
                  <a:lnTo>
                    <a:pt x="117" y="940"/>
                  </a:lnTo>
                  <a:lnTo>
                    <a:pt x="63" y="986"/>
                  </a:lnTo>
                  <a:lnTo>
                    <a:pt x="120" y="1022"/>
                  </a:lnTo>
                  <a:cubicBezTo>
                    <a:pt x="120" y="1022"/>
                    <a:pt x="60" y="1042"/>
                    <a:pt x="67" y="1055"/>
                  </a:cubicBezTo>
                  <a:cubicBezTo>
                    <a:pt x="77" y="1068"/>
                    <a:pt x="126" y="1112"/>
                    <a:pt x="126" y="1112"/>
                  </a:cubicBezTo>
                  <a:lnTo>
                    <a:pt x="86" y="1128"/>
                  </a:lnTo>
                  <a:lnTo>
                    <a:pt x="109" y="1181"/>
                  </a:lnTo>
                  <a:lnTo>
                    <a:pt x="100" y="1227"/>
                  </a:lnTo>
                  <a:lnTo>
                    <a:pt x="126" y="1297"/>
                  </a:lnTo>
                  <a:lnTo>
                    <a:pt x="113" y="1419"/>
                  </a:lnTo>
                  <a:lnTo>
                    <a:pt x="159" y="1541"/>
                  </a:lnTo>
                  <a:lnTo>
                    <a:pt x="143" y="1660"/>
                  </a:lnTo>
                  <a:lnTo>
                    <a:pt x="176" y="1782"/>
                  </a:lnTo>
                  <a:lnTo>
                    <a:pt x="140" y="2014"/>
                  </a:lnTo>
                  <a:lnTo>
                    <a:pt x="209" y="2246"/>
                  </a:lnTo>
                  <a:lnTo>
                    <a:pt x="179" y="2394"/>
                  </a:lnTo>
                  <a:lnTo>
                    <a:pt x="216" y="2563"/>
                  </a:lnTo>
                  <a:lnTo>
                    <a:pt x="216" y="2705"/>
                  </a:lnTo>
                  <a:lnTo>
                    <a:pt x="248" y="2788"/>
                  </a:lnTo>
                  <a:cubicBezTo>
                    <a:pt x="248" y="2788"/>
                    <a:pt x="202" y="2805"/>
                    <a:pt x="216" y="2814"/>
                  </a:cubicBezTo>
                  <a:cubicBezTo>
                    <a:pt x="225" y="2824"/>
                    <a:pt x="265" y="2861"/>
                    <a:pt x="255" y="2874"/>
                  </a:cubicBezTo>
                  <a:cubicBezTo>
                    <a:pt x="248" y="2890"/>
                    <a:pt x="213" y="3026"/>
                    <a:pt x="213" y="3026"/>
                  </a:cubicBezTo>
                  <a:lnTo>
                    <a:pt x="272" y="3052"/>
                  </a:lnTo>
                  <a:lnTo>
                    <a:pt x="228" y="3076"/>
                  </a:lnTo>
                  <a:lnTo>
                    <a:pt x="239" y="3112"/>
                  </a:lnTo>
                  <a:lnTo>
                    <a:pt x="9177" y="2461"/>
                  </a:lnTo>
                  <a:lnTo>
                    <a:pt x="9038" y="2368"/>
                  </a:lnTo>
                  <a:lnTo>
                    <a:pt x="9094" y="2252"/>
                  </a:lnTo>
                  <a:lnTo>
                    <a:pt x="8958" y="2143"/>
                  </a:lnTo>
                  <a:lnTo>
                    <a:pt x="9097" y="2044"/>
                  </a:lnTo>
                  <a:lnTo>
                    <a:pt x="8946" y="1935"/>
                  </a:lnTo>
                  <a:cubicBezTo>
                    <a:pt x="8946" y="1935"/>
                    <a:pt x="9081" y="1782"/>
                    <a:pt x="9101" y="1759"/>
                  </a:cubicBezTo>
                  <a:cubicBezTo>
                    <a:pt x="9124" y="1736"/>
                    <a:pt x="8992" y="1620"/>
                    <a:pt x="8992" y="1620"/>
                  </a:cubicBezTo>
                  <a:lnTo>
                    <a:pt x="9081" y="1532"/>
                  </a:lnTo>
                  <a:lnTo>
                    <a:pt x="8935" y="1290"/>
                  </a:lnTo>
                  <a:lnTo>
                    <a:pt x="9097" y="1164"/>
                  </a:lnTo>
                  <a:lnTo>
                    <a:pt x="9061" y="691"/>
                  </a:lnTo>
                  <a:lnTo>
                    <a:pt x="8879" y="513"/>
                  </a:lnTo>
                  <a:lnTo>
                    <a:pt x="9038" y="341"/>
                  </a:lnTo>
                  <a:lnTo>
                    <a:pt x="9028" y="228"/>
                  </a:lnTo>
                  <a:lnTo>
                    <a:pt x="8859" y="242"/>
                  </a:lnTo>
                  <a:lnTo>
                    <a:pt x="8859" y="242"/>
                  </a:lnTo>
                  <a:lnTo>
                    <a:pt x="9011" y="1"/>
                  </a:lnTo>
                  <a:close/>
                </a:path>
              </a:pathLst>
            </a:custGeom>
            <a:solidFill>
              <a:schemeClr val="dk1">
                <a:alpha val="15109"/>
              </a:schemeClr>
            </a:solidFill>
            <a:ln>
              <a:noFill/>
            </a:ln>
            <a:effectLst>
              <a:outerShdw blurRad="28575" dist="19050" dir="19200000" algn="bl" rotWithShape="0">
                <a:srgbClr val="000000">
                  <a:alpha val="2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162" name="Google Shape;1162;p27"/>
          <p:cNvSpPr txBox="1">
            <a:spLocks noGrp="1"/>
          </p:cNvSpPr>
          <p:nvPr>
            <p:ph type="title"/>
          </p:nvPr>
        </p:nvSpPr>
        <p:spPr>
          <a:xfrm>
            <a:off x="1435800" y="345229"/>
            <a:ext cx="69924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err="1">
                <a:solidFill>
                  <a:schemeClr val="lt1"/>
                </a:solidFill>
              </a:rPr>
              <a:t>Soal</a:t>
            </a:r>
            <a:r>
              <a:rPr lang="en-US" dirty="0">
                <a:solidFill>
                  <a:schemeClr val="lt1"/>
                </a:solidFill>
              </a:rPr>
              <a:t> </a:t>
            </a:r>
            <a:r>
              <a:rPr lang="en-US" dirty="0" err="1">
                <a:solidFill>
                  <a:schemeClr val="lt1"/>
                </a:solidFill>
              </a:rPr>
              <a:t>cerita</a:t>
            </a:r>
            <a:r>
              <a:rPr lang="en-US" dirty="0">
                <a:solidFill>
                  <a:schemeClr val="lt1"/>
                </a:solidFill>
              </a:rPr>
              <a:t> </a:t>
            </a:r>
            <a:endParaRPr dirty="0">
              <a:solidFill>
                <a:schemeClr val="lt1"/>
              </a:solidFill>
            </a:endParaRPr>
          </a:p>
        </p:txBody>
      </p:sp>
      <p:grpSp>
        <p:nvGrpSpPr>
          <p:cNvPr id="1163" name="Google Shape;1163;p27"/>
          <p:cNvGrpSpPr/>
          <p:nvPr/>
        </p:nvGrpSpPr>
        <p:grpSpPr>
          <a:xfrm rot="432144">
            <a:off x="8062546" y="3901307"/>
            <a:ext cx="901449" cy="1139850"/>
            <a:chOff x="6562276" y="1844876"/>
            <a:chExt cx="1865009" cy="2464577"/>
          </a:xfrm>
        </p:grpSpPr>
        <p:sp>
          <p:nvSpPr>
            <p:cNvPr id="1164" name="Google Shape;1164;p27"/>
            <p:cNvSpPr/>
            <p:nvPr/>
          </p:nvSpPr>
          <p:spPr>
            <a:xfrm>
              <a:off x="6562276" y="1844876"/>
              <a:ext cx="1865009" cy="2464577"/>
            </a:xfrm>
            <a:custGeom>
              <a:avLst/>
              <a:gdLst/>
              <a:ahLst/>
              <a:cxnLst/>
              <a:rect l="l" t="t" r="r" b="b"/>
              <a:pathLst>
                <a:path w="56230" h="74307" extrusionOk="0">
                  <a:moveTo>
                    <a:pt x="35862" y="1"/>
                  </a:moveTo>
                  <a:cubicBezTo>
                    <a:pt x="25578" y="1"/>
                    <a:pt x="18090" y="8111"/>
                    <a:pt x="17779" y="8459"/>
                  </a:cubicBezTo>
                  <a:lnTo>
                    <a:pt x="17759" y="8476"/>
                  </a:lnTo>
                  <a:cubicBezTo>
                    <a:pt x="17556" y="8688"/>
                    <a:pt x="17361" y="8907"/>
                    <a:pt x="17169" y="9125"/>
                  </a:cubicBezTo>
                  <a:lnTo>
                    <a:pt x="15362" y="11117"/>
                  </a:lnTo>
                  <a:lnTo>
                    <a:pt x="15627" y="11180"/>
                  </a:lnTo>
                  <a:cubicBezTo>
                    <a:pt x="13755" y="14070"/>
                    <a:pt x="12728" y="17441"/>
                    <a:pt x="12684" y="20944"/>
                  </a:cubicBezTo>
                  <a:cubicBezTo>
                    <a:pt x="12604" y="27295"/>
                    <a:pt x="12740" y="33118"/>
                    <a:pt x="13092" y="38292"/>
                  </a:cubicBezTo>
                  <a:cubicBezTo>
                    <a:pt x="12067" y="37610"/>
                    <a:pt x="10868" y="37201"/>
                    <a:pt x="9586" y="37112"/>
                  </a:cubicBezTo>
                  <a:lnTo>
                    <a:pt x="9499" y="37106"/>
                  </a:lnTo>
                  <a:cubicBezTo>
                    <a:pt x="9330" y="37096"/>
                    <a:pt x="9158" y="37089"/>
                    <a:pt x="8985" y="37089"/>
                  </a:cubicBezTo>
                  <a:cubicBezTo>
                    <a:pt x="5518" y="37089"/>
                    <a:pt x="2168" y="39286"/>
                    <a:pt x="1353" y="42094"/>
                  </a:cubicBezTo>
                  <a:cubicBezTo>
                    <a:pt x="908" y="43615"/>
                    <a:pt x="991" y="44911"/>
                    <a:pt x="1316" y="45948"/>
                  </a:cubicBezTo>
                  <a:cubicBezTo>
                    <a:pt x="971" y="46333"/>
                    <a:pt x="699" y="46784"/>
                    <a:pt x="533" y="47271"/>
                  </a:cubicBezTo>
                  <a:cubicBezTo>
                    <a:pt x="0" y="48852"/>
                    <a:pt x="587" y="50486"/>
                    <a:pt x="2101" y="51643"/>
                  </a:cubicBezTo>
                  <a:cubicBezTo>
                    <a:pt x="2135" y="51666"/>
                    <a:pt x="2164" y="51689"/>
                    <a:pt x="2194" y="51712"/>
                  </a:cubicBezTo>
                  <a:cubicBezTo>
                    <a:pt x="1886" y="52638"/>
                    <a:pt x="1890" y="53724"/>
                    <a:pt x="2462" y="54908"/>
                  </a:cubicBezTo>
                  <a:cubicBezTo>
                    <a:pt x="3063" y="56147"/>
                    <a:pt x="4157" y="56989"/>
                    <a:pt x="5495" y="57284"/>
                  </a:cubicBezTo>
                  <a:lnTo>
                    <a:pt x="5893" y="58487"/>
                  </a:lnTo>
                  <a:lnTo>
                    <a:pt x="5959" y="58454"/>
                  </a:lnTo>
                  <a:cubicBezTo>
                    <a:pt x="6006" y="58573"/>
                    <a:pt x="6055" y="58686"/>
                    <a:pt x="6101" y="58795"/>
                  </a:cubicBezTo>
                  <a:cubicBezTo>
                    <a:pt x="6732" y="60257"/>
                    <a:pt x="7275" y="61036"/>
                    <a:pt x="7981" y="61483"/>
                  </a:cubicBezTo>
                  <a:cubicBezTo>
                    <a:pt x="8385" y="61742"/>
                    <a:pt x="8846" y="61878"/>
                    <a:pt x="9310" y="61878"/>
                  </a:cubicBezTo>
                  <a:cubicBezTo>
                    <a:pt x="10971" y="61878"/>
                    <a:pt x="11763" y="60274"/>
                    <a:pt x="12025" y="59747"/>
                  </a:cubicBezTo>
                  <a:lnTo>
                    <a:pt x="10620" y="59051"/>
                  </a:lnTo>
                  <a:lnTo>
                    <a:pt x="10646" y="59004"/>
                  </a:lnTo>
                  <a:lnTo>
                    <a:pt x="12052" y="59693"/>
                  </a:lnTo>
                  <a:cubicBezTo>
                    <a:pt x="12340" y="59104"/>
                    <a:pt x="12635" y="58351"/>
                    <a:pt x="12976" y="57324"/>
                  </a:cubicBezTo>
                  <a:cubicBezTo>
                    <a:pt x="13165" y="56764"/>
                    <a:pt x="13357" y="56134"/>
                    <a:pt x="13573" y="55382"/>
                  </a:cubicBezTo>
                  <a:lnTo>
                    <a:pt x="13586" y="55342"/>
                  </a:lnTo>
                  <a:lnTo>
                    <a:pt x="13606" y="55266"/>
                  </a:lnTo>
                  <a:cubicBezTo>
                    <a:pt x="13675" y="55027"/>
                    <a:pt x="13742" y="54785"/>
                    <a:pt x="13808" y="54547"/>
                  </a:cubicBezTo>
                  <a:cubicBezTo>
                    <a:pt x="13996" y="53867"/>
                    <a:pt x="14186" y="53135"/>
                    <a:pt x="14388" y="52335"/>
                  </a:cubicBezTo>
                  <a:cubicBezTo>
                    <a:pt x="14862" y="52260"/>
                    <a:pt x="15329" y="52190"/>
                    <a:pt x="15793" y="52130"/>
                  </a:cubicBezTo>
                  <a:cubicBezTo>
                    <a:pt x="16612" y="52985"/>
                    <a:pt x="17686" y="53568"/>
                    <a:pt x="18889" y="53777"/>
                  </a:cubicBezTo>
                  <a:cubicBezTo>
                    <a:pt x="20526" y="54065"/>
                    <a:pt x="22953" y="54420"/>
                    <a:pt x="25913" y="54639"/>
                  </a:cubicBezTo>
                  <a:cubicBezTo>
                    <a:pt x="25555" y="57542"/>
                    <a:pt x="25030" y="61878"/>
                    <a:pt x="24649" y="65534"/>
                  </a:cubicBezTo>
                  <a:cubicBezTo>
                    <a:pt x="24421" y="67708"/>
                    <a:pt x="25110" y="69902"/>
                    <a:pt x="26539" y="71553"/>
                  </a:cubicBezTo>
                  <a:cubicBezTo>
                    <a:pt x="27970" y="73207"/>
                    <a:pt x="30045" y="74207"/>
                    <a:pt x="32229" y="74294"/>
                  </a:cubicBezTo>
                  <a:lnTo>
                    <a:pt x="32411" y="74300"/>
                  </a:lnTo>
                  <a:cubicBezTo>
                    <a:pt x="32501" y="74304"/>
                    <a:pt x="32594" y="74307"/>
                    <a:pt x="32684" y="74307"/>
                  </a:cubicBezTo>
                  <a:cubicBezTo>
                    <a:pt x="34106" y="74307"/>
                    <a:pt x="35498" y="73926"/>
                    <a:pt x="36727" y="73200"/>
                  </a:cubicBezTo>
                  <a:cubicBezTo>
                    <a:pt x="39953" y="71861"/>
                    <a:pt x="41944" y="68550"/>
                    <a:pt x="41596" y="65076"/>
                  </a:cubicBezTo>
                  <a:cubicBezTo>
                    <a:pt x="41238" y="61550"/>
                    <a:pt x="40791" y="57192"/>
                    <a:pt x="40453" y="54258"/>
                  </a:cubicBezTo>
                  <a:cubicBezTo>
                    <a:pt x="41487" y="54122"/>
                    <a:pt x="42508" y="53963"/>
                    <a:pt x="43502" y="53781"/>
                  </a:cubicBezTo>
                  <a:cubicBezTo>
                    <a:pt x="43823" y="53721"/>
                    <a:pt x="44149" y="53632"/>
                    <a:pt x="44470" y="53509"/>
                  </a:cubicBezTo>
                  <a:cubicBezTo>
                    <a:pt x="44755" y="53409"/>
                    <a:pt x="46249" y="52883"/>
                    <a:pt x="47920" y="52054"/>
                  </a:cubicBezTo>
                  <a:lnTo>
                    <a:pt x="47920" y="52054"/>
                  </a:lnTo>
                  <a:cubicBezTo>
                    <a:pt x="47874" y="52355"/>
                    <a:pt x="47811" y="52647"/>
                    <a:pt x="47731" y="52919"/>
                  </a:cubicBezTo>
                  <a:cubicBezTo>
                    <a:pt x="46876" y="55915"/>
                    <a:pt x="46568" y="57148"/>
                    <a:pt x="46462" y="57990"/>
                  </a:cubicBezTo>
                  <a:cubicBezTo>
                    <a:pt x="46283" y="59425"/>
                    <a:pt x="46704" y="60429"/>
                    <a:pt x="47781" y="61149"/>
                  </a:cubicBezTo>
                  <a:cubicBezTo>
                    <a:pt x="48285" y="61483"/>
                    <a:pt x="48871" y="61662"/>
                    <a:pt x="49471" y="61662"/>
                  </a:cubicBezTo>
                  <a:cubicBezTo>
                    <a:pt x="50373" y="61662"/>
                    <a:pt x="51712" y="61275"/>
                    <a:pt x="52971" y="59422"/>
                  </a:cubicBezTo>
                  <a:cubicBezTo>
                    <a:pt x="55089" y="56313"/>
                    <a:pt x="56229" y="50085"/>
                    <a:pt x="53860" y="43585"/>
                  </a:cubicBezTo>
                  <a:cubicBezTo>
                    <a:pt x="54562" y="37954"/>
                    <a:pt x="55536" y="27471"/>
                    <a:pt x="54738" y="16931"/>
                  </a:cubicBezTo>
                  <a:cubicBezTo>
                    <a:pt x="54132" y="8933"/>
                    <a:pt x="48365" y="2350"/>
                    <a:pt x="40814" y="527"/>
                  </a:cubicBezTo>
                  <a:lnTo>
                    <a:pt x="41099" y="203"/>
                  </a:lnTo>
                  <a:lnTo>
                    <a:pt x="37771" y="63"/>
                  </a:lnTo>
                  <a:cubicBezTo>
                    <a:pt x="37732" y="60"/>
                    <a:pt x="37380" y="40"/>
                    <a:pt x="37241" y="33"/>
                  </a:cubicBezTo>
                  <a:cubicBezTo>
                    <a:pt x="37089" y="27"/>
                    <a:pt x="36939" y="24"/>
                    <a:pt x="36791" y="21"/>
                  </a:cubicBezTo>
                  <a:lnTo>
                    <a:pt x="36671" y="17"/>
                  </a:lnTo>
                  <a:cubicBezTo>
                    <a:pt x="36399" y="4"/>
                    <a:pt x="36130" y="1"/>
                    <a:pt x="35862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28575" dist="19050" dir="19140000" algn="bl" rotWithShape="0">
                <a:srgbClr val="000000">
                  <a:alpha val="22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5" name="Google Shape;1165;p27"/>
            <p:cNvSpPr/>
            <p:nvPr/>
          </p:nvSpPr>
          <p:spPr>
            <a:xfrm>
              <a:off x="7470669" y="3544495"/>
              <a:ext cx="412803" cy="678441"/>
            </a:xfrm>
            <a:custGeom>
              <a:avLst/>
              <a:gdLst/>
              <a:ahLst/>
              <a:cxnLst/>
              <a:rect l="l" t="t" r="r" b="b"/>
              <a:pathLst>
                <a:path w="12446" h="20455" extrusionOk="0">
                  <a:moveTo>
                    <a:pt x="2009" y="0"/>
                  </a:moveTo>
                  <a:cubicBezTo>
                    <a:pt x="2009" y="0"/>
                    <a:pt x="988" y="7926"/>
                    <a:pt x="351" y="14025"/>
                  </a:cubicBezTo>
                  <a:cubicBezTo>
                    <a:pt x="0" y="17369"/>
                    <a:pt x="2549" y="20309"/>
                    <a:pt x="5907" y="20444"/>
                  </a:cubicBezTo>
                  <a:cubicBezTo>
                    <a:pt x="5963" y="20444"/>
                    <a:pt x="6019" y="20448"/>
                    <a:pt x="6075" y="20451"/>
                  </a:cubicBezTo>
                  <a:cubicBezTo>
                    <a:pt x="6143" y="20453"/>
                    <a:pt x="6211" y="20455"/>
                    <a:pt x="6279" y="20455"/>
                  </a:cubicBezTo>
                  <a:cubicBezTo>
                    <a:pt x="9717" y="20455"/>
                    <a:pt x="12446" y="17500"/>
                    <a:pt x="12098" y="14048"/>
                  </a:cubicBezTo>
                  <a:cubicBezTo>
                    <a:pt x="11578" y="8914"/>
                    <a:pt x="10845" y="1850"/>
                    <a:pt x="10580" y="323"/>
                  </a:cubicBezTo>
                  <a:lnTo>
                    <a:pt x="2009" y="0"/>
                  </a:lnTo>
                  <a:close/>
                </a:path>
              </a:pathLst>
            </a:custGeom>
            <a:solidFill>
              <a:srgbClr val="E691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6" name="Google Shape;1166;p27"/>
            <p:cNvSpPr/>
            <p:nvPr/>
          </p:nvSpPr>
          <p:spPr>
            <a:xfrm>
              <a:off x="7438230" y="3560681"/>
              <a:ext cx="412836" cy="678408"/>
            </a:xfrm>
            <a:custGeom>
              <a:avLst/>
              <a:gdLst/>
              <a:ahLst/>
              <a:cxnLst/>
              <a:rect l="l" t="t" r="r" b="b"/>
              <a:pathLst>
                <a:path w="12447" h="20454" extrusionOk="0">
                  <a:moveTo>
                    <a:pt x="2009" y="0"/>
                  </a:moveTo>
                  <a:cubicBezTo>
                    <a:pt x="2009" y="0"/>
                    <a:pt x="988" y="7929"/>
                    <a:pt x="348" y="14027"/>
                  </a:cubicBezTo>
                  <a:cubicBezTo>
                    <a:pt x="1" y="17371"/>
                    <a:pt x="2549" y="20311"/>
                    <a:pt x="5907" y="20444"/>
                  </a:cubicBezTo>
                  <a:cubicBezTo>
                    <a:pt x="5963" y="20447"/>
                    <a:pt x="6019" y="20450"/>
                    <a:pt x="6072" y="20450"/>
                  </a:cubicBezTo>
                  <a:cubicBezTo>
                    <a:pt x="6141" y="20452"/>
                    <a:pt x="6209" y="20453"/>
                    <a:pt x="6276" y="20453"/>
                  </a:cubicBezTo>
                  <a:cubicBezTo>
                    <a:pt x="9718" y="20453"/>
                    <a:pt x="12446" y="17502"/>
                    <a:pt x="12098" y="14050"/>
                  </a:cubicBezTo>
                  <a:cubicBezTo>
                    <a:pt x="11578" y="8913"/>
                    <a:pt x="10845" y="1853"/>
                    <a:pt x="10580" y="321"/>
                  </a:cubicBezTo>
                  <a:lnTo>
                    <a:pt x="2009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7" name="Google Shape;1167;p27"/>
            <p:cNvSpPr/>
            <p:nvPr/>
          </p:nvSpPr>
          <p:spPr>
            <a:xfrm>
              <a:off x="7204058" y="1915162"/>
              <a:ext cx="571576" cy="275556"/>
            </a:xfrm>
            <a:custGeom>
              <a:avLst/>
              <a:gdLst/>
              <a:ahLst/>
              <a:cxnLst/>
              <a:rect l="l" t="t" r="r" b="b"/>
              <a:pathLst>
                <a:path w="17233" h="8308" extrusionOk="0">
                  <a:moveTo>
                    <a:pt x="16512" y="1"/>
                  </a:moveTo>
                  <a:cubicBezTo>
                    <a:pt x="7049" y="1"/>
                    <a:pt x="1" y="7765"/>
                    <a:pt x="1" y="7765"/>
                  </a:cubicBezTo>
                  <a:cubicBezTo>
                    <a:pt x="908" y="8143"/>
                    <a:pt x="1855" y="8308"/>
                    <a:pt x="2817" y="8308"/>
                  </a:cubicBezTo>
                  <a:cubicBezTo>
                    <a:pt x="9632" y="8308"/>
                    <a:pt x="17232" y="16"/>
                    <a:pt x="17232" y="16"/>
                  </a:cubicBezTo>
                  <a:cubicBezTo>
                    <a:pt x="16991" y="6"/>
                    <a:pt x="16751" y="1"/>
                    <a:pt x="16512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8" name="Google Shape;1168;p27"/>
            <p:cNvSpPr/>
            <p:nvPr/>
          </p:nvSpPr>
          <p:spPr>
            <a:xfrm>
              <a:off x="7977157" y="3391618"/>
              <a:ext cx="269884" cy="162023"/>
            </a:xfrm>
            <a:custGeom>
              <a:avLst/>
              <a:gdLst/>
              <a:ahLst/>
              <a:cxnLst/>
              <a:rect l="l" t="t" r="r" b="b"/>
              <a:pathLst>
                <a:path w="8137" h="4885" extrusionOk="0">
                  <a:moveTo>
                    <a:pt x="3836" y="0"/>
                  </a:moveTo>
                  <a:cubicBezTo>
                    <a:pt x="3225" y="0"/>
                    <a:pt x="2637" y="76"/>
                    <a:pt x="2141" y="274"/>
                  </a:cubicBezTo>
                  <a:cubicBezTo>
                    <a:pt x="0" y="1133"/>
                    <a:pt x="1084" y="4885"/>
                    <a:pt x="1084" y="4885"/>
                  </a:cubicBezTo>
                  <a:cubicBezTo>
                    <a:pt x="1084" y="4885"/>
                    <a:pt x="6311" y="3112"/>
                    <a:pt x="8137" y="838"/>
                  </a:cubicBezTo>
                  <a:cubicBezTo>
                    <a:pt x="8137" y="838"/>
                    <a:pt x="5862" y="0"/>
                    <a:pt x="3836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9" name="Google Shape;1169;p27"/>
            <p:cNvSpPr/>
            <p:nvPr/>
          </p:nvSpPr>
          <p:spPr>
            <a:xfrm>
              <a:off x="7231124" y="1915626"/>
              <a:ext cx="1106700" cy="1584942"/>
            </a:xfrm>
            <a:custGeom>
              <a:avLst/>
              <a:gdLst/>
              <a:ahLst/>
              <a:cxnLst/>
              <a:rect l="l" t="t" r="r" b="b"/>
              <a:pathLst>
                <a:path w="33367" h="47786" extrusionOk="0">
                  <a:moveTo>
                    <a:pt x="16214" y="1"/>
                  </a:moveTo>
                  <a:cubicBezTo>
                    <a:pt x="7425" y="1"/>
                    <a:pt x="216" y="7158"/>
                    <a:pt x="103" y="16044"/>
                  </a:cubicBezTo>
                  <a:cubicBezTo>
                    <a:pt x="0" y="24241"/>
                    <a:pt x="225" y="35128"/>
                    <a:pt x="1687" y="43862"/>
                  </a:cubicBezTo>
                  <a:cubicBezTo>
                    <a:pt x="1933" y="45340"/>
                    <a:pt x="3083" y="46497"/>
                    <a:pt x="4558" y="46755"/>
                  </a:cubicBezTo>
                  <a:cubicBezTo>
                    <a:pt x="7085" y="47201"/>
                    <a:pt x="11413" y="47786"/>
                    <a:pt x="16686" y="47786"/>
                  </a:cubicBezTo>
                  <a:cubicBezTo>
                    <a:pt x="20251" y="47786"/>
                    <a:pt x="24249" y="47518"/>
                    <a:pt x="28414" y="46759"/>
                  </a:cubicBezTo>
                  <a:cubicBezTo>
                    <a:pt x="29890" y="46491"/>
                    <a:pt x="31019" y="45297"/>
                    <a:pt x="31235" y="43815"/>
                  </a:cubicBezTo>
                  <a:cubicBezTo>
                    <a:pt x="31958" y="38831"/>
                    <a:pt x="33366" y="26952"/>
                    <a:pt x="32458" y="14960"/>
                  </a:cubicBezTo>
                  <a:cubicBezTo>
                    <a:pt x="31848" y="6926"/>
                    <a:pt x="25405" y="519"/>
                    <a:pt x="17365" y="42"/>
                  </a:cubicBezTo>
                  <a:cubicBezTo>
                    <a:pt x="17235" y="32"/>
                    <a:pt x="17106" y="25"/>
                    <a:pt x="16976" y="19"/>
                  </a:cubicBezTo>
                  <a:cubicBezTo>
                    <a:pt x="16721" y="7"/>
                    <a:pt x="16467" y="1"/>
                    <a:pt x="16214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0" name="Google Shape;1170;p27"/>
            <p:cNvSpPr/>
            <p:nvPr/>
          </p:nvSpPr>
          <p:spPr>
            <a:xfrm>
              <a:off x="6802882" y="3413576"/>
              <a:ext cx="493765" cy="137446"/>
            </a:xfrm>
            <a:custGeom>
              <a:avLst/>
              <a:gdLst/>
              <a:ahLst/>
              <a:cxnLst/>
              <a:rect l="l" t="t" r="r" b="b"/>
              <a:pathLst>
                <a:path w="14887" h="4144" extrusionOk="0">
                  <a:moveTo>
                    <a:pt x="13419" y="0"/>
                  </a:moveTo>
                  <a:cubicBezTo>
                    <a:pt x="12519" y="0"/>
                    <a:pt x="4411" y="56"/>
                    <a:pt x="1" y="2042"/>
                  </a:cubicBezTo>
                  <a:lnTo>
                    <a:pt x="1111" y="4143"/>
                  </a:lnTo>
                  <a:cubicBezTo>
                    <a:pt x="1111" y="4143"/>
                    <a:pt x="7575" y="2333"/>
                    <a:pt x="13782" y="2333"/>
                  </a:cubicBezTo>
                  <a:cubicBezTo>
                    <a:pt x="14152" y="2333"/>
                    <a:pt x="14520" y="2340"/>
                    <a:pt x="14886" y="2353"/>
                  </a:cubicBezTo>
                  <a:lnTo>
                    <a:pt x="13501" y="0"/>
                  </a:lnTo>
                  <a:cubicBezTo>
                    <a:pt x="13501" y="0"/>
                    <a:pt x="13473" y="0"/>
                    <a:pt x="1341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1" name="Google Shape;1171;p27"/>
            <p:cNvSpPr/>
            <p:nvPr/>
          </p:nvSpPr>
          <p:spPr>
            <a:xfrm>
              <a:off x="7050918" y="2008533"/>
              <a:ext cx="1105506" cy="1584909"/>
            </a:xfrm>
            <a:custGeom>
              <a:avLst/>
              <a:gdLst/>
              <a:ahLst/>
              <a:cxnLst/>
              <a:rect l="l" t="t" r="r" b="b"/>
              <a:pathLst>
                <a:path w="33331" h="47785" extrusionOk="0">
                  <a:moveTo>
                    <a:pt x="16177" y="0"/>
                  </a:moveTo>
                  <a:cubicBezTo>
                    <a:pt x="7392" y="0"/>
                    <a:pt x="186" y="7156"/>
                    <a:pt x="73" y="16037"/>
                  </a:cubicBezTo>
                  <a:cubicBezTo>
                    <a:pt x="0" y="21847"/>
                    <a:pt x="93" y="29003"/>
                    <a:pt x="673" y="35784"/>
                  </a:cubicBezTo>
                  <a:cubicBezTo>
                    <a:pt x="733" y="36523"/>
                    <a:pt x="803" y="37256"/>
                    <a:pt x="875" y="37982"/>
                  </a:cubicBezTo>
                  <a:cubicBezTo>
                    <a:pt x="1085" y="40011"/>
                    <a:pt x="1346" y="41983"/>
                    <a:pt x="1658" y="43858"/>
                  </a:cubicBezTo>
                  <a:cubicBezTo>
                    <a:pt x="1903" y="45337"/>
                    <a:pt x="3053" y="46497"/>
                    <a:pt x="4525" y="46755"/>
                  </a:cubicBezTo>
                  <a:cubicBezTo>
                    <a:pt x="7055" y="47198"/>
                    <a:pt x="11389" y="47785"/>
                    <a:pt x="16667" y="47785"/>
                  </a:cubicBezTo>
                  <a:cubicBezTo>
                    <a:pt x="20231" y="47785"/>
                    <a:pt x="24226" y="47517"/>
                    <a:pt x="28389" y="46758"/>
                  </a:cubicBezTo>
                  <a:cubicBezTo>
                    <a:pt x="29860" y="46490"/>
                    <a:pt x="30991" y="45293"/>
                    <a:pt x="31206" y="43812"/>
                  </a:cubicBezTo>
                  <a:cubicBezTo>
                    <a:pt x="31929" y="38827"/>
                    <a:pt x="33330" y="26948"/>
                    <a:pt x="32429" y="14957"/>
                  </a:cubicBezTo>
                  <a:cubicBezTo>
                    <a:pt x="31816" y="6922"/>
                    <a:pt x="25376" y="516"/>
                    <a:pt x="17335" y="38"/>
                  </a:cubicBezTo>
                  <a:cubicBezTo>
                    <a:pt x="17202" y="31"/>
                    <a:pt x="17077" y="22"/>
                    <a:pt x="16944" y="18"/>
                  </a:cubicBezTo>
                  <a:cubicBezTo>
                    <a:pt x="16687" y="6"/>
                    <a:pt x="16431" y="0"/>
                    <a:pt x="16177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2" name="Google Shape;1172;p27"/>
            <p:cNvSpPr/>
            <p:nvPr/>
          </p:nvSpPr>
          <p:spPr>
            <a:xfrm>
              <a:off x="8163366" y="3253999"/>
              <a:ext cx="227496" cy="565771"/>
            </a:xfrm>
            <a:custGeom>
              <a:avLst/>
              <a:gdLst/>
              <a:ahLst/>
              <a:cxnLst/>
              <a:rect l="l" t="t" r="r" b="b"/>
              <a:pathLst>
                <a:path w="6859" h="17058" extrusionOk="0">
                  <a:moveTo>
                    <a:pt x="1968" y="0"/>
                  </a:moveTo>
                  <a:cubicBezTo>
                    <a:pt x="1796" y="0"/>
                    <a:pt x="1623" y="33"/>
                    <a:pt x="1455" y="101"/>
                  </a:cubicBezTo>
                  <a:cubicBezTo>
                    <a:pt x="796" y="373"/>
                    <a:pt x="464" y="1109"/>
                    <a:pt x="697" y="1785"/>
                  </a:cubicBezTo>
                  <a:cubicBezTo>
                    <a:pt x="1362" y="3731"/>
                    <a:pt x="2447" y="7721"/>
                    <a:pt x="1502" y="11019"/>
                  </a:cubicBezTo>
                  <a:cubicBezTo>
                    <a:pt x="0" y="16260"/>
                    <a:pt x="60" y="16482"/>
                    <a:pt x="686" y="16899"/>
                  </a:cubicBezTo>
                  <a:cubicBezTo>
                    <a:pt x="846" y="17006"/>
                    <a:pt x="1019" y="17058"/>
                    <a:pt x="1201" y="17058"/>
                  </a:cubicBezTo>
                  <a:cubicBezTo>
                    <a:pt x="3412" y="17058"/>
                    <a:pt x="6859" y="9399"/>
                    <a:pt x="3192" y="801"/>
                  </a:cubicBezTo>
                  <a:cubicBezTo>
                    <a:pt x="2978" y="298"/>
                    <a:pt x="2485" y="0"/>
                    <a:pt x="1968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3" name="Google Shape;1173;p27"/>
            <p:cNvSpPr/>
            <p:nvPr/>
          </p:nvSpPr>
          <p:spPr>
            <a:xfrm>
              <a:off x="7449110" y="2228112"/>
              <a:ext cx="77214" cy="95025"/>
            </a:xfrm>
            <a:custGeom>
              <a:avLst/>
              <a:gdLst/>
              <a:ahLst/>
              <a:cxnLst/>
              <a:rect l="l" t="t" r="r" b="b"/>
              <a:pathLst>
                <a:path w="2328" h="2865" extrusionOk="0">
                  <a:moveTo>
                    <a:pt x="776" y="1"/>
                  </a:moveTo>
                  <a:cubicBezTo>
                    <a:pt x="614" y="1"/>
                    <a:pt x="448" y="57"/>
                    <a:pt x="312" y="177"/>
                  </a:cubicBezTo>
                  <a:cubicBezTo>
                    <a:pt x="66" y="391"/>
                    <a:pt x="0" y="749"/>
                    <a:pt x="156" y="1038"/>
                  </a:cubicBezTo>
                  <a:lnTo>
                    <a:pt x="935" y="2493"/>
                  </a:lnTo>
                  <a:cubicBezTo>
                    <a:pt x="1068" y="2738"/>
                    <a:pt x="1310" y="2864"/>
                    <a:pt x="1558" y="2864"/>
                  </a:cubicBezTo>
                  <a:cubicBezTo>
                    <a:pt x="1767" y="2864"/>
                    <a:pt x="1976" y="2775"/>
                    <a:pt x="2119" y="2586"/>
                  </a:cubicBezTo>
                  <a:lnTo>
                    <a:pt x="2135" y="2563"/>
                  </a:lnTo>
                  <a:cubicBezTo>
                    <a:pt x="2304" y="2340"/>
                    <a:pt x="2327" y="2039"/>
                    <a:pt x="2191" y="1794"/>
                  </a:cubicBezTo>
                  <a:lnTo>
                    <a:pt x="1393" y="362"/>
                  </a:lnTo>
                  <a:cubicBezTo>
                    <a:pt x="1260" y="126"/>
                    <a:pt x="1021" y="1"/>
                    <a:pt x="776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4" name="Google Shape;1174;p27"/>
            <p:cNvSpPr/>
            <p:nvPr/>
          </p:nvSpPr>
          <p:spPr>
            <a:xfrm>
              <a:off x="7473190" y="2838026"/>
              <a:ext cx="77214" cy="95025"/>
            </a:xfrm>
            <a:custGeom>
              <a:avLst/>
              <a:gdLst/>
              <a:ahLst/>
              <a:cxnLst/>
              <a:rect l="l" t="t" r="r" b="b"/>
              <a:pathLst>
                <a:path w="2328" h="2865" extrusionOk="0">
                  <a:moveTo>
                    <a:pt x="776" y="1"/>
                  </a:moveTo>
                  <a:cubicBezTo>
                    <a:pt x="613" y="1"/>
                    <a:pt x="448" y="57"/>
                    <a:pt x="312" y="177"/>
                  </a:cubicBezTo>
                  <a:cubicBezTo>
                    <a:pt x="67" y="392"/>
                    <a:pt x="1" y="750"/>
                    <a:pt x="156" y="1039"/>
                  </a:cubicBezTo>
                  <a:lnTo>
                    <a:pt x="935" y="2494"/>
                  </a:lnTo>
                  <a:cubicBezTo>
                    <a:pt x="1067" y="2739"/>
                    <a:pt x="1313" y="2865"/>
                    <a:pt x="1558" y="2865"/>
                  </a:cubicBezTo>
                  <a:cubicBezTo>
                    <a:pt x="1767" y="2865"/>
                    <a:pt x="1976" y="2772"/>
                    <a:pt x="2118" y="2586"/>
                  </a:cubicBezTo>
                  <a:lnTo>
                    <a:pt x="2135" y="2563"/>
                  </a:lnTo>
                  <a:cubicBezTo>
                    <a:pt x="2304" y="2338"/>
                    <a:pt x="2327" y="2036"/>
                    <a:pt x="2191" y="1795"/>
                  </a:cubicBezTo>
                  <a:lnTo>
                    <a:pt x="1393" y="363"/>
                  </a:lnTo>
                  <a:cubicBezTo>
                    <a:pt x="1260" y="127"/>
                    <a:pt x="1021" y="1"/>
                    <a:pt x="776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5" name="Google Shape;1175;p27"/>
            <p:cNvSpPr/>
            <p:nvPr/>
          </p:nvSpPr>
          <p:spPr>
            <a:xfrm>
              <a:off x="7815658" y="2270237"/>
              <a:ext cx="109917" cy="59270"/>
            </a:xfrm>
            <a:custGeom>
              <a:avLst/>
              <a:gdLst/>
              <a:ahLst/>
              <a:cxnLst/>
              <a:rect l="l" t="t" r="r" b="b"/>
              <a:pathLst>
                <a:path w="3314" h="1787" extrusionOk="0">
                  <a:moveTo>
                    <a:pt x="2423" y="0"/>
                  </a:moveTo>
                  <a:cubicBezTo>
                    <a:pt x="2370" y="0"/>
                    <a:pt x="2313" y="7"/>
                    <a:pt x="2260" y="20"/>
                  </a:cubicBezTo>
                  <a:lnTo>
                    <a:pt x="666" y="398"/>
                  </a:lnTo>
                  <a:cubicBezTo>
                    <a:pt x="228" y="501"/>
                    <a:pt x="0" y="981"/>
                    <a:pt x="192" y="1385"/>
                  </a:cubicBezTo>
                  <a:cubicBezTo>
                    <a:pt x="311" y="1634"/>
                    <a:pt x="563" y="1786"/>
                    <a:pt x="828" y="1786"/>
                  </a:cubicBezTo>
                  <a:cubicBezTo>
                    <a:pt x="878" y="1786"/>
                    <a:pt x="932" y="1783"/>
                    <a:pt x="981" y="1770"/>
                  </a:cubicBezTo>
                  <a:lnTo>
                    <a:pt x="2592" y="1416"/>
                  </a:lnTo>
                  <a:cubicBezTo>
                    <a:pt x="3092" y="1306"/>
                    <a:pt x="3314" y="712"/>
                    <a:pt x="3003" y="305"/>
                  </a:cubicBezTo>
                  <a:lnTo>
                    <a:pt x="2986" y="282"/>
                  </a:lnTo>
                  <a:cubicBezTo>
                    <a:pt x="2850" y="103"/>
                    <a:pt x="2642" y="0"/>
                    <a:pt x="2423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6" name="Google Shape;1176;p27"/>
            <p:cNvSpPr/>
            <p:nvPr/>
          </p:nvSpPr>
          <p:spPr>
            <a:xfrm>
              <a:off x="7165019" y="2287385"/>
              <a:ext cx="75688" cy="97512"/>
            </a:xfrm>
            <a:custGeom>
              <a:avLst/>
              <a:gdLst/>
              <a:ahLst/>
              <a:cxnLst/>
              <a:rect l="l" t="t" r="r" b="b"/>
              <a:pathLst>
                <a:path w="2282" h="2940" extrusionOk="0">
                  <a:moveTo>
                    <a:pt x="1409" y="0"/>
                  </a:moveTo>
                  <a:lnTo>
                    <a:pt x="1380" y="4"/>
                  </a:lnTo>
                  <a:cubicBezTo>
                    <a:pt x="1098" y="16"/>
                    <a:pt x="853" y="192"/>
                    <a:pt x="753" y="454"/>
                  </a:cubicBezTo>
                  <a:lnTo>
                    <a:pt x="164" y="1982"/>
                  </a:lnTo>
                  <a:cubicBezTo>
                    <a:pt x="1" y="2400"/>
                    <a:pt x="266" y="2860"/>
                    <a:pt x="710" y="2930"/>
                  </a:cubicBezTo>
                  <a:cubicBezTo>
                    <a:pt x="747" y="2936"/>
                    <a:pt x="783" y="2940"/>
                    <a:pt x="820" y="2940"/>
                  </a:cubicBezTo>
                  <a:cubicBezTo>
                    <a:pt x="1102" y="2940"/>
                    <a:pt x="1363" y="2768"/>
                    <a:pt x="1472" y="2499"/>
                  </a:cubicBezTo>
                  <a:lnTo>
                    <a:pt x="2093" y="971"/>
                  </a:lnTo>
                  <a:cubicBezTo>
                    <a:pt x="2281" y="504"/>
                    <a:pt x="1937" y="0"/>
                    <a:pt x="1443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7" name="Google Shape;1177;p27"/>
            <p:cNvSpPr/>
            <p:nvPr/>
          </p:nvSpPr>
          <p:spPr>
            <a:xfrm>
              <a:off x="7227144" y="2614101"/>
              <a:ext cx="91741" cy="88988"/>
            </a:xfrm>
            <a:custGeom>
              <a:avLst/>
              <a:gdLst/>
              <a:ahLst/>
              <a:cxnLst/>
              <a:rect l="l" t="t" r="r" b="b"/>
              <a:pathLst>
                <a:path w="2766" h="2683" extrusionOk="0">
                  <a:moveTo>
                    <a:pt x="1866" y="1"/>
                  </a:moveTo>
                  <a:cubicBezTo>
                    <a:pt x="1658" y="1"/>
                    <a:pt x="1456" y="94"/>
                    <a:pt x="1320" y="262"/>
                  </a:cubicBezTo>
                  <a:lnTo>
                    <a:pt x="286" y="1532"/>
                  </a:lnTo>
                  <a:cubicBezTo>
                    <a:pt x="1" y="1880"/>
                    <a:pt x="110" y="2401"/>
                    <a:pt x="511" y="2603"/>
                  </a:cubicBezTo>
                  <a:cubicBezTo>
                    <a:pt x="614" y="2655"/>
                    <a:pt x="723" y="2682"/>
                    <a:pt x="832" y="2682"/>
                  </a:cubicBezTo>
                  <a:cubicBezTo>
                    <a:pt x="1035" y="2682"/>
                    <a:pt x="1234" y="2592"/>
                    <a:pt x="1369" y="2430"/>
                  </a:cubicBezTo>
                  <a:lnTo>
                    <a:pt x="2434" y="1168"/>
                  </a:lnTo>
                  <a:cubicBezTo>
                    <a:pt x="2765" y="776"/>
                    <a:pt x="2579" y="173"/>
                    <a:pt x="2082" y="37"/>
                  </a:cubicBezTo>
                  <a:lnTo>
                    <a:pt x="2056" y="27"/>
                  </a:lnTo>
                  <a:cubicBezTo>
                    <a:pt x="1993" y="10"/>
                    <a:pt x="1930" y="1"/>
                    <a:pt x="1866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8" name="Google Shape;1178;p27"/>
            <p:cNvSpPr/>
            <p:nvPr/>
          </p:nvSpPr>
          <p:spPr>
            <a:xfrm>
              <a:off x="7923257" y="2609689"/>
              <a:ext cx="86899" cy="87993"/>
            </a:xfrm>
            <a:custGeom>
              <a:avLst/>
              <a:gdLst/>
              <a:ahLst/>
              <a:cxnLst/>
              <a:rect l="l" t="t" r="r" b="b"/>
              <a:pathLst>
                <a:path w="2620" h="2653" extrusionOk="0">
                  <a:moveTo>
                    <a:pt x="763" y="1"/>
                  </a:moveTo>
                  <a:cubicBezTo>
                    <a:pt x="547" y="1"/>
                    <a:pt x="332" y="100"/>
                    <a:pt x="193" y="293"/>
                  </a:cubicBezTo>
                  <a:cubicBezTo>
                    <a:pt x="1" y="561"/>
                    <a:pt x="17" y="923"/>
                    <a:pt x="233" y="1171"/>
                  </a:cubicBezTo>
                  <a:lnTo>
                    <a:pt x="1320" y="2410"/>
                  </a:lnTo>
                  <a:cubicBezTo>
                    <a:pt x="1462" y="2573"/>
                    <a:pt x="1658" y="2653"/>
                    <a:pt x="1850" y="2653"/>
                  </a:cubicBezTo>
                  <a:cubicBezTo>
                    <a:pt x="2112" y="2653"/>
                    <a:pt x="2374" y="2507"/>
                    <a:pt x="2493" y="2235"/>
                  </a:cubicBezTo>
                  <a:lnTo>
                    <a:pt x="2506" y="2208"/>
                  </a:lnTo>
                  <a:cubicBezTo>
                    <a:pt x="2619" y="1953"/>
                    <a:pt x="2572" y="1655"/>
                    <a:pt x="2384" y="1446"/>
                  </a:cubicBezTo>
                  <a:lnTo>
                    <a:pt x="1287" y="233"/>
                  </a:lnTo>
                  <a:cubicBezTo>
                    <a:pt x="1144" y="77"/>
                    <a:pt x="955" y="1"/>
                    <a:pt x="763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9" name="Google Shape;1179;p27"/>
            <p:cNvSpPr/>
            <p:nvPr/>
          </p:nvSpPr>
          <p:spPr>
            <a:xfrm>
              <a:off x="7598170" y="2607733"/>
              <a:ext cx="86899" cy="92604"/>
            </a:xfrm>
            <a:custGeom>
              <a:avLst/>
              <a:gdLst/>
              <a:ahLst/>
              <a:cxnLst/>
              <a:rect l="l" t="t" r="r" b="b"/>
              <a:pathLst>
                <a:path w="2620" h="2792" extrusionOk="0">
                  <a:moveTo>
                    <a:pt x="1717" y="0"/>
                  </a:moveTo>
                  <a:cubicBezTo>
                    <a:pt x="1479" y="0"/>
                    <a:pt x="1257" y="123"/>
                    <a:pt x="1125" y="326"/>
                  </a:cubicBezTo>
                  <a:lnTo>
                    <a:pt x="243" y="1704"/>
                  </a:lnTo>
                  <a:cubicBezTo>
                    <a:pt x="1" y="2082"/>
                    <a:pt x="166" y="2589"/>
                    <a:pt x="588" y="2745"/>
                  </a:cubicBezTo>
                  <a:cubicBezTo>
                    <a:pt x="667" y="2775"/>
                    <a:pt x="753" y="2791"/>
                    <a:pt x="836" y="2791"/>
                  </a:cubicBezTo>
                  <a:cubicBezTo>
                    <a:pt x="1065" y="2791"/>
                    <a:pt x="1287" y="2675"/>
                    <a:pt x="1423" y="2476"/>
                  </a:cubicBezTo>
                  <a:lnTo>
                    <a:pt x="2334" y="1101"/>
                  </a:lnTo>
                  <a:cubicBezTo>
                    <a:pt x="2619" y="673"/>
                    <a:pt x="2364" y="93"/>
                    <a:pt x="1857" y="14"/>
                  </a:cubicBezTo>
                  <a:lnTo>
                    <a:pt x="1827" y="11"/>
                  </a:lnTo>
                  <a:cubicBezTo>
                    <a:pt x="1791" y="3"/>
                    <a:pt x="1754" y="0"/>
                    <a:pt x="1717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0" name="Google Shape;1180;p27"/>
            <p:cNvSpPr/>
            <p:nvPr/>
          </p:nvSpPr>
          <p:spPr>
            <a:xfrm>
              <a:off x="7229797" y="3066096"/>
              <a:ext cx="774229" cy="192338"/>
            </a:xfrm>
            <a:custGeom>
              <a:avLst/>
              <a:gdLst/>
              <a:ahLst/>
              <a:cxnLst/>
              <a:rect l="l" t="t" r="r" b="b"/>
              <a:pathLst>
                <a:path w="23343" h="5799" extrusionOk="0">
                  <a:moveTo>
                    <a:pt x="2261" y="0"/>
                  </a:moveTo>
                  <a:cubicBezTo>
                    <a:pt x="1019" y="0"/>
                    <a:pt x="168" y="374"/>
                    <a:pt x="123" y="1517"/>
                  </a:cubicBezTo>
                  <a:cubicBezTo>
                    <a:pt x="1" y="4626"/>
                    <a:pt x="4316" y="5482"/>
                    <a:pt x="10424" y="5766"/>
                  </a:cubicBezTo>
                  <a:cubicBezTo>
                    <a:pt x="10892" y="5788"/>
                    <a:pt x="11364" y="5799"/>
                    <a:pt x="11837" y="5799"/>
                  </a:cubicBezTo>
                  <a:cubicBezTo>
                    <a:pt x="17538" y="5799"/>
                    <a:pt x="23342" y="4247"/>
                    <a:pt x="22482" y="1948"/>
                  </a:cubicBezTo>
                  <a:cubicBezTo>
                    <a:pt x="22084" y="886"/>
                    <a:pt x="21198" y="560"/>
                    <a:pt x="19944" y="560"/>
                  </a:cubicBezTo>
                  <a:cubicBezTo>
                    <a:pt x="18952" y="560"/>
                    <a:pt x="17729" y="764"/>
                    <a:pt x="16334" y="967"/>
                  </a:cubicBezTo>
                  <a:cubicBezTo>
                    <a:pt x="14934" y="1171"/>
                    <a:pt x="13363" y="1374"/>
                    <a:pt x="11677" y="1374"/>
                  </a:cubicBezTo>
                  <a:cubicBezTo>
                    <a:pt x="11139" y="1374"/>
                    <a:pt x="10589" y="1354"/>
                    <a:pt x="10030" y="1305"/>
                  </a:cubicBezTo>
                  <a:cubicBezTo>
                    <a:pt x="7682" y="1102"/>
                    <a:pt x="4394" y="0"/>
                    <a:pt x="2261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1" name="Google Shape;1181;p27"/>
            <p:cNvSpPr/>
            <p:nvPr/>
          </p:nvSpPr>
          <p:spPr>
            <a:xfrm>
              <a:off x="7225486" y="3181293"/>
              <a:ext cx="495755" cy="340100"/>
            </a:xfrm>
            <a:custGeom>
              <a:avLst/>
              <a:gdLst/>
              <a:ahLst/>
              <a:cxnLst/>
              <a:rect l="l" t="t" r="r" b="b"/>
              <a:pathLst>
                <a:path w="14947" h="10254" extrusionOk="0">
                  <a:moveTo>
                    <a:pt x="6149" y="0"/>
                  </a:moveTo>
                  <a:cubicBezTo>
                    <a:pt x="5813" y="0"/>
                    <a:pt x="5426" y="57"/>
                    <a:pt x="4983" y="196"/>
                  </a:cubicBezTo>
                  <a:cubicBezTo>
                    <a:pt x="2450" y="984"/>
                    <a:pt x="1" y="6509"/>
                    <a:pt x="882" y="8438"/>
                  </a:cubicBezTo>
                  <a:cubicBezTo>
                    <a:pt x="1395" y="9556"/>
                    <a:pt x="3026" y="10253"/>
                    <a:pt x="4637" y="10253"/>
                  </a:cubicBezTo>
                  <a:cubicBezTo>
                    <a:pt x="5806" y="10253"/>
                    <a:pt x="6965" y="9886"/>
                    <a:pt x="7677" y="9045"/>
                  </a:cubicBezTo>
                  <a:cubicBezTo>
                    <a:pt x="8754" y="7776"/>
                    <a:pt x="10273" y="5625"/>
                    <a:pt x="11399" y="4086"/>
                  </a:cubicBezTo>
                  <a:cubicBezTo>
                    <a:pt x="12218" y="2973"/>
                    <a:pt x="13435" y="2220"/>
                    <a:pt x="14800" y="1989"/>
                  </a:cubicBezTo>
                  <a:cubicBezTo>
                    <a:pt x="14826" y="2071"/>
                    <a:pt x="14850" y="2107"/>
                    <a:pt x="14863" y="2107"/>
                  </a:cubicBezTo>
                  <a:cubicBezTo>
                    <a:pt x="14947" y="2107"/>
                    <a:pt x="14623" y="653"/>
                    <a:pt x="12162" y="196"/>
                  </a:cubicBezTo>
                  <a:cubicBezTo>
                    <a:pt x="11777" y="125"/>
                    <a:pt x="11423" y="94"/>
                    <a:pt x="11098" y="94"/>
                  </a:cubicBezTo>
                  <a:cubicBezTo>
                    <a:pt x="9089" y="94"/>
                    <a:pt x="8197" y="1262"/>
                    <a:pt x="8197" y="1262"/>
                  </a:cubicBezTo>
                  <a:cubicBezTo>
                    <a:pt x="8197" y="1262"/>
                    <a:pt x="7731" y="0"/>
                    <a:pt x="6149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2" name="Google Shape;1182;p27"/>
            <p:cNvSpPr/>
            <p:nvPr/>
          </p:nvSpPr>
          <p:spPr>
            <a:xfrm>
              <a:off x="7355142" y="3223152"/>
              <a:ext cx="142255" cy="220232"/>
            </a:xfrm>
            <a:custGeom>
              <a:avLst/>
              <a:gdLst/>
              <a:ahLst/>
              <a:cxnLst/>
              <a:rect l="l" t="t" r="r" b="b"/>
              <a:pathLst>
                <a:path w="4289" h="6640" extrusionOk="0">
                  <a:moveTo>
                    <a:pt x="4288" y="0"/>
                  </a:moveTo>
                  <a:cubicBezTo>
                    <a:pt x="3689" y="315"/>
                    <a:pt x="3172" y="773"/>
                    <a:pt x="2711" y="1267"/>
                  </a:cubicBezTo>
                  <a:cubicBezTo>
                    <a:pt x="2247" y="1764"/>
                    <a:pt x="1849" y="2318"/>
                    <a:pt x="1488" y="2891"/>
                  </a:cubicBezTo>
                  <a:cubicBezTo>
                    <a:pt x="1137" y="3471"/>
                    <a:pt x="838" y="4080"/>
                    <a:pt x="586" y="4707"/>
                  </a:cubicBezTo>
                  <a:cubicBezTo>
                    <a:pt x="457" y="5019"/>
                    <a:pt x="361" y="5344"/>
                    <a:pt x="251" y="5662"/>
                  </a:cubicBezTo>
                  <a:cubicBezTo>
                    <a:pt x="162" y="5990"/>
                    <a:pt x="72" y="6312"/>
                    <a:pt x="0" y="6639"/>
                  </a:cubicBezTo>
                  <a:cubicBezTo>
                    <a:pt x="149" y="6338"/>
                    <a:pt x="271" y="6026"/>
                    <a:pt x="414" y="5725"/>
                  </a:cubicBezTo>
                  <a:cubicBezTo>
                    <a:pt x="560" y="5423"/>
                    <a:pt x="689" y="5119"/>
                    <a:pt x="842" y="4820"/>
                  </a:cubicBezTo>
                  <a:cubicBezTo>
                    <a:pt x="994" y="4525"/>
                    <a:pt x="1130" y="4224"/>
                    <a:pt x="1299" y="3935"/>
                  </a:cubicBezTo>
                  <a:cubicBezTo>
                    <a:pt x="1452" y="3643"/>
                    <a:pt x="1620" y="3358"/>
                    <a:pt x="1790" y="3077"/>
                  </a:cubicBezTo>
                  <a:cubicBezTo>
                    <a:pt x="2134" y="2509"/>
                    <a:pt x="2509" y="1966"/>
                    <a:pt x="2916" y="1446"/>
                  </a:cubicBezTo>
                  <a:cubicBezTo>
                    <a:pt x="3334" y="935"/>
                    <a:pt x="3768" y="428"/>
                    <a:pt x="4288" y="0"/>
                  </a:cubicBezTo>
                  <a:close/>
                </a:path>
              </a:pathLst>
            </a:custGeom>
            <a:solidFill>
              <a:schemeClr val="dk1">
                <a:alpha val="15109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3" name="Google Shape;1183;p27"/>
            <p:cNvSpPr/>
            <p:nvPr/>
          </p:nvSpPr>
          <p:spPr>
            <a:xfrm>
              <a:off x="7066308" y="2876999"/>
              <a:ext cx="180100" cy="217546"/>
            </a:xfrm>
            <a:custGeom>
              <a:avLst/>
              <a:gdLst/>
              <a:ahLst/>
              <a:cxnLst/>
              <a:rect l="l" t="t" r="r" b="b"/>
              <a:pathLst>
                <a:path w="5430" h="6559" extrusionOk="0">
                  <a:moveTo>
                    <a:pt x="1624" y="0"/>
                  </a:moveTo>
                  <a:cubicBezTo>
                    <a:pt x="1477" y="0"/>
                    <a:pt x="1337" y="95"/>
                    <a:pt x="1286" y="242"/>
                  </a:cubicBezTo>
                  <a:cubicBezTo>
                    <a:pt x="1154" y="643"/>
                    <a:pt x="1" y="4179"/>
                    <a:pt x="928" y="5773"/>
                  </a:cubicBezTo>
                  <a:cubicBezTo>
                    <a:pt x="1171" y="6184"/>
                    <a:pt x="1525" y="6439"/>
                    <a:pt x="1986" y="6526"/>
                  </a:cubicBezTo>
                  <a:cubicBezTo>
                    <a:pt x="2095" y="6546"/>
                    <a:pt x="2205" y="6559"/>
                    <a:pt x="2311" y="6559"/>
                  </a:cubicBezTo>
                  <a:cubicBezTo>
                    <a:pt x="2666" y="6559"/>
                    <a:pt x="3004" y="6442"/>
                    <a:pt x="3319" y="6217"/>
                  </a:cubicBezTo>
                  <a:cubicBezTo>
                    <a:pt x="4856" y="5120"/>
                    <a:pt x="5380" y="1570"/>
                    <a:pt x="5400" y="1421"/>
                  </a:cubicBezTo>
                  <a:cubicBezTo>
                    <a:pt x="5430" y="1226"/>
                    <a:pt x="5294" y="1047"/>
                    <a:pt x="5101" y="1021"/>
                  </a:cubicBezTo>
                  <a:cubicBezTo>
                    <a:pt x="5085" y="1018"/>
                    <a:pt x="5068" y="1017"/>
                    <a:pt x="5052" y="1017"/>
                  </a:cubicBezTo>
                  <a:cubicBezTo>
                    <a:pt x="4880" y="1017"/>
                    <a:pt x="4728" y="1143"/>
                    <a:pt x="4700" y="1319"/>
                  </a:cubicBezTo>
                  <a:cubicBezTo>
                    <a:pt x="4564" y="2263"/>
                    <a:pt x="3978" y="4879"/>
                    <a:pt x="2907" y="5644"/>
                  </a:cubicBezTo>
                  <a:cubicBezTo>
                    <a:pt x="2714" y="5781"/>
                    <a:pt x="2517" y="5848"/>
                    <a:pt x="2309" y="5848"/>
                  </a:cubicBezTo>
                  <a:cubicBezTo>
                    <a:pt x="2247" y="5848"/>
                    <a:pt x="2183" y="5842"/>
                    <a:pt x="2118" y="5830"/>
                  </a:cubicBezTo>
                  <a:cubicBezTo>
                    <a:pt x="1860" y="5783"/>
                    <a:pt x="1678" y="5651"/>
                    <a:pt x="1542" y="5415"/>
                  </a:cubicBezTo>
                  <a:cubicBezTo>
                    <a:pt x="889" y="4302"/>
                    <a:pt x="1621" y="1468"/>
                    <a:pt x="1956" y="470"/>
                  </a:cubicBezTo>
                  <a:cubicBezTo>
                    <a:pt x="2019" y="285"/>
                    <a:pt x="1920" y="83"/>
                    <a:pt x="1734" y="19"/>
                  </a:cubicBezTo>
                  <a:cubicBezTo>
                    <a:pt x="1698" y="6"/>
                    <a:pt x="1660" y="0"/>
                    <a:pt x="162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4" name="Google Shape;1184;p27"/>
            <p:cNvSpPr/>
            <p:nvPr/>
          </p:nvSpPr>
          <p:spPr>
            <a:xfrm>
              <a:off x="7936658" y="2887016"/>
              <a:ext cx="180100" cy="217413"/>
            </a:xfrm>
            <a:custGeom>
              <a:avLst/>
              <a:gdLst/>
              <a:ahLst/>
              <a:cxnLst/>
              <a:rect l="l" t="t" r="r" b="b"/>
              <a:pathLst>
                <a:path w="5430" h="6555" extrusionOk="0">
                  <a:moveTo>
                    <a:pt x="1623" y="0"/>
                  </a:moveTo>
                  <a:cubicBezTo>
                    <a:pt x="1475" y="0"/>
                    <a:pt x="1337" y="93"/>
                    <a:pt x="1287" y="241"/>
                  </a:cubicBezTo>
                  <a:cubicBezTo>
                    <a:pt x="1154" y="639"/>
                    <a:pt x="1" y="4179"/>
                    <a:pt x="932" y="5770"/>
                  </a:cubicBezTo>
                  <a:cubicBezTo>
                    <a:pt x="1171" y="6184"/>
                    <a:pt x="1526" y="6436"/>
                    <a:pt x="1986" y="6525"/>
                  </a:cubicBezTo>
                  <a:cubicBezTo>
                    <a:pt x="2096" y="6545"/>
                    <a:pt x="2205" y="6555"/>
                    <a:pt x="2315" y="6555"/>
                  </a:cubicBezTo>
                  <a:cubicBezTo>
                    <a:pt x="2666" y="6555"/>
                    <a:pt x="3004" y="6443"/>
                    <a:pt x="3322" y="6217"/>
                  </a:cubicBezTo>
                  <a:cubicBezTo>
                    <a:pt x="4856" y="5120"/>
                    <a:pt x="5381" y="1570"/>
                    <a:pt x="5404" y="1418"/>
                  </a:cubicBezTo>
                  <a:cubicBezTo>
                    <a:pt x="5430" y="1225"/>
                    <a:pt x="5294" y="1046"/>
                    <a:pt x="5102" y="1020"/>
                  </a:cubicBezTo>
                  <a:cubicBezTo>
                    <a:pt x="5084" y="1017"/>
                    <a:pt x="5066" y="1016"/>
                    <a:pt x="5048" y="1016"/>
                  </a:cubicBezTo>
                  <a:cubicBezTo>
                    <a:pt x="4877" y="1016"/>
                    <a:pt x="4728" y="1144"/>
                    <a:pt x="4701" y="1318"/>
                  </a:cubicBezTo>
                  <a:cubicBezTo>
                    <a:pt x="4568" y="2259"/>
                    <a:pt x="3981" y="4875"/>
                    <a:pt x="2911" y="5640"/>
                  </a:cubicBezTo>
                  <a:cubicBezTo>
                    <a:pt x="2715" y="5780"/>
                    <a:pt x="2517" y="5848"/>
                    <a:pt x="2310" y="5848"/>
                  </a:cubicBezTo>
                  <a:cubicBezTo>
                    <a:pt x="2247" y="5848"/>
                    <a:pt x="2184" y="5842"/>
                    <a:pt x="2119" y="5829"/>
                  </a:cubicBezTo>
                  <a:cubicBezTo>
                    <a:pt x="1864" y="5779"/>
                    <a:pt x="1678" y="5650"/>
                    <a:pt x="1542" y="5415"/>
                  </a:cubicBezTo>
                  <a:cubicBezTo>
                    <a:pt x="893" y="4301"/>
                    <a:pt x="1622" y="1464"/>
                    <a:pt x="1960" y="466"/>
                  </a:cubicBezTo>
                  <a:cubicBezTo>
                    <a:pt x="2020" y="281"/>
                    <a:pt x="1920" y="82"/>
                    <a:pt x="1738" y="19"/>
                  </a:cubicBezTo>
                  <a:cubicBezTo>
                    <a:pt x="1700" y="6"/>
                    <a:pt x="1661" y="0"/>
                    <a:pt x="162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5" name="Google Shape;1185;p27"/>
            <p:cNvSpPr/>
            <p:nvPr/>
          </p:nvSpPr>
          <p:spPr>
            <a:xfrm>
              <a:off x="7881166" y="3255724"/>
              <a:ext cx="206169" cy="94859"/>
            </a:xfrm>
            <a:custGeom>
              <a:avLst/>
              <a:gdLst/>
              <a:ahLst/>
              <a:cxnLst/>
              <a:rect l="l" t="t" r="r" b="b"/>
              <a:pathLst>
                <a:path w="6216" h="2860" extrusionOk="0">
                  <a:moveTo>
                    <a:pt x="3106" y="0"/>
                  </a:moveTo>
                  <a:cubicBezTo>
                    <a:pt x="1392" y="0"/>
                    <a:pt x="0" y="640"/>
                    <a:pt x="0" y="1428"/>
                  </a:cubicBezTo>
                  <a:cubicBezTo>
                    <a:pt x="0" y="2220"/>
                    <a:pt x="1392" y="2860"/>
                    <a:pt x="3106" y="2860"/>
                  </a:cubicBezTo>
                  <a:cubicBezTo>
                    <a:pt x="4823" y="2860"/>
                    <a:pt x="6215" y="2220"/>
                    <a:pt x="6215" y="1428"/>
                  </a:cubicBezTo>
                  <a:cubicBezTo>
                    <a:pt x="6215" y="640"/>
                    <a:pt x="4823" y="0"/>
                    <a:pt x="3106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6" name="Google Shape;1186;p27"/>
            <p:cNvSpPr/>
            <p:nvPr/>
          </p:nvSpPr>
          <p:spPr>
            <a:xfrm>
              <a:off x="7073241" y="3187860"/>
              <a:ext cx="146700" cy="86103"/>
            </a:xfrm>
            <a:custGeom>
              <a:avLst/>
              <a:gdLst/>
              <a:ahLst/>
              <a:cxnLst/>
              <a:rect l="l" t="t" r="r" b="b"/>
              <a:pathLst>
                <a:path w="4423" h="2596" extrusionOk="0">
                  <a:moveTo>
                    <a:pt x="1594" y="1"/>
                  </a:moveTo>
                  <a:cubicBezTo>
                    <a:pt x="1005" y="1"/>
                    <a:pt x="458" y="84"/>
                    <a:pt x="0" y="229"/>
                  </a:cubicBezTo>
                  <a:cubicBezTo>
                    <a:pt x="60" y="968"/>
                    <a:pt x="130" y="1701"/>
                    <a:pt x="202" y="2427"/>
                  </a:cubicBezTo>
                  <a:cubicBezTo>
                    <a:pt x="614" y="2533"/>
                    <a:pt x="1088" y="2596"/>
                    <a:pt x="1594" y="2596"/>
                  </a:cubicBezTo>
                  <a:cubicBezTo>
                    <a:pt x="3156" y="2596"/>
                    <a:pt x="4422" y="2016"/>
                    <a:pt x="4422" y="1297"/>
                  </a:cubicBezTo>
                  <a:cubicBezTo>
                    <a:pt x="4422" y="584"/>
                    <a:pt x="3156" y="1"/>
                    <a:pt x="159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7" name="Google Shape;1187;p27"/>
            <p:cNvSpPr/>
            <p:nvPr/>
          </p:nvSpPr>
          <p:spPr>
            <a:xfrm>
              <a:off x="6742548" y="3444092"/>
              <a:ext cx="251443" cy="382720"/>
            </a:xfrm>
            <a:custGeom>
              <a:avLst/>
              <a:gdLst/>
              <a:ahLst/>
              <a:cxnLst/>
              <a:rect l="l" t="t" r="r" b="b"/>
              <a:pathLst>
                <a:path w="7581" h="11539" extrusionOk="0">
                  <a:moveTo>
                    <a:pt x="4219" y="0"/>
                  </a:moveTo>
                  <a:cubicBezTo>
                    <a:pt x="3037" y="0"/>
                    <a:pt x="1666" y="261"/>
                    <a:pt x="336" y="1122"/>
                  </a:cubicBezTo>
                  <a:cubicBezTo>
                    <a:pt x="328" y="1126"/>
                    <a:pt x="319" y="1135"/>
                    <a:pt x="309" y="1142"/>
                  </a:cubicBezTo>
                  <a:cubicBezTo>
                    <a:pt x="209" y="1205"/>
                    <a:pt x="103" y="1277"/>
                    <a:pt x="1" y="1354"/>
                  </a:cubicBezTo>
                  <a:cubicBezTo>
                    <a:pt x="1" y="1354"/>
                    <a:pt x="332" y="2686"/>
                    <a:pt x="819" y="4390"/>
                  </a:cubicBezTo>
                  <a:cubicBezTo>
                    <a:pt x="1078" y="5291"/>
                    <a:pt x="1379" y="6293"/>
                    <a:pt x="1697" y="7254"/>
                  </a:cubicBezTo>
                  <a:cubicBezTo>
                    <a:pt x="1993" y="8158"/>
                    <a:pt x="2308" y="9030"/>
                    <a:pt x="2615" y="9743"/>
                  </a:cubicBezTo>
                  <a:cubicBezTo>
                    <a:pt x="2993" y="10624"/>
                    <a:pt x="3362" y="11274"/>
                    <a:pt x="3683" y="11476"/>
                  </a:cubicBezTo>
                  <a:cubicBezTo>
                    <a:pt x="3749" y="11519"/>
                    <a:pt x="3813" y="11539"/>
                    <a:pt x="3875" y="11539"/>
                  </a:cubicBezTo>
                  <a:cubicBezTo>
                    <a:pt x="4124" y="11539"/>
                    <a:pt x="4402" y="11171"/>
                    <a:pt x="4697" y="10575"/>
                  </a:cubicBezTo>
                  <a:cubicBezTo>
                    <a:pt x="4969" y="10028"/>
                    <a:pt x="5248" y="9279"/>
                    <a:pt x="5529" y="8441"/>
                  </a:cubicBezTo>
                  <a:cubicBezTo>
                    <a:pt x="5728" y="7834"/>
                    <a:pt x="5927" y="7174"/>
                    <a:pt x="6119" y="6508"/>
                  </a:cubicBezTo>
                  <a:cubicBezTo>
                    <a:pt x="6189" y="6263"/>
                    <a:pt x="6262" y="6014"/>
                    <a:pt x="6328" y="5772"/>
                  </a:cubicBezTo>
                  <a:cubicBezTo>
                    <a:pt x="6689" y="4459"/>
                    <a:pt x="7004" y="3174"/>
                    <a:pt x="7229" y="2226"/>
                  </a:cubicBezTo>
                  <a:cubicBezTo>
                    <a:pt x="7448" y="1304"/>
                    <a:pt x="7581" y="701"/>
                    <a:pt x="7581" y="701"/>
                  </a:cubicBezTo>
                  <a:cubicBezTo>
                    <a:pt x="7581" y="701"/>
                    <a:pt x="6620" y="234"/>
                    <a:pt x="5225" y="61"/>
                  </a:cubicBezTo>
                  <a:cubicBezTo>
                    <a:pt x="4956" y="29"/>
                    <a:pt x="4668" y="5"/>
                    <a:pt x="4373" y="2"/>
                  </a:cubicBezTo>
                  <a:cubicBezTo>
                    <a:pt x="4322" y="1"/>
                    <a:pt x="4271" y="0"/>
                    <a:pt x="4219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8" name="Google Shape;1188;p27"/>
            <p:cNvSpPr/>
            <p:nvPr/>
          </p:nvSpPr>
          <p:spPr>
            <a:xfrm>
              <a:off x="6829417" y="3659392"/>
              <a:ext cx="116219" cy="107861"/>
            </a:xfrm>
            <a:custGeom>
              <a:avLst/>
              <a:gdLst/>
              <a:ahLst/>
              <a:cxnLst/>
              <a:rect l="l" t="t" r="r" b="b"/>
              <a:pathLst>
                <a:path w="3504" h="3252" extrusionOk="0">
                  <a:moveTo>
                    <a:pt x="3504" y="1"/>
                  </a:moveTo>
                  <a:lnTo>
                    <a:pt x="3504" y="1"/>
                  </a:lnTo>
                  <a:cubicBezTo>
                    <a:pt x="3265" y="335"/>
                    <a:pt x="3016" y="643"/>
                    <a:pt x="2751" y="939"/>
                  </a:cubicBezTo>
                  <a:cubicBezTo>
                    <a:pt x="2473" y="1223"/>
                    <a:pt x="2191" y="1499"/>
                    <a:pt x="1890" y="1757"/>
                  </a:cubicBezTo>
                  <a:cubicBezTo>
                    <a:pt x="1289" y="2281"/>
                    <a:pt x="649" y="2755"/>
                    <a:pt x="0" y="3252"/>
                  </a:cubicBezTo>
                  <a:cubicBezTo>
                    <a:pt x="394" y="3132"/>
                    <a:pt x="762" y="2950"/>
                    <a:pt x="1117" y="2741"/>
                  </a:cubicBezTo>
                  <a:cubicBezTo>
                    <a:pt x="1475" y="2536"/>
                    <a:pt x="1806" y="2291"/>
                    <a:pt x="2121" y="2025"/>
                  </a:cubicBezTo>
                  <a:cubicBezTo>
                    <a:pt x="2430" y="1751"/>
                    <a:pt x="2718" y="1448"/>
                    <a:pt x="2963" y="1114"/>
                  </a:cubicBezTo>
                  <a:cubicBezTo>
                    <a:pt x="3202" y="772"/>
                    <a:pt x="3397" y="398"/>
                    <a:pt x="3504" y="1"/>
                  </a:cubicBezTo>
                  <a:close/>
                </a:path>
              </a:pathLst>
            </a:custGeom>
            <a:solidFill>
              <a:schemeClr val="dk1">
                <a:alpha val="15109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9" name="Google Shape;1189;p27"/>
            <p:cNvSpPr/>
            <p:nvPr/>
          </p:nvSpPr>
          <p:spPr>
            <a:xfrm>
              <a:off x="6798835" y="3517893"/>
              <a:ext cx="183516" cy="166799"/>
            </a:xfrm>
            <a:custGeom>
              <a:avLst/>
              <a:gdLst/>
              <a:ahLst/>
              <a:cxnLst/>
              <a:rect l="l" t="t" r="r" b="b"/>
              <a:pathLst>
                <a:path w="5533" h="5029" extrusionOk="0">
                  <a:moveTo>
                    <a:pt x="5532" y="1"/>
                  </a:moveTo>
                  <a:lnTo>
                    <a:pt x="5532" y="1"/>
                  </a:lnTo>
                  <a:cubicBezTo>
                    <a:pt x="5125" y="484"/>
                    <a:pt x="4684" y="919"/>
                    <a:pt x="4236" y="1350"/>
                  </a:cubicBezTo>
                  <a:cubicBezTo>
                    <a:pt x="3789" y="1781"/>
                    <a:pt x="3321" y="2191"/>
                    <a:pt x="2855" y="2599"/>
                  </a:cubicBezTo>
                  <a:cubicBezTo>
                    <a:pt x="2387" y="3010"/>
                    <a:pt x="1906" y="3408"/>
                    <a:pt x="1429" y="3813"/>
                  </a:cubicBezTo>
                  <a:cubicBezTo>
                    <a:pt x="952" y="4210"/>
                    <a:pt x="478" y="4618"/>
                    <a:pt x="0" y="5029"/>
                  </a:cubicBezTo>
                  <a:cubicBezTo>
                    <a:pt x="1108" y="4429"/>
                    <a:pt x="2128" y="3686"/>
                    <a:pt x="3086" y="2868"/>
                  </a:cubicBezTo>
                  <a:cubicBezTo>
                    <a:pt x="3557" y="2450"/>
                    <a:pt x="4021" y="2020"/>
                    <a:pt x="4435" y="1542"/>
                  </a:cubicBezTo>
                  <a:cubicBezTo>
                    <a:pt x="4856" y="1071"/>
                    <a:pt x="5241" y="561"/>
                    <a:pt x="5532" y="1"/>
                  </a:cubicBezTo>
                  <a:close/>
                </a:path>
              </a:pathLst>
            </a:custGeom>
            <a:solidFill>
              <a:schemeClr val="dk1">
                <a:alpha val="15109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0" name="Google Shape;1190;p27"/>
            <p:cNvSpPr/>
            <p:nvPr/>
          </p:nvSpPr>
          <p:spPr>
            <a:xfrm>
              <a:off x="6769713" y="3446115"/>
              <a:ext cx="146136" cy="143615"/>
            </a:xfrm>
            <a:custGeom>
              <a:avLst/>
              <a:gdLst/>
              <a:ahLst/>
              <a:cxnLst/>
              <a:rect l="l" t="t" r="r" b="b"/>
              <a:pathLst>
                <a:path w="4406" h="4330" extrusionOk="0">
                  <a:moveTo>
                    <a:pt x="4406" y="0"/>
                  </a:moveTo>
                  <a:cubicBezTo>
                    <a:pt x="4110" y="431"/>
                    <a:pt x="3752" y="799"/>
                    <a:pt x="3398" y="1167"/>
                  </a:cubicBezTo>
                  <a:cubicBezTo>
                    <a:pt x="3037" y="1531"/>
                    <a:pt x="2668" y="1886"/>
                    <a:pt x="2287" y="2231"/>
                  </a:cubicBezTo>
                  <a:cubicBezTo>
                    <a:pt x="1531" y="2934"/>
                    <a:pt x="753" y="3603"/>
                    <a:pt x="0" y="4329"/>
                  </a:cubicBezTo>
                  <a:cubicBezTo>
                    <a:pt x="918" y="3829"/>
                    <a:pt x="1753" y="3196"/>
                    <a:pt x="2526" y="2493"/>
                  </a:cubicBezTo>
                  <a:cubicBezTo>
                    <a:pt x="2910" y="2138"/>
                    <a:pt x="3278" y="1764"/>
                    <a:pt x="3603" y="1352"/>
                  </a:cubicBezTo>
                  <a:cubicBezTo>
                    <a:pt x="3931" y="942"/>
                    <a:pt x="4233" y="497"/>
                    <a:pt x="4406" y="0"/>
                  </a:cubicBezTo>
                  <a:close/>
                </a:path>
              </a:pathLst>
            </a:custGeom>
            <a:solidFill>
              <a:schemeClr val="dk1">
                <a:alpha val="15109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1" name="Google Shape;1191;p27"/>
            <p:cNvSpPr/>
            <p:nvPr/>
          </p:nvSpPr>
          <p:spPr>
            <a:xfrm>
              <a:off x="6887562" y="3444025"/>
              <a:ext cx="83350" cy="106998"/>
            </a:xfrm>
            <a:custGeom>
              <a:avLst/>
              <a:gdLst/>
              <a:ahLst/>
              <a:cxnLst/>
              <a:rect l="l" t="t" r="r" b="b"/>
              <a:pathLst>
                <a:path w="2513" h="3226" extrusionOk="0">
                  <a:moveTo>
                    <a:pt x="1" y="0"/>
                  </a:moveTo>
                  <a:lnTo>
                    <a:pt x="1" y="0"/>
                  </a:lnTo>
                  <a:cubicBezTo>
                    <a:pt x="93" y="338"/>
                    <a:pt x="236" y="657"/>
                    <a:pt x="401" y="961"/>
                  </a:cubicBezTo>
                  <a:cubicBezTo>
                    <a:pt x="564" y="1270"/>
                    <a:pt x="756" y="1558"/>
                    <a:pt x="965" y="1840"/>
                  </a:cubicBezTo>
                  <a:cubicBezTo>
                    <a:pt x="1385" y="2387"/>
                    <a:pt x="1893" y="2894"/>
                    <a:pt x="2513" y="3225"/>
                  </a:cubicBezTo>
                  <a:lnTo>
                    <a:pt x="1867" y="2427"/>
                  </a:lnTo>
                  <a:cubicBezTo>
                    <a:pt x="1658" y="2158"/>
                    <a:pt x="1445" y="1896"/>
                    <a:pt x="1246" y="1625"/>
                  </a:cubicBezTo>
                  <a:cubicBezTo>
                    <a:pt x="833" y="1088"/>
                    <a:pt x="441" y="540"/>
                    <a:pt x="1" y="0"/>
                  </a:cubicBezTo>
                  <a:close/>
                </a:path>
              </a:pathLst>
            </a:custGeom>
            <a:solidFill>
              <a:srgbClr val="B56C3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2" name="Google Shape;1192;p27"/>
            <p:cNvSpPr/>
            <p:nvPr/>
          </p:nvSpPr>
          <p:spPr>
            <a:xfrm>
              <a:off x="6822916" y="3451157"/>
              <a:ext cx="129519" cy="184279"/>
            </a:xfrm>
            <a:custGeom>
              <a:avLst/>
              <a:gdLst/>
              <a:ahLst/>
              <a:cxnLst/>
              <a:rect l="l" t="t" r="r" b="b"/>
              <a:pathLst>
                <a:path w="3905" h="5556" extrusionOk="0">
                  <a:moveTo>
                    <a:pt x="1" y="1"/>
                  </a:moveTo>
                  <a:cubicBezTo>
                    <a:pt x="388" y="1081"/>
                    <a:pt x="945" y="2089"/>
                    <a:pt x="1578" y="3044"/>
                  </a:cubicBezTo>
                  <a:cubicBezTo>
                    <a:pt x="2225" y="3981"/>
                    <a:pt x="2967" y="4887"/>
                    <a:pt x="3905" y="5556"/>
                  </a:cubicBezTo>
                  <a:cubicBezTo>
                    <a:pt x="3530" y="5118"/>
                    <a:pt x="3186" y="4674"/>
                    <a:pt x="2844" y="4226"/>
                  </a:cubicBezTo>
                  <a:cubicBezTo>
                    <a:pt x="2513" y="3769"/>
                    <a:pt x="2185" y="3312"/>
                    <a:pt x="1870" y="2845"/>
                  </a:cubicBezTo>
                  <a:cubicBezTo>
                    <a:pt x="1237" y="1910"/>
                    <a:pt x="634" y="955"/>
                    <a:pt x="1" y="1"/>
                  </a:cubicBezTo>
                  <a:close/>
                </a:path>
              </a:pathLst>
            </a:custGeom>
            <a:solidFill>
              <a:srgbClr val="B56C3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3" name="Google Shape;1193;p27"/>
            <p:cNvSpPr/>
            <p:nvPr/>
          </p:nvSpPr>
          <p:spPr>
            <a:xfrm>
              <a:off x="6753560" y="3481307"/>
              <a:ext cx="172405" cy="242753"/>
            </a:xfrm>
            <a:custGeom>
              <a:avLst/>
              <a:gdLst/>
              <a:ahLst/>
              <a:cxnLst/>
              <a:rect l="l" t="t" r="r" b="b"/>
              <a:pathLst>
                <a:path w="5198" h="7319" extrusionOk="0">
                  <a:moveTo>
                    <a:pt x="0" y="0"/>
                  </a:moveTo>
                  <a:lnTo>
                    <a:pt x="0" y="0"/>
                  </a:lnTo>
                  <a:cubicBezTo>
                    <a:pt x="268" y="709"/>
                    <a:pt x="600" y="1388"/>
                    <a:pt x="951" y="2058"/>
                  </a:cubicBezTo>
                  <a:cubicBezTo>
                    <a:pt x="1303" y="2728"/>
                    <a:pt x="1691" y="3377"/>
                    <a:pt x="2112" y="4007"/>
                  </a:cubicBezTo>
                  <a:cubicBezTo>
                    <a:pt x="2542" y="4630"/>
                    <a:pt x="2983" y="5250"/>
                    <a:pt x="3500" y="5810"/>
                  </a:cubicBezTo>
                  <a:cubicBezTo>
                    <a:pt x="4010" y="6370"/>
                    <a:pt x="4561" y="6904"/>
                    <a:pt x="5197" y="7319"/>
                  </a:cubicBezTo>
                  <a:cubicBezTo>
                    <a:pt x="5064" y="7183"/>
                    <a:pt x="4932" y="7047"/>
                    <a:pt x="4799" y="6917"/>
                  </a:cubicBezTo>
                  <a:cubicBezTo>
                    <a:pt x="4667" y="6785"/>
                    <a:pt x="4547" y="6635"/>
                    <a:pt x="4425" y="6496"/>
                  </a:cubicBezTo>
                  <a:cubicBezTo>
                    <a:pt x="4169" y="6225"/>
                    <a:pt x="3938" y="5930"/>
                    <a:pt x="3709" y="5635"/>
                  </a:cubicBezTo>
                  <a:cubicBezTo>
                    <a:pt x="3251" y="5044"/>
                    <a:pt x="2824" y="4431"/>
                    <a:pt x="2407" y="3811"/>
                  </a:cubicBezTo>
                  <a:cubicBezTo>
                    <a:pt x="1982" y="3195"/>
                    <a:pt x="1591" y="2555"/>
                    <a:pt x="1186" y="1922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dk1">
                <a:alpha val="15109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4" name="Google Shape;1194;p27"/>
            <p:cNvSpPr/>
            <p:nvPr/>
          </p:nvSpPr>
          <p:spPr>
            <a:xfrm>
              <a:off x="6802882" y="3696774"/>
              <a:ext cx="99536" cy="100398"/>
            </a:xfrm>
            <a:custGeom>
              <a:avLst/>
              <a:gdLst/>
              <a:ahLst/>
              <a:cxnLst/>
              <a:rect l="l" t="t" r="r" b="b"/>
              <a:pathLst>
                <a:path w="3001" h="3027" extrusionOk="0">
                  <a:moveTo>
                    <a:pt x="1" y="0"/>
                  </a:moveTo>
                  <a:lnTo>
                    <a:pt x="1" y="0"/>
                  </a:lnTo>
                  <a:cubicBezTo>
                    <a:pt x="147" y="335"/>
                    <a:pt x="339" y="644"/>
                    <a:pt x="548" y="938"/>
                  </a:cubicBezTo>
                  <a:cubicBezTo>
                    <a:pt x="757" y="1233"/>
                    <a:pt x="986" y="1511"/>
                    <a:pt x="1234" y="1777"/>
                  </a:cubicBezTo>
                  <a:cubicBezTo>
                    <a:pt x="1486" y="2039"/>
                    <a:pt x="1748" y="2290"/>
                    <a:pt x="2043" y="2506"/>
                  </a:cubicBezTo>
                  <a:cubicBezTo>
                    <a:pt x="2338" y="2721"/>
                    <a:pt x="2656" y="2914"/>
                    <a:pt x="3001" y="3026"/>
                  </a:cubicBezTo>
                  <a:cubicBezTo>
                    <a:pt x="2457" y="2546"/>
                    <a:pt x="1977" y="2052"/>
                    <a:pt x="1489" y="1535"/>
                  </a:cubicBezTo>
                  <a:cubicBezTo>
                    <a:pt x="1002" y="1025"/>
                    <a:pt x="531" y="497"/>
                    <a:pt x="1" y="0"/>
                  </a:cubicBezTo>
                  <a:close/>
                </a:path>
              </a:pathLst>
            </a:custGeom>
            <a:solidFill>
              <a:schemeClr val="dk1">
                <a:alpha val="15109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5" name="Google Shape;1195;p27"/>
            <p:cNvSpPr/>
            <p:nvPr/>
          </p:nvSpPr>
          <p:spPr>
            <a:xfrm>
              <a:off x="6879004" y="3475470"/>
              <a:ext cx="109420" cy="318375"/>
            </a:xfrm>
            <a:custGeom>
              <a:avLst/>
              <a:gdLst/>
              <a:ahLst/>
              <a:cxnLst/>
              <a:rect l="l" t="t" r="r" b="b"/>
              <a:pathLst>
                <a:path w="3299" h="9599" extrusionOk="0">
                  <a:moveTo>
                    <a:pt x="1998" y="1"/>
                  </a:moveTo>
                  <a:cubicBezTo>
                    <a:pt x="1998" y="1"/>
                    <a:pt x="1849" y="339"/>
                    <a:pt x="1528" y="706"/>
                  </a:cubicBezTo>
                  <a:cubicBezTo>
                    <a:pt x="1720" y="968"/>
                    <a:pt x="1926" y="1220"/>
                    <a:pt x="2125" y="1479"/>
                  </a:cubicBezTo>
                  <a:lnTo>
                    <a:pt x="2506" y="1949"/>
                  </a:lnTo>
                  <a:cubicBezTo>
                    <a:pt x="2714" y="1734"/>
                    <a:pt x="2920" y="1512"/>
                    <a:pt x="3115" y="1280"/>
                  </a:cubicBezTo>
                  <a:lnTo>
                    <a:pt x="3115" y="1280"/>
                  </a:lnTo>
                  <a:cubicBezTo>
                    <a:pt x="3115" y="1280"/>
                    <a:pt x="3115" y="1280"/>
                    <a:pt x="3115" y="1280"/>
                  </a:cubicBezTo>
                  <a:cubicBezTo>
                    <a:pt x="3185" y="981"/>
                    <a:pt x="3248" y="716"/>
                    <a:pt x="3298" y="495"/>
                  </a:cubicBezTo>
                  <a:cubicBezTo>
                    <a:pt x="2791" y="448"/>
                    <a:pt x="2324" y="279"/>
                    <a:pt x="1998" y="1"/>
                  </a:cubicBezTo>
                  <a:close/>
                  <a:moveTo>
                    <a:pt x="3115" y="1280"/>
                  </a:moveTo>
                  <a:cubicBezTo>
                    <a:pt x="2970" y="1561"/>
                    <a:pt x="2801" y="1827"/>
                    <a:pt x="2615" y="2085"/>
                  </a:cubicBezTo>
                  <a:lnTo>
                    <a:pt x="2771" y="2277"/>
                  </a:lnTo>
                  <a:cubicBezTo>
                    <a:pt x="2697" y="2241"/>
                    <a:pt x="2628" y="2198"/>
                    <a:pt x="2562" y="2158"/>
                  </a:cubicBezTo>
                  <a:cubicBezTo>
                    <a:pt x="2390" y="2387"/>
                    <a:pt x="2207" y="2609"/>
                    <a:pt x="2018" y="2821"/>
                  </a:cubicBezTo>
                  <a:cubicBezTo>
                    <a:pt x="1776" y="3100"/>
                    <a:pt x="1518" y="3365"/>
                    <a:pt x="1250" y="3617"/>
                  </a:cubicBezTo>
                  <a:cubicBezTo>
                    <a:pt x="1561" y="4024"/>
                    <a:pt x="1876" y="4428"/>
                    <a:pt x="2214" y="4823"/>
                  </a:cubicBezTo>
                  <a:cubicBezTo>
                    <a:pt x="1793" y="4521"/>
                    <a:pt x="1409" y="4174"/>
                    <a:pt x="1057" y="3796"/>
                  </a:cubicBezTo>
                  <a:cubicBezTo>
                    <a:pt x="928" y="3915"/>
                    <a:pt x="799" y="4030"/>
                    <a:pt x="669" y="4147"/>
                  </a:cubicBezTo>
                  <a:lnTo>
                    <a:pt x="311" y="4445"/>
                  </a:lnTo>
                  <a:cubicBezTo>
                    <a:pt x="441" y="5104"/>
                    <a:pt x="464" y="5797"/>
                    <a:pt x="427" y="6430"/>
                  </a:cubicBezTo>
                  <a:cubicBezTo>
                    <a:pt x="497" y="6513"/>
                    <a:pt x="570" y="6593"/>
                    <a:pt x="643" y="6672"/>
                  </a:cubicBezTo>
                  <a:cubicBezTo>
                    <a:pt x="709" y="6745"/>
                    <a:pt x="772" y="6825"/>
                    <a:pt x="838" y="6898"/>
                  </a:cubicBezTo>
                  <a:cubicBezTo>
                    <a:pt x="978" y="6762"/>
                    <a:pt x="1117" y="6623"/>
                    <a:pt x="1256" y="6484"/>
                  </a:cubicBezTo>
                  <a:cubicBezTo>
                    <a:pt x="1521" y="6192"/>
                    <a:pt x="1767" y="5884"/>
                    <a:pt x="2009" y="5549"/>
                  </a:cubicBezTo>
                  <a:cubicBezTo>
                    <a:pt x="2078" y="5310"/>
                    <a:pt x="2148" y="5064"/>
                    <a:pt x="2214" y="4826"/>
                  </a:cubicBezTo>
                  <a:cubicBezTo>
                    <a:pt x="2575" y="3513"/>
                    <a:pt x="2890" y="2228"/>
                    <a:pt x="3115" y="1280"/>
                  </a:cubicBezTo>
                  <a:close/>
                  <a:moveTo>
                    <a:pt x="407" y="6689"/>
                  </a:moveTo>
                  <a:cubicBezTo>
                    <a:pt x="401" y="6768"/>
                    <a:pt x="395" y="6845"/>
                    <a:pt x="384" y="6918"/>
                  </a:cubicBezTo>
                  <a:cubicBezTo>
                    <a:pt x="368" y="7067"/>
                    <a:pt x="348" y="7216"/>
                    <a:pt x="328" y="7362"/>
                  </a:cubicBezTo>
                  <a:cubicBezTo>
                    <a:pt x="351" y="7342"/>
                    <a:pt x="371" y="7322"/>
                    <a:pt x="395" y="7302"/>
                  </a:cubicBezTo>
                  <a:cubicBezTo>
                    <a:pt x="514" y="7203"/>
                    <a:pt x="629" y="7097"/>
                    <a:pt x="742" y="6990"/>
                  </a:cubicBezTo>
                  <a:cubicBezTo>
                    <a:pt x="629" y="6894"/>
                    <a:pt x="517" y="6791"/>
                    <a:pt x="407" y="6689"/>
                  </a:cubicBezTo>
                  <a:close/>
                  <a:moveTo>
                    <a:pt x="1969" y="5681"/>
                  </a:moveTo>
                  <a:cubicBezTo>
                    <a:pt x="1859" y="6029"/>
                    <a:pt x="1680" y="6357"/>
                    <a:pt x="1468" y="6659"/>
                  </a:cubicBezTo>
                  <a:cubicBezTo>
                    <a:pt x="1345" y="6828"/>
                    <a:pt x="1210" y="6987"/>
                    <a:pt x="1067" y="7140"/>
                  </a:cubicBezTo>
                  <a:cubicBezTo>
                    <a:pt x="1183" y="7256"/>
                    <a:pt x="1299" y="7375"/>
                    <a:pt x="1415" y="7495"/>
                  </a:cubicBezTo>
                  <a:cubicBezTo>
                    <a:pt x="1604" y="6924"/>
                    <a:pt x="1790" y="6308"/>
                    <a:pt x="1969" y="5681"/>
                  </a:cubicBezTo>
                  <a:close/>
                  <a:moveTo>
                    <a:pt x="1007" y="7206"/>
                  </a:moveTo>
                  <a:cubicBezTo>
                    <a:pt x="885" y="7332"/>
                    <a:pt x="759" y="7455"/>
                    <a:pt x="626" y="7570"/>
                  </a:cubicBezTo>
                  <a:cubicBezTo>
                    <a:pt x="504" y="7677"/>
                    <a:pt x="375" y="7779"/>
                    <a:pt x="245" y="7876"/>
                  </a:cubicBezTo>
                  <a:cubicBezTo>
                    <a:pt x="176" y="8266"/>
                    <a:pt x="92" y="8651"/>
                    <a:pt x="0" y="9035"/>
                  </a:cubicBezTo>
                  <a:cubicBezTo>
                    <a:pt x="192" y="9225"/>
                    <a:pt x="391" y="9413"/>
                    <a:pt x="597" y="9599"/>
                  </a:cubicBezTo>
                  <a:cubicBezTo>
                    <a:pt x="865" y="9055"/>
                    <a:pt x="1140" y="8320"/>
                    <a:pt x="1415" y="7495"/>
                  </a:cubicBezTo>
                  <a:cubicBezTo>
                    <a:pt x="1276" y="7405"/>
                    <a:pt x="1140" y="7305"/>
                    <a:pt x="1007" y="7206"/>
                  </a:cubicBezTo>
                  <a:close/>
                </a:path>
              </a:pathLst>
            </a:custGeom>
            <a:solidFill>
              <a:schemeClr val="dk1">
                <a:alpha val="15109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6" name="Google Shape;1196;p27"/>
            <p:cNvSpPr/>
            <p:nvPr/>
          </p:nvSpPr>
          <p:spPr>
            <a:xfrm>
              <a:off x="6887131" y="3659492"/>
              <a:ext cx="58507" cy="77214"/>
            </a:xfrm>
            <a:custGeom>
              <a:avLst/>
              <a:gdLst/>
              <a:ahLst/>
              <a:cxnLst/>
              <a:rect l="l" t="t" r="r" b="b"/>
              <a:pathLst>
                <a:path w="1764" h="2328" extrusionOk="0">
                  <a:moveTo>
                    <a:pt x="1764" y="1"/>
                  </a:moveTo>
                  <a:lnTo>
                    <a:pt x="1764" y="1"/>
                  </a:lnTo>
                  <a:cubicBezTo>
                    <a:pt x="1522" y="336"/>
                    <a:pt x="1276" y="644"/>
                    <a:pt x="1011" y="936"/>
                  </a:cubicBezTo>
                  <a:cubicBezTo>
                    <a:pt x="872" y="1075"/>
                    <a:pt x="733" y="1214"/>
                    <a:pt x="593" y="1350"/>
                  </a:cubicBezTo>
                  <a:cubicBezTo>
                    <a:pt x="650" y="1416"/>
                    <a:pt x="710" y="1482"/>
                    <a:pt x="772" y="1545"/>
                  </a:cubicBezTo>
                  <a:cubicBezTo>
                    <a:pt x="789" y="1562"/>
                    <a:pt x="806" y="1575"/>
                    <a:pt x="822" y="1592"/>
                  </a:cubicBezTo>
                  <a:cubicBezTo>
                    <a:pt x="965" y="1439"/>
                    <a:pt x="1100" y="1280"/>
                    <a:pt x="1223" y="1111"/>
                  </a:cubicBezTo>
                  <a:cubicBezTo>
                    <a:pt x="1435" y="809"/>
                    <a:pt x="1614" y="481"/>
                    <a:pt x="1724" y="133"/>
                  </a:cubicBezTo>
                  <a:cubicBezTo>
                    <a:pt x="1737" y="93"/>
                    <a:pt x="1747" y="53"/>
                    <a:pt x="1760" y="14"/>
                  </a:cubicBezTo>
                  <a:cubicBezTo>
                    <a:pt x="1760" y="7"/>
                    <a:pt x="1764" y="4"/>
                    <a:pt x="1764" y="1"/>
                  </a:cubicBezTo>
                  <a:close/>
                  <a:moveTo>
                    <a:pt x="497" y="1442"/>
                  </a:moveTo>
                  <a:cubicBezTo>
                    <a:pt x="384" y="1549"/>
                    <a:pt x="269" y="1655"/>
                    <a:pt x="150" y="1754"/>
                  </a:cubicBezTo>
                  <a:cubicBezTo>
                    <a:pt x="126" y="1774"/>
                    <a:pt x="106" y="1794"/>
                    <a:pt x="83" y="1814"/>
                  </a:cubicBezTo>
                  <a:cubicBezTo>
                    <a:pt x="70" y="1903"/>
                    <a:pt x="57" y="1993"/>
                    <a:pt x="40" y="2082"/>
                  </a:cubicBezTo>
                  <a:cubicBezTo>
                    <a:pt x="26" y="2165"/>
                    <a:pt x="14" y="2245"/>
                    <a:pt x="0" y="2328"/>
                  </a:cubicBezTo>
                  <a:cubicBezTo>
                    <a:pt x="130" y="2231"/>
                    <a:pt x="259" y="2129"/>
                    <a:pt x="381" y="2022"/>
                  </a:cubicBezTo>
                  <a:cubicBezTo>
                    <a:pt x="514" y="1907"/>
                    <a:pt x="640" y="1784"/>
                    <a:pt x="762" y="1658"/>
                  </a:cubicBezTo>
                  <a:cubicBezTo>
                    <a:pt x="673" y="1589"/>
                    <a:pt x="583" y="1515"/>
                    <a:pt x="497" y="1442"/>
                  </a:cubicBezTo>
                  <a:close/>
                </a:path>
              </a:pathLst>
            </a:custGeom>
            <a:solidFill>
              <a:schemeClr val="dk1">
                <a:alpha val="15109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7" name="Google Shape;1197;p27"/>
            <p:cNvSpPr/>
            <p:nvPr/>
          </p:nvSpPr>
          <p:spPr>
            <a:xfrm>
              <a:off x="6769813" y="3486250"/>
              <a:ext cx="188922" cy="124013"/>
            </a:xfrm>
            <a:custGeom>
              <a:avLst/>
              <a:gdLst/>
              <a:ahLst/>
              <a:cxnLst/>
              <a:rect l="l" t="t" r="r" b="b"/>
              <a:pathLst>
                <a:path w="5696" h="3739" extrusionOk="0">
                  <a:moveTo>
                    <a:pt x="398" y="0"/>
                  </a:moveTo>
                  <a:cubicBezTo>
                    <a:pt x="398" y="0"/>
                    <a:pt x="262" y="242"/>
                    <a:pt x="0" y="497"/>
                  </a:cubicBezTo>
                  <a:cubicBezTo>
                    <a:pt x="517" y="941"/>
                    <a:pt x="1177" y="1144"/>
                    <a:pt x="1793" y="1469"/>
                  </a:cubicBezTo>
                  <a:cubicBezTo>
                    <a:pt x="1877" y="1395"/>
                    <a:pt x="1960" y="1319"/>
                    <a:pt x="2042" y="1247"/>
                  </a:cubicBezTo>
                  <a:cubicBezTo>
                    <a:pt x="1804" y="1193"/>
                    <a:pt x="1598" y="1117"/>
                    <a:pt x="1423" y="1031"/>
                  </a:cubicBezTo>
                  <a:cubicBezTo>
                    <a:pt x="611" y="636"/>
                    <a:pt x="398" y="0"/>
                    <a:pt x="398" y="0"/>
                  </a:cubicBezTo>
                  <a:close/>
                  <a:moveTo>
                    <a:pt x="4571" y="636"/>
                  </a:moveTo>
                  <a:cubicBezTo>
                    <a:pt x="4230" y="948"/>
                    <a:pt x="3762" y="1233"/>
                    <a:pt x="3153" y="1313"/>
                  </a:cubicBezTo>
                  <a:cubicBezTo>
                    <a:pt x="3259" y="1472"/>
                    <a:pt x="3364" y="1628"/>
                    <a:pt x="3471" y="1787"/>
                  </a:cubicBezTo>
                  <a:cubicBezTo>
                    <a:pt x="3753" y="2204"/>
                    <a:pt x="4041" y="2612"/>
                    <a:pt x="4336" y="3020"/>
                  </a:cubicBezTo>
                  <a:cubicBezTo>
                    <a:pt x="4601" y="2784"/>
                    <a:pt x="4860" y="2549"/>
                    <a:pt x="5111" y="2304"/>
                  </a:cubicBezTo>
                  <a:cubicBezTo>
                    <a:pt x="5307" y="2114"/>
                    <a:pt x="5503" y="1923"/>
                    <a:pt x="5695" y="1730"/>
                  </a:cubicBezTo>
                  <a:cubicBezTo>
                    <a:pt x="5264" y="1432"/>
                    <a:pt x="4893" y="1048"/>
                    <a:pt x="4571" y="636"/>
                  </a:cubicBezTo>
                  <a:close/>
                  <a:moveTo>
                    <a:pt x="2483" y="1316"/>
                  </a:moveTo>
                  <a:cubicBezTo>
                    <a:pt x="2361" y="1429"/>
                    <a:pt x="2235" y="1542"/>
                    <a:pt x="2105" y="1651"/>
                  </a:cubicBezTo>
                  <a:cubicBezTo>
                    <a:pt x="2361" y="1813"/>
                    <a:pt x="2602" y="2012"/>
                    <a:pt x="2815" y="2274"/>
                  </a:cubicBezTo>
                  <a:cubicBezTo>
                    <a:pt x="3146" y="2688"/>
                    <a:pt x="3372" y="3195"/>
                    <a:pt x="3517" y="3739"/>
                  </a:cubicBezTo>
                  <a:cubicBezTo>
                    <a:pt x="3587" y="3676"/>
                    <a:pt x="3656" y="3616"/>
                    <a:pt x="3730" y="3553"/>
                  </a:cubicBezTo>
                  <a:cubicBezTo>
                    <a:pt x="3858" y="3440"/>
                    <a:pt x="3988" y="3328"/>
                    <a:pt x="4117" y="3212"/>
                  </a:cubicBezTo>
                  <a:cubicBezTo>
                    <a:pt x="3779" y="2824"/>
                    <a:pt x="3468" y="2406"/>
                    <a:pt x="3179" y="1986"/>
                  </a:cubicBezTo>
                  <a:cubicBezTo>
                    <a:pt x="3037" y="1770"/>
                    <a:pt x="2897" y="1554"/>
                    <a:pt x="2765" y="1336"/>
                  </a:cubicBezTo>
                  <a:cubicBezTo>
                    <a:pt x="2732" y="1332"/>
                    <a:pt x="2695" y="1332"/>
                    <a:pt x="2662" y="1329"/>
                  </a:cubicBezTo>
                  <a:cubicBezTo>
                    <a:pt x="2602" y="1326"/>
                    <a:pt x="2543" y="1323"/>
                    <a:pt x="2483" y="1316"/>
                  </a:cubicBezTo>
                  <a:close/>
                </a:path>
              </a:pathLst>
            </a:custGeom>
            <a:solidFill>
              <a:schemeClr val="dk1">
                <a:alpha val="15109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8" name="Google Shape;1198;p27"/>
            <p:cNvSpPr/>
            <p:nvPr/>
          </p:nvSpPr>
          <p:spPr>
            <a:xfrm>
              <a:off x="6886467" y="3517893"/>
              <a:ext cx="95887" cy="105008"/>
            </a:xfrm>
            <a:custGeom>
              <a:avLst/>
              <a:gdLst/>
              <a:ahLst/>
              <a:cxnLst/>
              <a:rect l="l" t="t" r="r" b="b"/>
              <a:pathLst>
                <a:path w="2891" h="3166" extrusionOk="0">
                  <a:moveTo>
                    <a:pt x="2890" y="1"/>
                  </a:moveTo>
                  <a:cubicBezTo>
                    <a:pt x="2695" y="233"/>
                    <a:pt x="2489" y="455"/>
                    <a:pt x="2281" y="670"/>
                  </a:cubicBezTo>
                  <a:lnTo>
                    <a:pt x="2390" y="806"/>
                  </a:lnTo>
                  <a:cubicBezTo>
                    <a:pt x="2576" y="548"/>
                    <a:pt x="2745" y="282"/>
                    <a:pt x="2890" y="1"/>
                  </a:cubicBezTo>
                  <a:close/>
                  <a:moveTo>
                    <a:pt x="2178" y="776"/>
                  </a:moveTo>
                  <a:cubicBezTo>
                    <a:pt x="1986" y="969"/>
                    <a:pt x="1790" y="1160"/>
                    <a:pt x="1594" y="1350"/>
                  </a:cubicBezTo>
                  <a:cubicBezTo>
                    <a:pt x="1343" y="1595"/>
                    <a:pt x="1084" y="1830"/>
                    <a:pt x="819" y="2066"/>
                  </a:cubicBezTo>
                  <a:cubicBezTo>
                    <a:pt x="855" y="2115"/>
                    <a:pt x="892" y="2165"/>
                    <a:pt x="928" y="2214"/>
                  </a:cubicBezTo>
                  <a:cubicBezTo>
                    <a:pt x="961" y="2254"/>
                    <a:pt x="991" y="2298"/>
                    <a:pt x="1025" y="2338"/>
                  </a:cubicBezTo>
                  <a:cubicBezTo>
                    <a:pt x="1293" y="2086"/>
                    <a:pt x="1551" y="1821"/>
                    <a:pt x="1793" y="1542"/>
                  </a:cubicBezTo>
                  <a:cubicBezTo>
                    <a:pt x="1982" y="1330"/>
                    <a:pt x="2165" y="1108"/>
                    <a:pt x="2337" y="879"/>
                  </a:cubicBezTo>
                  <a:cubicBezTo>
                    <a:pt x="2284" y="846"/>
                    <a:pt x="2231" y="810"/>
                    <a:pt x="2178" y="776"/>
                  </a:cubicBezTo>
                  <a:close/>
                  <a:moveTo>
                    <a:pt x="600" y="2258"/>
                  </a:moveTo>
                  <a:cubicBezTo>
                    <a:pt x="471" y="2374"/>
                    <a:pt x="341" y="2486"/>
                    <a:pt x="213" y="2599"/>
                  </a:cubicBezTo>
                  <a:cubicBezTo>
                    <a:pt x="139" y="2662"/>
                    <a:pt x="70" y="2722"/>
                    <a:pt x="0" y="2785"/>
                  </a:cubicBezTo>
                  <a:cubicBezTo>
                    <a:pt x="17" y="2848"/>
                    <a:pt x="30" y="2910"/>
                    <a:pt x="46" y="2977"/>
                  </a:cubicBezTo>
                  <a:cubicBezTo>
                    <a:pt x="60" y="3040"/>
                    <a:pt x="73" y="3103"/>
                    <a:pt x="86" y="3166"/>
                  </a:cubicBezTo>
                  <a:lnTo>
                    <a:pt x="444" y="2868"/>
                  </a:lnTo>
                  <a:cubicBezTo>
                    <a:pt x="574" y="2751"/>
                    <a:pt x="703" y="2636"/>
                    <a:pt x="832" y="2517"/>
                  </a:cubicBezTo>
                  <a:cubicBezTo>
                    <a:pt x="753" y="2430"/>
                    <a:pt x="676" y="2347"/>
                    <a:pt x="600" y="2258"/>
                  </a:cubicBezTo>
                  <a:close/>
                </a:path>
              </a:pathLst>
            </a:custGeom>
            <a:solidFill>
              <a:schemeClr val="dk1">
                <a:alpha val="15109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9" name="Google Shape;1199;p27"/>
            <p:cNvSpPr/>
            <p:nvPr/>
          </p:nvSpPr>
          <p:spPr>
            <a:xfrm>
              <a:off x="6829284" y="3527578"/>
              <a:ext cx="22919" cy="13433"/>
            </a:xfrm>
            <a:custGeom>
              <a:avLst/>
              <a:gdLst/>
              <a:ahLst/>
              <a:cxnLst/>
              <a:rect l="l" t="t" r="r" b="b"/>
              <a:pathLst>
                <a:path w="691" h="405" extrusionOk="0">
                  <a:moveTo>
                    <a:pt x="249" y="1"/>
                  </a:moveTo>
                  <a:cubicBezTo>
                    <a:pt x="167" y="73"/>
                    <a:pt x="84" y="149"/>
                    <a:pt x="0" y="223"/>
                  </a:cubicBezTo>
                  <a:cubicBezTo>
                    <a:pt x="54" y="252"/>
                    <a:pt x="107" y="282"/>
                    <a:pt x="159" y="312"/>
                  </a:cubicBezTo>
                  <a:cubicBezTo>
                    <a:pt x="213" y="342"/>
                    <a:pt x="263" y="371"/>
                    <a:pt x="312" y="405"/>
                  </a:cubicBezTo>
                  <a:cubicBezTo>
                    <a:pt x="442" y="296"/>
                    <a:pt x="568" y="183"/>
                    <a:pt x="690" y="70"/>
                  </a:cubicBezTo>
                  <a:cubicBezTo>
                    <a:pt x="531" y="57"/>
                    <a:pt x="385" y="30"/>
                    <a:pt x="249" y="1"/>
                  </a:cubicBezTo>
                  <a:close/>
                </a:path>
              </a:pathLst>
            </a:custGeom>
            <a:solidFill>
              <a:schemeClr val="dk1">
                <a:alpha val="15109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0" name="Google Shape;1200;p27"/>
            <p:cNvSpPr/>
            <p:nvPr/>
          </p:nvSpPr>
          <p:spPr>
            <a:xfrm>
              <a:off x="6921427" y="3498887"/>
              <a:ext cx="49486" cy="52139"/>
            </a:xfrm>
            <a:custGeom>
              <a:avLst/>
              <a:gdLst/>
              <a:ahLst/>
              <a:cxnLst/>
              <a:rect l="l" t="t" r="r" b="b"/>
              <a:pathLst>
                <a:path w="1492" h="1572" extrusionOk="0">
                  <a:moveTo>
                    <a:pt x="249" y="0"/>
                  </a:moveTo>
                  <a:cubicBezTo>
                    <a:pt x="173" y="87"/>
                    <a:pt x="90" y="173"/>
                    <a:pt x="0" y="255"/>
                  </a:cubicBezTo>
                  <a:cubicBezTo>
                    <a:pt x="322" y="667"/>
                    <a:pt x="693" y="1051"/>
                    <a:pt x="1124" y="1349"/>
                  </a:cubicBezTo>
                  <a:cubicBezTo>
                    <a:pt x="1177" y="1383"/>
                    <a:pt x="1230" y="1419"/>
                    <a:pt x="1283" y="1452"/>
                  </a:cubicBezTo>
                  <a:cubicBezTo>
                    <a:pt x="1349" y="1492"/>
                    <a:pt x="1418" y="1535"/>
                    <a:pt x="1492" y="1571"/>
                  </a:cubicBezTo>
                  <a:lnTo>
                    <a:pt x="1336" y="1379"/>
                  </a:lnTo>
                  <a:lnTo>
                    <a:pt x="1227" y="1243"/>
                  </a:lnTo>
                  <a:lnTo>
                    <a:pt x="846" y="773"/>
                  </a:lnTo>
                  <a:cubicBezTo>
                    <a:pt x="647" y="514"/>
                    <a:pt x="441" y="262"/>
                    <a:pt x="249" y="0"/>
                  </a:cubicBezTo>
                  <a:close/>
                </a:path>
              </a:pathLst>
            </a:custGeom>
            <a:solidFill>
              <a:schemeClr val="dk1">
                <a:alpha val="15109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1" name="Google Shape;1201;p27"/>
            <p:cNvSpPr/>
            <p:nvPr/>
          </p:nvSpPr>
          <p:spPr>
            <a:xfrm>
              <a:off x="6864675" y="3784075"/>
              <a:ext cx="33367" cy="42753"/>
            </a:xfrm>
            <a:custGeom>
              <a:avLst/>
              <a:gdLst/>
              <a:ahLst/>
              <a:cxnLst/>
              <a:rect l="l" t="t" r="r" b="b"/>
              <a:pathLst>
                <a:path w="1006" h="1289" extrusionOk="0">
                  <a:moveTo>
                    <a:pt x="362" y="0"/>
                  </a:moveTo>
                  <a:cubicBezTo>
                    <a:pt x="253" y="411"/>
                    <a:pt x="131" y="819"/>
                    <a:pt x="1" y="1226"/>
                  </a:cubicBezTo>
                  <a:cubicBezTo>
                    <a:pt x="67" y="1269"/>
                    <a:pt x="131" y="1289"/>
                    <a:pt x="193" y="1289"/>
                  </a:cubicBezTo>
                  <a:cubicBezTo>
                    <a:pt x="438" y="1289"/>
                    <a:pt x="714" y="931"/>
                    <a:pt x="1006" y="345"/>
                  </a:cubicBezTo>
                  <a:cubicBezTo>
                    <a:pt x="776" y="255"/>
                    <a:pt x="564" y="136"/>
                    <a:pt x="362" y="0"/>
                  </a:cubicBezTo>
                  <a:close/>
                </a:path>
              </a:pathLst>
            </a:custGeom>
            <a:solidFill>
              <a:srgbClr val="EF8A3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2" name="Google Shape;1202;p27"/>
            <p:cNvSpPr/>
            <p:nvPr/>
          </p:nvSpPr>
          <p:spPr>
            <a:xfrm>
              <a:off x="6861491" y="3529767"/>
              <a:ext cx="90945" cy="105672"/>
            </a:xfrm>
            <a:custGeom>
              <a:avLst/>
              <a:gdLst/>
              <a:ahLst/>
              <a:cxnLst/>
              <a:rect l="l" t="t" r="r" b="b"/>
              <a:pathLst>
                <a:path w="2742" h="3186" extrusionOk="0">
                  <a:moveTo>
                    <a:pt x="389" y="1"/>
                  </a:moveTo>
                  <a:cubicBezTo>
                    <a:pt x="282" y="14"/>
                    <a:pt x="170" y="24"/>
                    <a:pt x="54" y="24"/>
                  </a:cubicBezTo>
                  <a:lnTo>
                    <a:pt x="1" y="24"/>
                  </a:lnTo>
                  <a:cubicBezTo>
                    <a:pt x="133" y="242"/>
                    <a:pt x="273" y="458"/>
                    <a:pt x="415" y="674"/>
                  </a:cubicBezTo>
                  <a:cubicBezTo>
                    <a:pt x="704" y="1094"/>
                    <a:pt x="1015" y="1512"/>
                    <a:pt x="1353" y="1900"/>
                  </a:cubicBezTo>
                  <a:cubicBezTo>
                    <a:pt x="1429" y="1989"/>
                    <a:pt x="1506" y="2072"/>
                    <a:pt x="1585" y="2159"/>
                  </a:cubicBezTo>
                  <a:cubicBezTo>
                    <a:pt x="1937" y="2537"/>
                    <a:pt x="2321" y="2884"/>
                    <a:pt x="2742" y="3186"/>
                  </a:cubicBezTo>
                  <a:cubicBezTo>
                    <a:pt x="2404" y="2791"/>
                    <a:pt x="2089" y="2387"/>
                    <a:pt x="1778" y="1980"/>
                  </a:cubicBezTo>
                  <a:cubicBezTo>
                    <a:pt x="1744" y="1940"/>
                    <a:pt x="1714" y="1896"/>
                    <a:pt x="1681" y="1856"/>
                  </a:cubicBezTo>
                  <a:cubicBezTo>
                    <a:pt x="1645" y="1807"/>
                    <a:pt x="1608" y="1757"/>
                    <a:pt x="1572" y="1708"/>
                  </a:cubicBezTo>
                  <a:cubicBezTo>
                    <a:pt x="1277" y="1300"/>
                    <a:pt x="989" y="892"/>
                    <a:pt x="707" y="475"/>
                  </a:cubicBezTo>
                  <a:cubicBezTo>
                    <a:pt x="600" y="316"/>
                    <a:pt x="495" y="160"/>
                    <a:pt x="389" y="1"/>
                  </a:cubicBezTo>
                  <a:close/>
                </a:path>
              </a:pathLst>
            </a:custGeom>
            <a:solidFill>
              <a:schemeClr val="dk1">
                <a:alpha val="15109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3" name="Google Shape;1203;p27"/>
            <p:cNvSpPr/>
            <p:nvPr/>
          </p:nvSpPr>
          <p:spPr>
            <a:xfrm>
              <a:off x="6892504" y="3688747"/>
              <a:ext cx="33466" cy="35323"/>
            </a:xfrm>
            <a:custGeom>
              <a:avLst/>
              <a:gdLst/>
              <a:ahLst/>
              <a:cxnLst/>
              <a:rect l="l" t="t" r="r" b="b"/>
              <a:pathLst>
                <a:path w="1009" h="1065" extrusionOk="0">
                  <a:moveTo>
                    <a:pt x="20" y="0"/>
                  </a:moveTo>
                  <a:cubicBezTo>
                    <a:pt x="17" y="46"/>
                    <a:pt x="14" y="93"/>
                    <a:pt x="11" y="139"/>
                  </a:cubicBezTo>
                  <a:cubicBezTo>
                    <a:pt x="7" y="179"/>
                    <a:pt x="4" y="219"/>
                    <a:pt x="0" y="259"/>
                  </a:cubicBezTo>
                  <a:cubicBezTo>
                    <a:pt x="110" y="361"/>
                    <a:pt x="222" y="464"/>
                    <a:pt x="335" y="560"/>
                  </a:cubicBezTo>
                  <a:cubicBezTo>
                    <a:pt x="421" y="633"/>
                    <a:pt x="511" y="707"/>
                    <a:pt x="600" y="776"/>
                  </a:cubicBezTo>
                  <a:cubicBezTo>
                    <a:pt x="733" y="875"/>
                    <a:pt x="869" y="975"/>
                    <a:pt x="1008" y="1065"/>
                  </a:cubicBezTo>
                  <a:cubicBezTo>
                    <a:pt x="892" y="945"/>
                    <a:pt x="776" y="826"/>
                    <a:pt x="660" y="710"/>
                  </a:cubicBezTo>
                  <a:cubicBezTo>
                    <a:pt x="644" y="693"/>
                    <a:pt x="627" y="680"/>
                    <a:pt x="610" y="663"/>
                  </a:cubicBezTo>
                  <a:cubicBezTo>
                    <a:pt x="548" y="600"/>
                    <a:pt x="488" y="534"/>
                    <a:pt x="431" y="468"/>
                  </a:cubicBezTo>
                  <a:cubicBezTo>
                    <a:pt x="365" y="395"/>
                    <a:pt x="302" y="315"/>
                    <a:pt x="236" y="242"/>
                  </a:cubicBezTo>
                  <a:cubicBezTo>
                    <a:pt x="163" y="163"/>
                    <a:pt x="90" y="83"/>
                    <a:pt x="20" y="0"/>
                  </a:cubicBezTo>
                  <a:close/>
                </a:path>
              </a:pathLst>
            </a:custGeom>
            <a:solidFill>
              <a:schemeClr val="dk1">
                <a:alpha val="15109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4" name="Google Shape;1204;p27"/>
            <p:cNvSpPr/>
            <p:nvPr/>
          </p:nvSpPr>
          <p:spPr>
            <a:xfrm>
              <a:off x="6876683" y="3775153"/>
              <a:ext cx="22123" cy="20365"/>
            </a:xfrm>
            <a:custGeom>
              <a:avLst/>
              <a:gdLst/>
              <a:ahLst/>
              <a:cxnLst/>
              <a:rect l="l" t="t" r="r" b="b"/>
              <a:pathLst>
                <a:path w="667" h="614" extrusionOk="0">
                  <a:moveTo>
                    <a:pt x="70" y="0"/>
                  </a:moveTo>
                  <a:cubicBezTo>
                    <a:pt x="57" y="47"/>
                    <a:pt x="47" y="94"/>
                    <a:pt x="33" y="140"/>
                  </a:cubicBezTo>
                  <a:cubicBezTo>
                    <a:pt x="23" y="183"/>
                    <a:pt x="10" y="226"/>
                    <a:pt x="0" y="269"/>
                  </a:cubicBezTo>
                  <a:cubicBezTo>
                    <a:pt x="202" y="405"/>
                    <a:pt x="414" y="524"/>
                    <a:pt x="644" y="614"/>
                  </a:cubicBezTo>
                  <a:cubicBezTo>
                    <a:pt x="647" y="607"/>
                    <a:pt x="650" y="600"/>
                    <a:pt x="653" y="594"/>
                  </a:cubicBezTo>
                  <a:cubicBezTo>
                    <a:pt x="656" y="584"/>
                    <a:pt x="663" y="574"/>
                    <a:pt x="667" y="564"/>
                  </a:cubicBezTo>
                  <a:cubicBezTo>
                    <a:pt x="461" y="378"/>
                    <a:pt x="262" y="190"/>
                    <a:pt x="70" y="0"/>
                  </a:cubicBezTo>
                  <a:close/>
                </a:path>
              </a:pathLst>
            </a:custGeom>
            <a:solidFill>
              <a:schemeClr val="dk1">
                <a:alpha val="15109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5" name="Google Shape;1205;p27"/>
            <p:cNvSpPr/>
            <p:nvPr/>
          </p:nvSpPr>
          <p:spPr>
            <a:xfrm>
              <a:off x="6610105" y="3145437"/>
              <a:ext cx="483814" cy="385042"/>
            </a:xfrm>
            <a:custGeom>
              <a:avLst/>
              <a:gdLst/>
              <a:ahLst/>
              <a:cxnLst/>
              <a:rect l="l" t="t" r="r" b="b"/>
              <a:pathLst>
                <a:path w="14587" h="11609" extrusionOk="0">
                  <a:moveTo>
                    <a:pt x="7540" y="0"/>
                  </a:moveTo>
                  <a:cubicBezTo>
                    <a:pt x="5025" y="0"/>
                    <a:pt x="2506" y="1556"/>
                    <a:pt x="1949" y="3477"/>
                  </a:cubicBezTo>
                  <a:cubicBezTo>
                    <a:pt x="1127" y="6301"/>
                    <a:pt x="2850" y="7587"/>
                    <a:pt x="2850" y="7587"/>
                  </a:cubicBezTo>
                  <a:cubicBezTo>
                    <a:pt x="2774" y="7562"/>
                    <a:pt x="2692" y="7550"/>
                    <a:pt x="2607" y="7550"/>
                  </a:cubicBezTo>
                  <a:cubicBezTo>
                    <a:pt x="1582" y="7550"/>
                    <a:pt x="1" y="9257"/>
                    <a:pt x="1949" y="10746"/>
                  </a:cubicBezTo>
                  <a:cubicBezTo>
                    <a:pt x="2537" y="11195"/>
                    <a:pt x="3052" y="11357"/>
                    <a:pt x="3488" y="11357"/>
                  </a:cubicBezTo>
                  <a:cubicBezTo>
                    <a:pt x="4613" y="11357"/>
                    <a:pt x="5213" y="10275"/>
                    <a:pt x="5213" y="10275"/>
                  </a:cubicBezTo>
                  <a:cubicBezTo>
                    <a:pt x="5213" y="10275"/>
                    <a:pt x="5426" y="10911"/>
                    <a:pt x="6238" y="11306"/>
                  </a:cubicBezTo>
                  <a:cubicBezTo>
                    <a:pt x="6553" y="11462"/>
                    <a:pt x="6960" y="11578"/>
                    <a:pt x="7477" y="11604"/>
                  </a:cubicBezTo>
                  <a:cubicBezTo>
                    <a:pt x="7530" y="11607"/>
                    <a:pt x="7581" y="11609"/>
                    <a:pt x="7632" y="11609"/>
                  </a:cubicBezTo>
                  <a:cubicBezTo>
                    <a:pt x="9373" y="11609"/>
                    <a:pt x="10105" y="9951"/>
                    <a:pt x="10105" y="9951"/>
                  </a:cubicBezTo>
                  <a:cubicBezTo>
                    <a:pt x="10498" y="10289"/>
                    <a:pt x="11097" y="10461"/>
                    <a:pt x="11722" y="10461"/>
                  </a:cubicBezTo>
                  <a:cubicBezTo>
                    <a:pt x="12905" y="10461"/>
                    <a:pt x="14183" y="9844"/>
                    <a:pt x="14341" y="8565"/>
                  </a:cubicBezTo>
                  <a:cubicBezTo>
                    <a:pt x="14587" y="6606"/>
                    <a:pt x="12141" y="6606"/>
                    <a:pt x="12141" y="6606"/>
                  </a:cubicBezTo>
                  <a:cubicBezTo>
                    <a:pt x="12141" y="6606"/>
                    <a:pt x="13937" y="3676"/>
                    <a:pt x="10874" y="1147"/>
                  </a:cubicBezTo>
                  <a:cubicBezTo>
                    <a:pt x="10023" y="442"/>
                    <a:pt x="9019" y="93"/>
                    <a:pt x="7991" y="17"/>
                  </a:cubicBezTo>
                  <a:lnTo>
                    <a:pt x="7985" y="17"/>
                  </a:lnTo>
                  <a:cubicBezTo>
                    <a:pt x="7837" y="6"/>
                    <a:pt x="7688" y="0"/>
                    <a:pt x="7540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6" name="Google Shape;1206;p27"/>
            <p:cNvSpPr/>
            <p:nvPr/>
          </p:nvSpPr>
          <p:spPr>
            <a:xfrm>
              <a:off x="6816979" y="3145968"/>
              <a:ext cx="269353" cy="384577"/>
            </a:xfrm>
            <a:custGeom>
              <a:avLst/>
              <a:gdLst/>
              <a:ahLst/>
              <a:cxnLst/>
              <a:rect l="l" t="t" r="r" b="b"/>
              <a:pathLst>
                <a:path w="8121" h="11595" extrusionOk="0">
                  <a:moveTo>
                    <a:pt x="1754" y="1"/>
                  </a:moveTo>
                  <a:cubicBezTo>
                    <a:pt x="2702" y="1105"/>
                    <a:pt x="3663" y="2159"/>
                    <a:pt x="3245" y="4253"/>
                  </a:cubicBezTo>
                  <a:cubicBezTo>
                    <a:pt x="3136" y="4816"/>
                    <a:pt x="2934" y="5370"/>
                    <a:pt x="2977" y="5944"/>
                  </a:cubicBezTo>
                  <a:cubicBezTo>
                    <a:pt x="3027" y="6640"/>
                    <a:pt x="3438" y="7282"/>
                    <a:pt x="3464" y="7982"/>
                  </a:cubicBezTo>
                  <a:cubicBezTo>
                    <a:pt x="3490" y="8559"/>
                    <a:pt x="3007" y="9205"/>
                    <a:pt x="2499" y="9205"/>
                  </a:cubicBezTo>
                  <a:cubicBezTo>
                    <a:pt x="2393" y="9205"/>
                    <a:pt x="2288" y="9179"/>
                    <a:pt x="2185" y="9112"/>
                  </a:cubicBezTo>
                  <a:lnTo>
                    <a:pt x="2185" y="9112"/>
                  </a:lnTo>
                  <a:cubicBezTo>
                    <a:pt x="2513" y="9762"/>
                    <a:pt x="1996" y="10557"/>
                    <a:pt x="1346" y="10886"/>
                  </a:cubicBezTo>
                  <a:cubicBezTo>
                    <a:pt x="928" y="11097"/>
                    <a:pt x="464" y="11191"/>
                    <a:pt x="1" y="11290"/>
                  </a:cubicBezTo>
                  <a:cubicBezTo>
                    <a:pt x="316" y="11446"/>
                    <a:pt x="723" y="11562"/>
                    <a:pt x="1240" y="11588"/>
                  </a:cubicBezTo>
                  <a:cubicBezTo>
                    <a:pt x="1293" y="11591"/>
                    <a:pt x="1343" y="11595"/>
                    <a:pt x="1396" y="11595"/>
                  </a:cubicBezTo>
                  <a:cubicBezTo>
                    <a:pt x="3136" y="11595"/>
                    <a:pt x="3868" y="9935"/>
                    <a:pt x="3868" y="9935"/>
                  </a:cubicBezTo>
                  <a:cubicBezTo>
                    <a:pt x="4263" y="10273"/>
                    <a:pt x="4859" y="10444"/>
                    <a:pt x="5486" y="10444"/>
                  </a:cubicBezTo>
                  <a:cubicBezTo>
                    <a:pt x="6669" y="10444"/>
                    <a:pt x="7945" y="9828"/>
                    <a:pt x="8104" y="8549"/>
                  </a:cubicBezTo>
                  <a:cubicBezTo>
                    <a:pt x="8118" y="8453"/>
                    <a:pt x="8121" y="8367"/>
                    <a:pt x="8121" y="8281"/>
                  </a:cubicBezTo>
                  <a:cubicBezTo>
                    <a:pt x="8121" y="6590"/>
                    <a:pt x="5904" y="6590"/>
                    <a:pt x="5904" y="6590"/>
                  </a:cubicBezTo>
                  <a:cubicBezTo>
                    <a:pt x="5904" y="6590"/>
                    <a:pt x="6427" y="5738"/>
                    <a:pt x="6427" y="4555"/>
                  </a:cubicBezTo>
                  <a:cubicBezTo>
                    <a:pt x="6427" y="3544"/>
                    <a:pt x="6046" y="2295"/>
                    <a:pt x="4637" y="1131"/>
                  </a:cubicBezTo>
                  <a:cubicBezTo>
                    <a:pt x="3786" y="426"/>
                    <a:pt x="2782" y="77"/>
                    <a:pt x="1754" y="1"/>
                  </a:cubicBezTo>
                  <a:close/>
                </a:path>
              </a:pathLst>
            </a:custGeom>
            <a:solidFill>
              <a:schemeClr val="dk1">
                <a:alpha val="15109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7" name="Google Shape;1207;p27"/>
            <p:cNvSpPr/>
            <p:nvPr/>
          </p:nvSpPr>
          <p:spPr>
            <a:xfrm>
              <a:off x="6864808" y="3318513"/>
              <a:ext cx="92537" cy="95058"/>
            </a:xfrm>
            <a:custGeom>
              <a:avLst/>
              <a:gdLst/>
              <a:ahLst/>
              <a:cxnLst/>
              <a:rect l="l" t="t" r="r" b="b"/>
              <a:pathLst>
                <a:path w="2790" h="2866" extrusionOk="0">
                  <a:moveTo>
                    <a:pt x="1223" y="0"/>
                  </a:moveTo>
                  <a:cubicBezTo>
                    <a:pt x="1193" y="0"/>
                    <a:pt x="1164" y="1"/>
                    <a:pt x="1134" y="3"/>
                  </a:cubicBezTo>
                  <a:cubicBezTo>
                    <a:pt x="262" y="56"/>
                    <a:pt x="0" y="1265"/>
                    <a:pt x="329" y="2091"/>
                  </a:cubicBezTo>
                  <a:cubicBezTo>
                    <a:pt x="495" y="2532"/>
                    <a:pt x="833" y="2866"/>
                    <a:pt x="1330" y="2866"/>
                  </a:cubicBezTo>
                  <a:cubicBezTo>
                    <a:pt x="1368" y="2866"/>
                    <a:pt x="1406" y="2864"/>
                    <a:pt x="1445" y="2860"/>
                  </a:cubicBezTo>
                  <a:cubicBezTo>
                    <a:pt x="1863" y="2816"/>
                    <a:pt x="2155" y="2582"/>
                    <a:pt x="2327" y="2263"/>
                  </a:cubicBezTo>
                  <a:cubicBezTo>
                    <a:pt x="2789" y="1422"/>
                    <a:pt x="2406" y="0"/>
                    <a:pt x="1223" y="0"/>
                  </a:cubicBezTo>
                  <a:close/>
                </a:path>
              </a:pathLst>
            </a:custGeom>
            <a:solidFill>
              <a:schemeClr val="dk1">
                <a:alpha val="15109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8" name="Google Shape;1208;p27"/>
            <p:cNvSpPr/>
            <p:nvPr/>
          </p:nvSpPr>
          <p:spPr>
            <a:xfrm>
              <a:off x="6875687" y="3379611"/>
              <a:ext cx="66302" cy="33964"/>
            </a:xfrm>
            <a:custGeom>
              <a:avLst/>
              <a:gdLst/>
              <a:ahLst/>
              <a:cxnLst/>
              <a:rect l="l" t="t" r="r" b="b"/>
              <a:pathLst>
                <a:path w="1999" h="1024" extrusionOk="0">
                  <a:moveTo>
                    <a:pt x="878" y="1"/>
                  </a:moveTo>
                  <a:cubicBezTo>
                    <a:pt x="538" y="1"/>
                    <a:pt x="236" y="110"/>
                    <a:pt x="1" y="249"/>
                  </a:cubicBezTo>
                  <a:cubicBezTo>
                    <a:pt x="167" y="690"/>
                    <a:pt x="505" y="1024"/>
                    <a:pt x="1002" y="1024"/>
                  </a:cubicBezTo>
                  <a:cubicBezTo>
                    <a:pt x="1040" y="1024"/>
                    <a:pt x="1078" y="1022"/>
                    <a:pt x="1117" y="1018"/>
                  </a:cubicBezTo>
                  <a:cubicBezTo>
                    <a:pt x="1535" y="974"/>
                    <a:pt x="1827" y="740"/>
                    <a:pt x="1999" y="421"/>
                  </a:cubicBezTo>
                  <a:cubicBezTo>
                    <a:pt x="1606" y="113"/>
                    <a:pt x="1222" y="1"/>
                    <a:pt x="878" y="1"/>
                  </a:cubicBezTo>
                  <a:close/>
                </a:path>
              </a:pathLst>
            </a:custGeom>
            <a:solidFill>
              <a:schemeClr val="dk1">
                <a:alpha val="15109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9" name="Google Shape;1209;p27"/>
            <p:cNvSpPr/>
            <p:nvPr/>
          </p:nvSpPr>
          <p:spPr>
            <a:xfrm>
              <a:off x="6782350" y="3310188"/>
              <a:ext cx="34428" cy="56153"/>
            </a:xfrm>
            <a:custGeom>
              <a:avLst/>
              <a:gdLst/>
              <a:ahLst/>
              <a:cxnLst/>
              <a:rect l="l" t="t" r="r" b="b"/>
              <a:pathLst>
                <a:path w="1038" h="1693" extrusionOk="0">
                  <a:moveTo>
                    <a:pt x="475" y="1"/>
                  </a:moveTo>
                  <a:cubicBezTo>
                    <a:pt x="468" y="1"/>
                    <a:pt x="461" y="1"/>
                    <a:pt x="454" y="2"/>
                  </a:cubicBezTo>
                  <a:cubicBezTo>
                    <a:pt x="186" y="25"/>
                    <a:pt x="0" y="419"/>
                    <a:pt x="40" y="884"/>
                  </a:cubicBezTo>
                  <a:cubicBezTo>
                    <a:pt x="76" y="1338"/>
                    <a:pt x="309" y="1693"/>
                    <a:pt x="566" y="1693"/>
                  </a:cubicBezTo>
                  <a:cubicBezTo>
                    <a:pt x="573" y="1693"/>
                    <a:pt x="580" y="1692"/>
                    <a:pt x="587" y="1692"/>
                  </a:cubicBezTo>
                  <a:cubicBezTo>
                    <a:pt x="852" y="1669"/>
                    <a:pt x="1038" y="1274"/>
                    <a:pt x="1002" y="807"/>
                  </a:cubicBezTo>
                  <a:cubicBezTo>
                    <a:pt x="966" y="355"/>
                    <a:pt x="732" y="1"/>
                    <a:pt x="47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0" name="Google Shape;1210;p27"/>
            <p:cNvSpPr/>
            <p:nvPr/>
          </p:nvSpPr>
          <p:spPr>
            <a:xfrm>
              <a:off x="6964746" y="3290519"/>
              <a:ext cx="34428" cy="56053"/>
            </a:xfrm>
            <a:custGeom>
              <a:avLst/>
              <a:gdLst/>
              <a:ahLst/>
              <a:cxnLst/>
              <a:rect l="l" t="t" r="r" b="b"/>
              <a:pathLst>
                <a:path w="1038" h="1690" extrusionOk="0">
                  <a:moveTo>
                    <a:pt x="479" y="0"/>
                  </a:moveTo>
                  <a:cubicBezTo>
                    <a:pt x="471" y="0"/>
                    <a:pt x="463" y="0"/>
                    <a:pt x="455" y="1"/>
                  </a:cubicBezTo>
                  <a:cubicBezTo>
                    <a:pt x="186" y="21"/>
                    <a:pt x="0" y="416"/>
                    <a:pt x="40" y="883"/>
                  </a:cubicBezTo>
                  <a:cubicBezTo>
                    <a:pt x="76" y="1335"/>
                    <a:pt x="309" y="1689"/>
                    <a:pt x="566" y="1689"/>
                  </a:cubicBezTo>
                  <a:cubicBezTo>
                    <a:pt x="573" y="1689"/>
                    <a:pt x="580" y="1689"/>
                    <a:pt x="587" y="1688"/>
                  </a:cubicBezTo>
                  <a:cubicBezTo>
                    <a:pt x="852" y="1668"/>
                    <a:pt x="1038" y="1271"/>
                    <a:pt x="1001" y="807"/>
                  </a:cubicBezTo>
                  <a:cubicBezTo>
                    <a:pt x="966" y="353"/>
                    <a:pt x="734" y="0"/>
                    <a:pt x="47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1" name="Google Shape;1211;p27"/>
            <p:cNvSpPr/>
            <p:nvPr/>
          </p:nvSpPr>
          <p:spPr>
            <a:xfrm>
              <a:off x="6742448" y="3388965"/>
              <a:ext cx="75788" cy="45970"/>
            </a:xfrm>
            <a:custGeom>
              <a:avLst/>
              <a:gdLst/>
              <a:ahLst/>
              <a:cxnLst/>
              <a:rect l="l" t="t" r="r" b="b"/>
              <a:pathLst>
                <a:path w="2285" h="1386" extrusionOk="0">
                  <a:moveTo>
                    <a:pt x="1140" y="0"/>
                  </a:moveTo>
                  <a:cubicBezTo>
                    <a:pt x="510" y="0"/>
                    <a:pt x="1" y="311"/>
                    <a:pt x="1" y="692"/>
                  </a:cubicBezTo>
                  <a:cubicBezTo>
                    <a:pt x="1" y="1074"/>
                    <a:pt x="510" y="1385"/>
                    <a:pt x="1140" y="1385"/>
                  </a:cubicBezTo>
                  <a:cubicBezTo>
                    <a:pt x="1774" y="1385"/>
                    <a:pt x="2284" y="1074"/>
                    <a:pt x="2284" y="692"/>
                  </a:cubicBezTo>
                  <a:cubicBezTo>
                    <a:pt x="2284" y="311"/>
                    <a:pt x="1774" y="0"/>
                    <a:pt x="1140" y="0"/>
                  </a:cubicBezTo>
                  <a:close/>
                </a:path>
              </a:pathLst>
            </a:custGeom>
            <a:solidFill>
              <a:schemeClr val="dk1">
                <a:alpha val="15109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2" name="Google Shape;1212;p27"/>
            <p:cNvSpPr/>
            <p:nvPr/>
          </p:nvSpPr>
          <p:spPr>
            <a:xfrm>
              <a:off x="6981993" y="3352777"/>
              <a:ext cx="72139" cy="43781"/>
            </a:xfrm>
            <a:custGeom>
              <a:avLst/>
              <a:gdLst/>
              <a:ahLst/>
              <a:cxnLst/>
              <a:rect l="l" t="t" r="r" b="b"/>
              <a:pathLst>
                <a:path w="2175" h="1320" extrusionOk="0">
                  <a:moveTo>
                    <a:pt x="1088" y="1"/>
                  </a:moveTo>
                  <a:cubicBezTo>
                    <a:pt x="487" y="1"/>
                    <a:pt x="1" y="296"/>
                    <a:pt x="1" y="660"/>
                  </a:cubicBezTo>
                  <a:cubicBezTo>
                    <a:pt x="1" y="1024"/>
                    <a:pt x="487" y="1319"/>
                    <a:pt x="1088" y="1319"/>
                  </a:cubicBezTo>
                  <a:cubicBezTo>
                    <a:pt x="1688" y="1319"/>
                    <a:pt x="2175" y="1024"/>
                    <a:pt x="2175" y="660"/>
                  </a:cubicBezTo>
                  <a:cubicBezTo>
                    <a:pt x="2175" y="296"/>
                    <a:pt x="1688" y="1"/>
                    <a:pt x="1088" y="1"/>
                  </a:cubicBezTo>
                  <a:close/>
                </a:path>
              </a:pathLst>
            </a:custGeom>
            <a:solidFill>
              <a:schemeClr val="dk1">
                <a:alpha val="15109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3" name="Google Shape;1213;p27"/>
            <p:cNvSpPr/>
            <p:nvPr/>
          </p:nvSpPr>
          <p:spPr>
            <a:xfrm>
              <a:off x="6745964" y="3268362"/>
              <a:ext cx="52902" cy="43748"/>
            </a:xfrm>
            <a:custGeom>
              <a:avLst/>
              <a:gdLst/>
              <a:ahLst/>
              <a:cxnLst/>
              <a:rect l="l" t="t" r="r" b="b"/>
              <a:pathLst>
                <a:path w="1595" h="1319" extrusionOk="0">
                  <a:moveTo>
                    <a:pt x="1359" y="1"/>
                  </a:moveTo>
                  <a:cubicBezTo>
                    <a:pt x="1343" y="1"/>
                    <a:pt x="1326" y="3"/>
                    <a:pt x="1310" y="6"/>
                  </a:cubicBezTo>
                  <a:cubicBezTo>
                    <a:pt x="219" y="282"/>
                    <a:pt x="34" y="1031"/>
                    <a:pt x="27" y="1060"/>
                  </a:cubicBezTo>
                  <a:cubicBezTo>
                    <a:pt x="0" y="1173"/>
                    <a:pt x="66" y="1286"/>
                    <a:pt x="179" y="1313"/>
                  </a:cubicBezTo>
                  <a:cubicBezTo>
                    <a:pt x="196" y="1316"/>
                    <a:pt x="213" y="1319"/>
                    <a:pt x="229" y="1319"/>
                  </a:cubicBezTo>
                  <a:cubicBezTo>
                    <a:pt x="325" y="1319"/>
                    <a:pt x="412" y="1256"/>
                    <a:pt x="435" y="1160"/>
                  </a:cubicBezTo>
                  <a:cubicBezTo>
                    <a:pt x="441" y="1137"/>
                    <a:pt x="583" y="623"/>
                    <a:pt x="1412" y="418"/>
                  </a:cubicBezTo>
                  <a:cubicBezTo>
                    <a:pt x="1525" y="387"/>
                    <a:pt x="1594" y="275"/>
                    <a:pt x="1568" y="162"/>
                  </a:cubicBezTo>
                  <a:cubicBezTo>
                    <a:pt x="1542" y="66"/>
                    <a:pt x="1456" y="1"/>
                    <a:pt x="135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4" name="Google Shape;1214;p27"/>
            <p:cNvSpPr/>
            <p:nvPr/>
          </p:nvSpPr>
          <p:spPr>
            <a:xfrm>
              <a:off x="6974630" y="3253834"/>
              <a:ext cx="38043" cy="43449"/>
            </a:xfrm>
            <a:custGeom>
              <a:avLst/>
              <a:gdLst/>
              <a:ahLst/>
              <a:cxnLst/>
              <a:rect l="l" t="t" r="r" b="b"/>
              <a:pathLst>
                <a:path w="1147" h="1310" extrusionOk="0">
                  <a:moveTo>
                    <a:pt x="234" y="1"/>
                  </a:moveTo>
                  <a:cubicBezTo>
                    <a:pt x="181" y="1"/>
                    <a:pt x="127" y="21"/>
                    <a:pt x="87" y="60"/>
                  </a:cubicBezTo>
                  <a:cubicBezTo>
                    <a:pt x="1" y="143"/>
                    <a:pt x="1" y="276"/>
                    <a:pt x="83" y="359"/>
                  </a:cubicBezTo>
                  <a:cubicBezTo>
                    <a:pt x="87" y="362"/>
                    <a:pt x="495" y="783"/>
                    <a:pt x="723" y="1200"/>
                  </a:cubicBezTo>
                  <a:cubicBezTo>
                    <a:pt x="759" y="1270"/>
                    <a:pt x="833" y="1310"/>
                    <a:pt x="908" y="1310"/>
                  </a:cubicBezTo>
                  <a:cubicBezTo>
                    <a:pt x="942" y="1310"/>
                    <a:pt x="975" y="1303"/>
                    <a:pt x="1008" y="1283"/>
                  </a:cubicBezTo>
                  <a:cubicBezTo>
                    <a:pt x="1111" y="1226"/>
                    <a:pt x="1147" y="1101"/>
                    <a:pt x="1091" y="998"/>
                  </a:cubicBezTo>
                  <a:cubicBezTo>
                    <a:pt x="836" y="530"/>
                    <a:pt x="402" y="83"/>
                    <a:pt x="382" y="63"/>
                  </a:cubicBezTo>
                  <a:cubicBezTo>
                    <a:pt x="341" y="22"/>
                    <a:pt x="288" y="1"/>
                    <a:pt x="23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5" name="Google Shape;1215;p27"/>
            <p:cNvSpPr/>
            <p:nvPr/>
          </p:nvSpPr>
          <p:spPr>
            <a:xfrm>
              <a:off x="6674817" y="3530331"/>
              <a:ext cx="180829" cy="148093"/>
            </a:xfrm>
            <a:custGeom>
              <a:avLst/>
              <a:gdLst/>
              <a:ahLst/>
              <a:cxnLst/>
              <a:rect l="l" t="t" r="r" b="b"/>
              <a:pathLst>
                <a:path w="5452" h="4465" extrusionOk="0">
                  <a:moveTo>
                    <a:pt x="2202" y="0"/>
                  </a:moveTo>
                  <a:cubicBezTo>
                    <a:pt x="2202" y="0"/>
                    <a:pt x="1" y="1147"/>
                    <a:pt x="982" y="3169"/>
                  </a:cubicBezTo>
                  <a:cubicBezTo>
                    <a:pt x="1422" y="4080"/>
                    <a:pt x="2315" y="4465"/>
                    <a:pt x="3182" y="4465"/>
                  </a:cubicBezTo>
                  <a:cubicBezTo>
                    <a:pt x="4242" y="4465"/>
                    <a:pt x="5262" y="3888"/>
                    <a:pt x="5364" y="2993"/>
                  </a:cubicBezTo>
                  <a:cubicBezTo>
                    <a:pt x="5452" y="2203"/>
                    <a:pt x="4887" y="2000"/>
                    <a:pt x="4280" y="2000"/>
                  </a:cubicBezTo>
                  <a:cubicBezTo>
                    <a:pt x="3634" y="2000"/>
                    <a:pt x="2941" y="2231"/>
                    <a:pt x="2941" y="2231"/>
                  </a:cubicBezTo>
                  <a:lnTo>
                    <a:pt x="2202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219" name="Google Shape;1219;p27"/>
          <p:cNvGrpSpPr/>
          <p:nvPr/>
        </p:nvGrpSpPr>
        <p:grpSpPr>
          <a:xfrm rot="-302834">
            <a:off x="137642" y="4534743"/>
            <a:ext cx="470554" cy="601222"/>
            <a:chOff x="4257150" y="439500"/>
            <a:chExt cx="496378" cy="634217"/>
          </a:xfrm>
        </p:grpSpPr>
        <p:sp>
          <p:nvSpPr>
            <p:cNvPr id="1220" name="Google Shape;1220;p27"/>
            <p:cNvSpPr/>
            <p:nvPr/>
          </p:nvSpPr>
          <p:spPr>
            <a:xfrm>
              <a:off x="4257150" y="439500"/>
              <a:ext cx="496378" cy="634217"/>
            </a:xfrm>
            <a:custGeom>
              <a:avLst/>
              <a:gdLst/>
              <a:ahLst/>
              <a:cxnLst/>
              <a:rect l="l" t="t" r="r" b="b"/>
              <a:pathLst>
                <a:path w="15953" h="20383" extrusionOk="0">
                  <a:moveTo>
                    <a:pt x="9711" y="1634"/>
                  </a:moveTo>
                  <a:cubicBezTo>
                    <a:pt x="10362" y="1634"/>
                    <a:pt x="11021" y="1799"/>
                    <a:pt x="11624" y="2147"/>
                  </a:cubicBezTo>
                  <a:cubicBezTo>
                    <a:pt x="13455" y="3206"/>
                    <a:pt x="14084" y="5560"/>
                    <a:pt x="13019" y="7402"/>
                  </a:cubicBezTo>
                  <a:cubicBezTo>
                    <a:pt x="12999" y="7435"/>
                    <a:pt x="12979" y="7468"/>
                    <a:pt x="12950" y="7514"/>
                  </a:cubicBezTo>
                  <a:cubicBezTo>
                    <a:pt x="12936" y="7540"/>
                    <a:pt x="12924" y="7567"/>
                    <a:pt x="12910" y="7594"/>
                  </a:cubicBezTo>
                  <a:lnTo>
                    <a:pt x="9015" y="14346"/>
                  </a:lnTo>
                  <a:cubicBezTo>
                    <a:pt x="8677" y="14930"/>
                    <a:pt x="8062" y="15257"/>
                    <a:pt x="7431" y="15257"/>
                  </a:cubicBezTo>
                  <a:cubicBezTo>
                    <a:pt x="7123" y="15257"/>
                    <a:pt x="6810" y="15179"/>
                    <a:pt x="6525" y="15014"/>
                  </a:cubicBezTo>
                  <a:lnTo>
                    <a:pt x="4825" y="14031"/>
                  </a:lnTo>
                  <a:lnTo>
                    <a:pt x="2120" y="18721"/>
                  </a:lnTo>
                  <a:cubicBezTo>
                    <a:pt x="2112" y="18736"/>
                    <a:pt x="2097" y="18743"/>
                    <a:pt x="2082" y="18743"/>
                  </a:cubicBezTo>
                  <a:cubicBezTo>
                    <a:pt x="2045" y="18743"/>
                    <a:pt x="2003" y="18705"/>
                    <a:pt x="2024" y="18668"/>
                  </a:cubicBezTo>
                  <a:lnTo>
                    <a:pt x="4733" y="13979"/>
                  </a:lnTo>
                  <a:lnTo>
                    <a:pt x="3033" y="12997"/>
                  </a:lnTo>
                  <a:cubicBezTo>
                    <a:pt x="2163" y="12494"/>
                    <a:pt x="1865" y="11377"/>
                    <a:pt x="2365" y="10507"/>
                  </a:cubicBezTo>
                  <a:lnTo>
                    <a:pt x="6250" y="3778"/>
                  </a:lnTo>
                  <a:lnTo>
                    <a:pt x="6317" y="3675"/>
                  </a:lnTo>
                  <a:lnTo>
                    <a:pt x="6329" y="3652"/>
                  </a:lnTo>
                  <a:cubicBezTo>
                    <a:pt x="6346" y="3622"/>
                    <a:pt x="6360" y="3595"/>
                    <a:pt x="6372" y="3566"/>
                  </a:cubicBezTo>
                  <a:lnTo>
                    <a:pt x="6379" y="3553"/>
                  </a:lnTo>
                  <a:cubicBezTo>
                    <a:pt x="7090" y="2323"/>
                    <a:pt x="8383" y="1634"/>
                    <a:pt x="9711" y="1634"/>
                  </a:cubicBezTo>
                  <a:close/>
                  <a:moveTo>
                    <a:pt x="9715" y="1"/>
                  </a:moveTo>
                  <a:cubicBezTo>
                    <a:pt x="7823" y="1"/>
                    <a:pt x="5978" y="982"/>
                    <a:pt x="4964" y="2736"/>
                  </a:cubicBezTo>
                  <a:cubicBezTo>
                    <a:pt x="4944" y="2772"/>
                    <a:pt x="4924" y="2809"/>
                    <a:pt x="4908" y="2849"/>
                  </a:cubicBezTo>
                  <a:cubicBezTo>
                    <a:pt x="4881" y="2885"/>
                    <a:pt x="4858" y="2921"/>
                    <a:pt x="4838" y="2957"/>
                  </a:cubicBezTo>
                  <a:lnTo>
                    <a:pt x="953" y="9690"/>
                  </a:lnTo>
                  <a:cubicBezTo>
                    <a:pt x="0" y="11340"/>
                    <a:pt x="566" y="13460"/>
                    <a:pt x="2216" y="14412"/>
                  </a:cubicBezTo>
                  <a:lnTo>
                    <a:pt x="2500" y="14574"/>
                  </a:lnTo>
                  <a:lnTo>
                    <a:pt x="612" y="17851"/>
                  </a:lnTo>
                  <a:cubicBezTo>
                    <a:pt x="146" y="18654"/>
                    <a:pt x="424" y="19690"/>
                    <a:pt x="1227" y="20156"/>
                  </a:cubicBezTo>
                  <a:cubicBezTo>
                    <a:pt x="1493" y="20309"/>
                    <a:pt x="1783" y="20382"/>
                    <a:pt x="2070" y="20382"/>
                  </a:cubicBezTo>
                  <a:cubicBezTo>
                    <a:pt x="2654" y="20382"/>
                    <a:pt x="3223" y="20079"/>
                    <a:pt x="3535" y="19538"/>
                  </a:cubicBezTo>
                  <a:lnTo>
                    <a:pt x="5424" y="16264"/>
                  </a:lnTo>
                  <a:lnTo>
                    <a:pt x="5708" y="16426"/>
                  </a:lnTo>
                  <a:cubicBezTo>
                    <a:pt x="6251" y="16740"/>
                    <a:pt x="6845" y="16890"/>
                    <a:pt x="7431" y="16890"/>
                  </a:cubicBezTo>
                  <a:cubicBezTo>
                    <a:pt x="8626" y="16890"/>
                    <a:pt x="9789" y="16270"/>
                    <a:pt x="10430" y="15162"/>
                  </a:cubicBezTo>
                  <a:lnTo>
                    <a:pt x="14312" y="8430"/>
                  </a:lnTo>
                  <a:cubicBezTo>
                    <a:pt x="14335" y="8397"/>
                    <a:pt x="14352" y="8361"/>
                    <a:pt x="14368" y="8328"/>
                  </a:cubicBezTo>
                  <a:lnTo>
                    <a:pt x="14382" y="8308"/>
                  </a:lnTo>
                  <a:cubicBezTo>
                    <a:pt x="14401" y="8275"/>
                    <a:pt x="14421" y="8242"/>
                    <a:pt x="14441" y="8209"/>
                  </a:cubicBezTo>
                  <a:cubicBezTo>
                    <a:pt x="15952" y="5596"/>
                    <a:pt x="15053" y="2240"/>
                    <a:pt x="12440" y="732"/>
                  </a:cubicBezTo>
                  <a:cubicBezTo>
                    <a:pt x="11582" y="236"/>
                    <a:pt x="10643" y="1"/>
                    <a:pt x="9715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28575" dist="19050" dir="19620000" algn="bl" rotWithShape="0">
                <a:srgbClr val="000000">
                  <a:alpha val="21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1" name="Google Shape;1221;p27"/>
            <p:cNvSpPr/>
            <p:nvPr/>
          </p:nvSpPr>
          <p:spPr>
            <a:xfrm>
              <a:off x="4290692" y="759242"/>
              <a:ext cx="197456" cy="289058"/>
            </a:xfrm>
            <a:custGeom>
              <a:avLst/>
              <a:gdLst/>
              <a:ahLst/>
              <a:cxnLst/>
              <a:rect l="l" t="t" r="r" b="b"/>
              <a:pathLst>
                <a:path w="6346" h="9290" extrusionOk="0">
                  <a:moveTo>
                    <a:pt x="5348" y="1"/>
                  </a:moveTo>
                  <a:cubicBezTo>
                    <a:pt x="5048" y="1"/>
                    <a:pt x="4756" y="157"/>
                    <a:pt x="4597" y="436"/>
                  </a:cubicBezTo>
                  <a:lnTo>
                    <a:pt x="239" y="7982"/>
                  </a:lnTo>
                  <a:cubicBezTo>
                    <a:pt x="1" y="8398"/>
                    <a:pt x="143" y="8931"/>
                    <a:pt x="560" y="9172"/>
                  </a:cubicBezTo>
                  <a:cubicBezTo>
                    <a:pt x="697" y="9252"/>
                    <a:pt x="847" y="9290"/>
                    <a:pt x="996" y="9290"/>
                  </a:cubicBezTo>
                  <a:cubicBezTo>
                    <a:pt x="1296" y="9290"/>
                    <a:pt x="1588" y="9134"/>
                    <a:pt x="1750" y="8854"/>
                  </a:cubicBezTo>
                  <a:lnTo>
                    <a:pt x="6105" y="1309"/>
                  </a:lnTo>
                  <a:cubicBezTo>
                    <a:pt x="6346" y="892"/>
                    <a:pt x="6204" y="356"/>
                    <a:pt x="5784" y="118"/>
                  </a:cubicBezTo>
                  <a:cubicBezTo>
                    <a:pt x="5646" y="39"/>
                    <a:pt x="5496" y="1"/>
                    <a:pt x="5348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2" name="Google Shape;1222;p27"/>
            <p:cNvSpPr/>
            <p:nvPr/>
          </p:nvSpPr>
          <p:spPr>
            <a:xfrm>
              <a:off x="4286149" y="464890"/>
              <a:ext cx="438348" cy="474690"/>
            </a:xfrm>
            <a:custGeom>
              <a:avLst/>
              <a:gdLst/>
              <a:ahLst/>
              <a:cxnLst/>
              <a:rect l="l" t="t" r="r" b="b"/>
              <a:pathLst>
                <a:path w="14088" h="15256" extrusionOk="0">
                  <a:moveTo>
                    <a:pt x="8776" y="0"/>
                  </a:moveTo>
                  <a:cubicBezTo>
                    <a:pt x="7167" y="0"/>
                    <a:pt x="5603" y="835"/>
                    <a:pt x="4740" y="2330"/>
                  </a:cubicBezTo>
                  <a:cubicBezTo>
                    <a:pt x="4720" y="2367"/>
                    <a:pt x="4703" y="2406"/>
                    <a:pt x="4680" y="2442"/>
                  </a:cubicBezTo>
                  <a:cubicBezTo>
                    <a:pt x="4660" y="2479"/>
                    <a:pt x="4634" y="2512"/>
                    <a:pt x="4611" y="2552"/>
                  </a:cubicBezTo>
                  <a:lnTo>
                    <a:pt x="725" y="9281"/>
                  </a:lnTo>
                  <a:cubicBezTo>
                    <a:pt x="1" y="10537"/>
                    <a:pt x="434" y="12161"/>
                    <a:pt x="1694" y="12889"/>
                  </a:cubicBezTo>
                  <a:lnTo>
                    <a:pt x="5186" y="14906"/>
                  </a:lnTo>
                  <a:cubicBezTo>
                    <a:pt x="5598" y="15143"/>
                    <a:pt x="6049" y="15256"/>
                    <a:pt x="6494" y="15256"/>
                  </a:cubicBezTo>
                  <a:cubicBezTo>
                    <a:pt x="7409" y="15256"/>
                    <a:pt x="8301" y="14782"/>
                    <a:pt x="8790" y="13937"/>
                  </a:cubicBezTo>
                  <a:lnTo>
                    <a:pt x="12676" y="7208"/>
                  </a:lnTo>
                  <a:cubicBezTo>
                    <a:pt x="12696" y="7168"/>
                    <a:pt x="12712" y="7132"/>
                    <a:pt x="12735" y="7092"/>
                  </a:cubicBezTo>
                  <a:cubicBezTo>
                    <a:pt x="12755" y="7055"/>
                    <a:pt x="12781" y="7022"/>
                    <a:pt x="12801" y="6986"/>
                  </a:cubicBezTo>
                  <a:cubicBezTo>
                    <a:pt x="14088" y="4757"/>
                    <a:pt x="13327" y="1910"/>
                    <a:pt x="11099" y="624"/>
                  </a:cubicBezTo>
                  <a:cubicBezTo>
                    <a:pt x="10366" y="201"/>
                    <a:pt x="9566" y="0"/>
                    <a:pt x="8776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3" name="Google Shape;1223;p27"/>
            <p:cNvSpPr/>
            <p:nvPr/>
          </p:nvSpPr>
          <p:spPr>
            <a:xfrm>
              <a:off x="4337613" y="553538"/>
              <a:ext cx="194687" cy="268740"/>
            </a:xfrm>
            <a:custGeom>
              <a:avLst/>
              <a:gdLst/>
              <a:ahLst/>
              <a:cxnLst/>
              <a:rect l="l" t="t" r="r" b="b"/>
              <a:pathLst>
                <a:path w="6257" h="8637" extrusionOk="0">
                  <a:moveTo>
                    <a:pt x="4970" y="1"/>
                  </a:moveTo>
                  <a:cubicBezTo>
                    <a:pt x="4582" y="1"/>
                    <a:pt x="4203" y="202"/>
                    <a:pt x="3995" y="565"/>
                  </a:cubicBezTo>
                  <a:lnTo>
                    <a:pt x="311" y="6948"/>
                  </a:lnTo>
                  <a:cubicBezTo>
                    <a:pt x="1" y="7486"/>
                    <a:pt x="186" y="8175"/>
                    <a:pt x="725" y="8486"/>
                  </a:cubicBezTo>
                  <a:cubicBezTo>
                    <a:pt x="902" y="8588"/>
                    <a:pt x="1095" y="8636"/>
                    <a:pt x="1286" y="8636"/>
                  </a:cubicBezTo>
                  <a:cubicBezTo>
                    <a:pt x="1675" y="8636"/>
                    <a:pt x="2054" y="8434"/>
                    <a:pt x="2263" y="8072"/>
                  </a:cubicBezTo>
                  <a:lnTo>
                    <a:pt x="5946" y="1693"/>
                  </a:lnTo>
                  <a:cubicBezTo>
                    <a:pt x="6257" y="1151"/>
                    <a:pt x="6075" y="463"/>
                    <a:pt x="5532" y="153"/>
                  </a:cubicBezTo>
                  <a:cubicBezTo>
                    <a:pt x="5355" y="50"/>
                    <a:pt x="5162" y="1"/>
                    <a:pt x="4970" y="1"/>
                  </a:cubicBezTo>
                  <a:close/>
                </a:path>
              </a:pathLst>
            </a:custGeom>
            <a:solidFill>
              <a:schemeClr val="dk1">
                <a:alpha val="15109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4" name="Google Shape;1224;p27"/>
            <p:cNvSpPr/>
            <p:nvPr/>
          </p:nvSpPr>
          <p:spPr>
            <a:xfrm>
              <a:off x="4456161" y="621992"/>
              <a:ext cx="194780" cy="268771"/>
            </a:xfrm>
            <a:custGeom>
              <a:avLst/>
              <a:gdLst/>
              <a:ahLst/>
              <a:cxnLst/>
              <a:rect l="l" t="t" r="r" b="b"/>
              <a:pathLst>
                <a:path w="6260" h="8638" extrusionOk="0">
                  <a:moveTo>
                    <a:pt x="4972" y="0"/>
                  </a:moveTo>
                  <a:cubicBezTo>
                    <a:pt x="4583" y="0"/>
                    <a:pt x="4203" y="203"/>
                    <a:pt x="3994" y="564"/>
                  </a:cubicBezTo>
                  <a:lnTo>
                    <a:pt x="310" y="6947"/>
                  </a:lnTo>
                  <a:cubicBezTo>
                    <a:pt x="0" y="7486"/>
                    <a:pt x="185" y="8174"/>
                    <a:pt x="724" y="8484"/>
                  </a:cubicBezTo>
                  <a:cubicBezTo>
                    <a:pt x="902" y="8588"/>
                    <a:pt x="1097" y="8637"/>
                    <a:pt x="1288" y="8637"/>
                  </a:cubicBezTo>
                  <a:cubicBezTo>
                    <a:pt x="1677" y="8637"/>
                    <a:pt x="2054" y="8435"/>
                    <a:pt x="2262" y="8074"/>
                  </a:cubicBezTo>
                  <a:lnTo>
                    <a:pt x="5945" y="1692"/>
                  </a:lnTo>
                  <a:cubicBezTo>
                    <a:pt x="6259" y="1153"/>
                    <a:pt x="6074" y="462"/>
                    <a:pt x="5532" y="151"/>
                  </a:cubicBezTo>
                  <a:cubicBezTo>
                    <a:pt x="5356" y="49"/>
                    <a:pt x="5163" y="0"/>
                    <a:pt x="4972" y="0"/>
                  </a:cubicBezTo>
                  <a:close/>
                </a:path>
              </a:pathLst>
            </a:custGeom>
            <a:solidFill>
              <a:schemeClr val="dk1">
                <a:alpha val="15109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5" name="Google Shape;1225;p27"/>
            <p:cNvSpPr/>
            <p:nvPr/>
          </p:nvSpPr>
          <p:spPr>
            <a:xfrm>
              <a:off x="4417454" y="490747"/>
              <a:ext cx="254583" cy="119202"/>
            </a:xfrm>
            <a:custGeom>
              <a:avLst/>
              <a:gdLst/>
              <a:ahLst/>
              <a:cxnLst/>
              <a:rect l="l" t="t" r="r" b="b"/>
              <a:pathLst>
                <a:path w="8182" h="3831" extrusionOk="0">
                  <a:moveTo>
                    <a:pt x="4028" y="1"/>
                  </a:moveTo>
                  <a:cubicBezTo>
                    <a:pt x="3436" y="1"/>
                    <a:pt x="2844" y="130"/>
                    <a:pt x="2308" y="451"/>
                  </a:cubicBezTo>
                  <a:cubicBezTo>
                    <a:pt x="1591" y="877"/>
                    <a:pt x="1" y="3268"/>
                    <a:pt x="447" y="3671"/>
                  </a:cubicBezTo>
                  <a:cubicBezTo>
                    <a:pt x="530" y="3744"/>
                    <a:pt x="616" y="3798"/>
                    <a:pt x="708" y="3830"/>
                  </a:cubicBezTo>
                  <a:lnTo>
                    <a:pt x="1429" y="2583"/>
                  </a:lnTo>
                  <a:cubicBezTo>
                    <a:pt x="1637" y="2220"/>
                    <a:pt x="2018" y="2018"/>
                    <a:pt x="2408" y="2018"/>
                  </a:cubicBezTo>
                  <a:cubicBezTo>
                    <a:pt x="2596" y="2018"/>
                    <a:pt x="2792" y="2067"/>
                    <a:pt x="2966" y="2171"/>
                  </a:cubicBezTo>
                  <a:cubicBezTo>
                    <a:pt x="3162" y="2283"/>
                    <a:pt x="3311" y="2441"/>
                    <a:pt x="3407" y="2627"/>
                  </a:cubicBezTo>
                  <a:cubicBezTo>
                    <a:pt x="3773" y="2415"/>
                    <a:pt x="4134" y="2253"/>
                    <a:pt x="4468" y="2230"/>
                  </a:cubicBezTo>
                  <a:cubicBezTo>
                    <a:pt x="4518" y="2226"/>
                    <a:pt x="4567" y="2223"/>
                    <a:pt x="4620" y="2223"/>
                  </a:cubicBezTo>
                  <a:cubicBezTo>
                    <a:pt x="5057" y="2223"/>
                    <a:pt x="5609" y="2336"/>
                    <a:pt x="6141" y="2448"/>
                  </a:cubicBezTo>
                  <a:cubicBezTo>
                    <a:pt x="6676" y="2560"/>
                    <a:pt x="7192" y="2673"/>
                    <a:pt x="7553" y="2673"/>
                  </a:cubicBezTo>
                  <a:cubicBezTo>
                    <a:pt x="7973" y="2673"/>
                    <a:pt x="8181" y="2524"/>
                    <a:pt x="7973" y="2048"/>
                  </a:cubicBezTo>
                  <a:cubicBezTo>
                    <a:pt x="7593" y="1175"/>
                    <a:pt x="5800" y="1"/>
                    <a:pt x="4028" y="1"/>
                  </a:cubicBezTo>
                  <a:close/>
                </a:path>
              </a:pathLst>
            </a:custGeom>
            <a:solidFill>
              <a:schemeClr val="dk1">
                <a:alpha val="15109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6" name="Google Shape;1226;p27"/>
            <p:cNvSpPr/>
            <p:nvPr/>
          </p:nvSpPr>
          <p:spPr>
            <a:xfrm>
              <a:off x="4439483" y="553538"/>
              <a:ext cx="83979" cy="57843"/>
            </a:xfrm>
            <a:custGeom>
              <a:avLst/>
              <a:gdLst/>
              <a:ahLst/>
              <a:cxnLst/>
              <a:rect l="l" t="t" r="r" b="b"/>
              <a:pathLst>
                <a:path w="2699" h="1859" extrusionOk="0">
                  <a:moveTo>
                    <a:pt x="1700" y="0"/>
                  </a:moveTo>
                  <a:cubicBezTo>
                    <a:pt x="1310" y="0"/>
                    <a:pt x="929" y="202"/>
                    <a:pt x="721" y="565"/>
                  </a:cubicBezTo>
                  <a:lnTo>
                    <a:pt x="0" y="1812"/>
                  </a:lnTo>
                  <a:cubicBezTo>
                    <a:pt x="89" y="1845"/>
                    <a:pt x="185" y="1859"/>
                    <a:pt x="281" y="1859"/>
                  </a:cubicBezTo>
                  <a:cubicBezTo>
                    <a:pt x="976" y="1859"/>
                    <a:pt x="1855" y="1098"/>
                    <a:pt x="2699" y="609"/>
                  </a:cubicBezTo>
                  <a:cubicBezTo>
                    <a:pt x="2603" y="423"/>
                    <a:pt x="2454" y="265"/>
                    <a:pt x="2258" y="153"/>
                  </a:cubicBezTo>
                  <a:cubicBezTo>
                    <a:pt x="2084" y="49"/>
                    <a:pt x="1888" y="0"/>
                    <a:pt x="1700" y="0"/>
                  </a:cubicBezTo>
                  <a:close/>
                </a:path>
              </a:pathLst>
            </a:custGeom>
            <a:solidFill>
              <a:schemeClr val="dk1">
                <a:alpha val="15109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80147D8A-10E0-464E-B007-E1A55192C409}"/>
              </a:ext>
            </a:extLst>
          </p:cNvPr>
          <p:cNvSpPr txBox="1"/>
          <p:nvPr/>
        </p:nvSpPr>
        <p:spPr>
          <a:xfrm>
            <a:off x="842872" y="1104303"/>
            <a:ext cx="768966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0" i="0" dirty="0" err="1">
                <a:solidFill>
                  <a:srgbClr val="333333"/>
                </a:solidFill>
                <a:effectLst/>
                <a:latin typeface="Comic Sans MS" panose="030F0702030302020204" pitchFamily="66" charset="0"/>
              </a:rPr>
              <a:t>Dalam</a:t>
            </a:r>
            <a:r>
              <a:rPr lang="en-US" sz="2400" b="0" i="0" dirty="0">
                <a:solidFill>
                  <a:srgbClr val="333333"/>
                </a:solidFill>
                <a:effectLst/>
                <a:latin typeface="Comic Sans MS" panose="030F0702030302020204" pitchFamily="66" charset="0"/>
              </a:rPr>
              <a:t> </a:t>
            </a:r>
            <a:r>
              <a:rPr lang="en-US" sz="2400" b="0" i="0" dirty="0" err="1">
                <a:solidFill>
                  <a:srgbClr val="333333"/>
                </a:solidFill>
                <a:effectLst/>
                <a:latin typeface="Comic Sans MS" panose="030F0702030302020204" pitchFamily="66" charset="0"/>
              </a:rPr>
              <a:t>kejuaraan</a:t>
            </a:r>
            <a:r>
              <a:rPr lang="en-US" sz="2400" b="0" i="0" dirty="0">
                <a:solidFill>
                  <a:srgbClr val="333333"/>
                </a:solidFill>
                <a:effectLst/>
                <a:latin typeface="Comic Sans MS" panose="030F0702030302020204" pitchFamily="66" charset="0"/>
              </a:rPr>
              <a:t> </a:t>
            </a:r>
            <a:r>
              <a:rPr lang="en-US" sz="2400" b="0" i="0" dirty="0" err="1">
                <a:solidFill>
                  <a:srgbClr val="333333"/>
                </a:solidFill>
                <a:effectLst/>
                <a:latin typeface="Comic Sans MS" panose="030F0702030302020204" pitchFamily="66" charset="0"/>
              </a:rPr>
              <a:t>lomba</a:t>
            </a:r>
            <a:r>
              <a:rPr lang="en-US" sz="2400" b="0" i="0" dirty="0">
                <a:solidFill>
                  <a:srgbClr val="333333"/>
                </a:solidFill>
                <a:effectLst/>
                <a:latin typeface="Comic Sans MS" panose="030F0702030302020204" pitchFamily="66" charset="0"/>
              </a:rPr>
              <a:t> </a:t>
            </a:r>
            <a:r>
              <a:rPr lang="en-US" sz="2400" b="0" i="0" dirty="0" err="1">
                <a:solidFill>
                  <a:srgbClr val="333333"/>
                </a:solidFill>
                <a:effectLst/>
                <a:latin typeface="Comic Sans MS" panose="030F0702030302020204" pitchFamily="66" charset="0"/>
              </a:rPr>
              <a:t>lari</a:t>
            </a:r>
            <a:r>
              <a:rPr lang="en-US" sz="2400" b="0" i="0" dirty="0">
                <a:solidFill>
                  <a:srgbClr val="333333"/>
                </a:solidFill>
                <a:effectLst/>
                <a:latin typeface="Comic Sans MS" panose="030F0702030302020204" pitchFamily="66" charset="0"/>
              </a:rPr>
              <a:t>, </a:t>
            </a:r>
            <a:r>
              <a:rPr lang="en-US" sz="2400" b="0" i="0" dirty="0" err="1">
                <a:solidFill>
                  <a:srgbClr val="333333"/>
                </a:solidFill>
                <a:effectLst/>
                <a:latin typeface="Comic Sans MS" panose="030F0702030302020204" pitchFamily="66" charset="0"/>
              </a:rPr>
              <a:t>usia</a:t>
            </a:r>
            <a:r>
              <a:rPr lang="en-US" sz="2400" b="0" i="0" dirty="0">
                <a:solidFill>
                  <a:srgbClr val="333333"/>
                </a:solidFill>
                <a:effectLst/>
                <a:latin typeface="Comic Sans MS" panose="030F0702030302020204" pitchFamily="66" charset="0"/>
              </a:rPr>
              <a:t> 8-9 </a:t>
            </a:r>
            <a:r>
              <a:rPr lang="en-US" sz="2400" b="0" i="0" dirty="0" err="1">
                <a:solidFill>
                  <a:srgbClr val="333333"/>
                </a:solidFill>
                <a:effectLst/>
                <a:latin typeface="Comic Sans MS" panose="030F0702030302020204" pitchFamily="66" charset="0"/>
              </a:rPr>
              <a:t>tahun</a:t>
            </a:r>
            <a:r>
              <a:rPr lang="en-US" sz="2400" b="0" i="0" dirty="0">
                <a:solidFill>
                  <a:srgbClr val="333333"/>
                </a:solidFill>
                <a:effectLst/>
                <a:latin typeface="Comic Sans MS" panose="030F0702030302020204" pitchFamily="66" charset="0"/>
              </a:rPr>
              <a:t> </a:t>
            </a:r>
            <a:r>
              <a:rPr lang="en-US" sz="2400" b="0" i="0" dirty="0" err="1">
                <a:solidFill>
                  <a:srgbClr val="333333"/>
                </a:solidFill>
                <a:effectLst/>
                <a:latin typeface="Comic Sans MS" panose="030F0702030302020204" pitchFamily="66" charset="0"/>
              </a:rPr>
              <a:t>jaraknya</a:t>
            </a:r>
            <a:r>
              <a:rPr lang="en-US" sz="2400" b="0" i="0" dirty="0">
                <a:solidFill>
                  <a:srgbClr val="333333"/>
                </a:solidFill>
                <a:effectLst/>
                <a:latin typeface="Comic Sans MS" panose="030F0702030302020204" pitchFamily="66" charset="0"/>
              </a:rPr>
              <a:t> </a:t>
            </a:r>
            <a:r>
              <a:rPr lang="en-US" sz="2400" b="1" dirty="0">
                <a:solidFill>
                  <a:srgbClr val="333333"/>
                </a:solidFill>
                <a:latin typeface="Comic Sans MS" panose="030F0702030302020204" pitchFamily="66" charset="0"/>
              </a:rPr>
              <a:t>2</a:t>
            </a:r>
            <a:r>
              <a:rPr lang="en-US" sz="2400" b="1" i="0" dirty="0" smtClean="0">
                <a:solidFill>
                  <a:srgbClr val="333333"/>
                </a:solidFill>
                <a:effectLst/>
                <a:latin typeface="Comic Sans MS" panose="030F0702030302020204" pitchFamily="66" charset="0"/>
              </a:rPr>
              <a:t>.000 </a:t>
            </a:r>
            <a:r>
              <a:rPr lang="en-US" sz="2400" b="1" i="0" dirty="0">
                <a:solidFill>
                  <a:srgbClr val="333333"/>
                </a:solidFill>
                <a:effectLst/>
                <a:latin typeface="Comic Sans MS" panose="030F0702030302020204" pitchFamily="66" charset="0"/>
              </a:rPr>
              <a:t>m</a:t>
            </a:r>
            <a:r>
              <a:rPr lang="en-US" sz="2400" b="0" i="0" dirty="0">
                <a:solidFill>
                  <a:srgbClr val="333333"/>
                </a:solidFill>
                <a:effectLst/>
                <a:latin typeface="Comic Sans MS" panose="030F0702030302020204" pitchFamily="66" charset="0"/>
              </a:rPr>
              <a:t>. </a:t>
            </a:r>
            <a:r>
              <a:rPr lang="en-US" sz="2400" b="0" i="0" dirty="0" err="1">
                <a:solidFill>
                  <a:srgbClr val="333333"/>
                </a:solidFill>
                <a:effectLst/>
                <a:latin typeface="Comic Sans MS" panose="030F0702030302020204" pitchFamily="66" charset="0"/>
              </a:rPr>
              <a:t>sedangkan</a:t>
            </a:r>
            <a:r>
              <a:rPr lang="en-US" sz="2400" b="0" i="0" dirty="0">
                <a:solidFill>
                  <a:srgbClr val="333333"/>
                </a:solidFill>
                <a:effectLst/>
                <a:latin typeface="Comic Sans MS" panose="030F0702030302020204" pitchFamily="66" charset="0"/>
              </a:rPr>
              <a:t> </a:t>
            </a:r>
            <a:r>
              <a:rPr lang="en-US" sz="2400" b="0" i="0" dirty="0" err="1">
                <a:solidFill>
                  <a:srgbClr val="333333"/>
                </a:solidFill>
                <a:effectLst/>
                <a:latin typeface="Comic Sans MS" panose="030F0702030302020204" pitchFamily="66" charset="0"/>
              </a:rPr>
              <a:t>untuk</a:t>
            </a:r>
            <a:r>
              <a:rPr lang="en-US" sz="2400" b="0" i="0" dirty="0">
                <a:solidFill>
                  <a:srgbClr val="333333"/>
                </a:solidFill>
                <a:effectLst/>
                <a:latin typeface="Comic Sans MS" panose="030F0702030302020204" pitchFamily="66" charset="0"/>
              </a:rPr>
              <a:t> </a:t>
            </a:r>
            <a:r>
              <a:rPr lang="en-US" sz="2400" b="0" i="0" dirty="0" err="1">
                <a:solidFill>
                  <a:srgbClr val="333333"/>
                </a:solidFill>
                <a:effectLst/>
                <a:latin typeface="Comic Sans MS" panose="030F0702030302020204" pitchFamily="66" charset="0"/>
              </a:rPr>
              <a:t>usia</a:t>
            </a:r>
            <a:r>
              <a:rPr lang="en-US" sz="2400" b="0" i="0" dirty="0">
                <a:solidFill>
                  <a:srgbClr val="333333"/>
                </a:solidFill>
                <a:effectLst/>
                <a:latin typeface="Comic Sans MS" panose="030F0702030302020204" pitchFamily="66" charset="0"/>
              </a:rPr>
              <a:t> 10-11 </a:t>
            </a:r>
            <a:r>
              <a:rPr lang="en-US" sz="2400" b="0" i="0" dirty="0" err="1">
                <a:solidFill>
                  <a:srgbClr val="333333"/>
                </a:solidFill>
                <a:effectLst/>
                <a:latin typeface="Comic Sans MS" panose="030F0702030302020204" pitchFamily="66" charset="0"/>
              </a:rPr>
              <a:t>tahun</a:t>
            </a:r>
            <a:r>
              <a:rPr lang="en-US" sz="2400" b="0" i="0" dirty="0">
                <a:solidFill>
                  <a:srgbClr val="333333"/>
                </a:solidFill>
                <a:effectLst/>
                <a:latin typeface="Comic Sans MS" panose="030F0702030302020204" pitchFamily="66" charset="0"/>
              </a:rPr>
              <a:t> </a:t>
            </a:r>
            <a:r>
              <a:rPr lang="en-US" sz="2400" b="0" i="0" dirty="0" err="1">
                <a:solidFill>
                  <a:srgbClr val="333333"/>
                </a:solidFill>
                <a:effectLst/>
                <a:latin typeface="Comic Sans MS" panose="030F0702030302020204" pitchFamily="66" charset="0"/>
              </a:rPr>
              <a:t>jaraknya</a:t>
            </a:r>
            <a:r>
              <a:rPr lang="en-US" sz="2400" b="0" i="0">
                <a:solidFill>
                  <a:srgbClr val="333333"/>
                </a:solidFill>
                <a:effectLst/>
                <a:latin typeface="Comic Sans MS" panose="030F0702030302020204" pitchFamily="66" charset="0"/>
              </a:rPr>
              <a:t> </a:t>
            </a:r>
            <a:r>
              <a:rPr lang="en-US" sz="2400" b="1" dirty="0">
                <a:solidFill>
                  <a:srgbClr val="333333"/>
                </a:solidFill>
                <a:latin typeface="Comic Sans MS" panose="030F0702030302020204" pitchFamily="66" charset="0"/>
              </a:rPr>
              <a:t>4</a:t>
            </a:r>
            <a:r>
              <a:rPr lang="en-US" sz="2400" b="1" i="0" smtClean="0">
                <a:solidFill>
                  <a:srgbClr val="333333"/>
                </a:solidFill>
                <a:effectLst/>
                <a:latin typeface="Comic Sans MS" panose="030F0702030302020204" pitchFamily="66" charset="0"/>
              </a:rPr>
              <a:t>0 </a:t>
            </a:r>
            <a:r>
              <a:rPr lang="en-US" sz="2400" b="1" i="0" dirty="0">
                <a:solidFill>
                  <a:srgbClr val="333333"/>
                </a:solidFill>
                <a:effectLst/>
                <a:latin typeface="Comic Sans MS" panose="030F0702030302020204" pitchFamily="66" charset="0"/>
              </a:rPr>
              <a:t>hm</a:t>
            </a:r>
            <a:r>
              <a:rPr lang="en-US" sz="2400" b="0" i="0" dirty="0">
                <a:solidFill>
                  <a:srgbClr val="333333"/>
                </a:solidFill>
                <a:effectLst/>
                <a:latin typeface="Comic Sans MS" panose="030F0702030302020204" pitchFamily="66" charset="0"/>
              </a:rPr>
              <a:t>. </a:t>
            </a:r>
            <a:r>
              <a:rPr lang="en-US" sz="2400" dirty="0" err="1">
                <a:solidFill>
                  <a:srgbClr val="333333"/>
                </a:solidFill>
                <a:latin typeface="Comic Sans MS" panose="030F0702030302020204" pitchFamily="66" charset="0"/>
              </a:rPr>
              <a:t>B</a:t>
            </a:r>
            <a:r>
              <a:rPr lang="en-US" sz="2400" b="0" i="0" dirty="0" err="1">
                <a:solidFill>
                  <a:srgbClr val="333333"/>
                </a:solidFill>
                <a:effectLst/>
                <a:latin typeface="Comic Sans MS" panose="030F0702030302020204" pitchFamily="66" charset="0"/>
              </a:rPr>
              <a:t>erapa</a:t>
            </a:r>
            <a:r>
              <a:rPr lang="en-US" sz="2400" b="0" i="0" dirty="0">
                <a:solidFill>
                  <a:srgbClr val="333333"/>
                </a:solidFill>
                <a:effectLst/>
                <a:latin typeface="Comic Sans MS" panose="030F0702030302020204" pitchFamily="66" charset="0"/>
              </a:rPr>
              <a:t> </a:t>
            </a:r>
            <a:r>
              <a:rPr lang="en-US" sz="2400" b="1" i="0" dirty="0">
                <a:solidFill>
                  <a:srgbClr val="333333"/>
                </a:solidFill>
                <a:effectLst/>
                <a:latin typeface="Comic Sans MS" panose="030F0702030302020204" pitchFamily="66" charset="0"/>
              </a:rPr>
              <a:t>km</a:t>
            </a:r>
            <a:r>
              <a:rPr lang="en-US" sz="2400" b="0" i="0" dirty="0">
                <a:solidFill>
                  <a:srgbClr val="333333"/>
                </a:solidFill>
                <a:effectLst/>
                <a:latin typeface="Comic Sans MS" panose="030F0702030302020204" pitchFamily="66" charset="0"/>
              </a:rPr>
              <a:t> </a:t>
            </a:r>
            <a:r>
              <a:rPr lang="en-US" sz="2400" b="0" i="0" dirty="0" err="1">
                <a:solidFill>
                  <a:srgbClr val="333333"/>
                </a:solidFill>
                <a:effectLst/>
                <a:latin typeface="Comic Sans MS" panose="030F0702030302020204" pitchFamily="66" charset="0"/>
              </a:rPr>
              <a:t>jarak</a:t>
            </a:r>
            <a:r>
              <a:rPr lang="en-US" sz="2400" b="0" i="0" dirty="0">
                <a:solidFill>
                  <a:srgbClr val="333333"/>
                </a:solidFill>
                <a:effectLst/>
                <a:latin typeface="Comic Sans MS" panose="030F0702030302020204" pitchFamily="66" charset="0"/>
              </a:rPr>
              <a:t> </a:t>
            </a:r>
            <a:r>
              <a:rPr lang="en-US" sz="2400" b="0" i="0" dirty="0" err="1">
                <a:solidFill>
                  <a:srgbClr val="333333"/>
                </a:solidFill>
                <a:effectLst/>
                <a:latin typeface="Comic Sans MS" panose="030F0702030302020204" pitchFamily="66" charset="0"/>
              </a:rPr>
              <a:t>kejuaraan</a:t>
            </a:r>
            <a:r>
              <a:rPr lang="en-US" sz="2400" b="0" i="0" dirty="0">
                <a:solidFill>
                  <a:srgbClr val="333333"/>
                </a:solidFill>
                <a:effectLst/>
                <a:latin typeface="Comic Sans MS" panose="030F0702030302020204" pitchFamily="66" charset="0"/>
              </a:rPr>
              <a:t> </a:t>
            </a:r>
            <a:r>
              <a:rPr lang="en-US" sz="2400" b="0" i="0" dirty="0" err="1">
                <a:solidFill>
                  <a:srgbClr val="333333"/>
                </a:solidFill>
                <a:effectLst/>
                <a:latin typeface="Comic Sans MS" panose="030F0702030302020204" pitchFamily="66" charset="0"/>
              </a:rPr>
              <a:t>lari</a:t>
            </a:r>
            <a:r>
              <a:rPr lang="en-US" sz="2400" b="0" i="0" dirty="0">
                <a:solidFill>
                  <a:srgbClr val="333333"/>
                </a:solidFill>
                <a:effectLst/>
                <a:latin typeface="Comic Sans MS" panose="030F0702030302020204" pitchFamily="66" charset="0"/>
              </a:rPr>
              <a:t> </a:t>
            </a:r>
            <a:r>
              <a:rPr lang="en-US" sz="2400" b="0" i="0" dirty="0" err="1">
                <a:solidFill>
                  <a:srgbClr val="333333"/>
                </a:solidFill>
                <a:effectLst/>
                <a:latin typeface="Comic Sans MS" panose="030F0702030302020204" pitchFamily="66" charset="0"/>
              </a:rPr>
              <a:t>keseluruhan</a:t>
            </a:r>
            <a:r>
              <a:rPr lang="en-US" sz="2400" b="0" i="0" dirty="0">
                <a:solidFill>
                  <a:srgbClr val="333333"/>
                </a:solidFill>
                <a:effectLst/>
                <a:latin typeface="Comic Sans MS" panose="030F0702030302020204" pitchFamily="66" charset="0"/>
              </a:rPr>
              <a:t>?</a:t>
            </a:r>
            <a:endParaRPr lang="en-US" sz="24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5AF92AE0-D0E1-45DB-9EBD-D9D4EEA977DE}"/>
              </a:ext>
            </a:extLst>
          </p:cNvPr>
          <p:cNvSpPr txBox="1"/>
          <p:nvPr/>
        </p:nvSpPr>
        <p:spPr>
          <a:xfrm>
            <a:off x="842872" y="3710896"/>
            <a:ext cx="8018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Jawab :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D7A4ED84-FB1E-4A33-ABF8-7B75C4CB2919}"/>
              </a:ext>
            </a:extLst>
          </p:cNvPr>
          <p:cNvSpPr txBox="1"/>
          <p:nvPr/>
        </p:nvSpPr>
        <p:spPr>
          <a:xfrm>
            <a:off x="852491" y="4158262"/>
            <a:ext cx="61266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Jadi,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AC7D2801-34D9-4EBA-AF7A-04BFB88D15D7}"/>
              </a:ext>
            </a:extLst>
          </p:cNvPr>
          <p:cNvSpPr txBox="1"/>
          <p:nvPr/>
        </p:nvSpPr>
        <p:spPr>
          <a:xfrm>
            <a:off x="842872" y="3263530"/>
            <a:ext cx="1040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Ditanya</a:t>
            </a:r>
            <a:r>
              <a:rPr lang="en-US" dirty="0"/>
              <a:t>    :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EFD36283-648C-4BFF-BFE6-0BCBB6091488}"/>
              </a:ext>
            </a:extLst>
          </p:cNvPr>
          <p:cNvSpPr txBox="1"/>
          <p:nvPr/>
        </p:nvSpPr>
        <p:spPr>
          <a:xfrm>
            <a:off x="844785" y="2747938"/>
            <a:ext cx="103105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Diketahui</a:t>
            </a:r>
            <a:r>
              <a:rPr lang="en-US" dirty="0"/>
              <a:t> :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xmlns="" id="{C13DF5AE-F79A-45FF-834E-236D22069E7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27562" y="308919"/>
            <a:ext cx="5457647" cy="45256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0278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nd of the School Year by Slidesgo">
  <a:themeElements>
    <a:clrScheme name="Simple Light">
      <a:dk1>
        <a:srgbClr val="434343"/>
      </a:dk1>
      <a:lt1>
        <a:srgbClr val="FFFBEF"/>
      </a:lt1>
      <a:dk2>
        <a:srgbClr val="FFE466"/>
      </a:dk2>
      <a:lt2>
        <a:srgbClr val="FFAE24"/>
      </a:lt2>
      <a:accent1>
        <a:srgbClr val="F95858"/>
      </a:accent1>
      <a:accent2>
        <a:srgbClr val="8F357D"/>
      </a:accent2>
      <a:accent3>
        <a:srgbClr val="5295AF"/>
      </a:accent3>
      <a:accent4>
        <a:srgbClr val="65C1C9"/>
      </a:accent4>
      <a:accent5>
        <a:srgbClr val="9CE8D9"/>
      </a:accent5>
      <a:accent6>
        <a:srgbClr val="BFE8E0"/>
      </a:accent6>
      <a:hlink>
        <a:srgbClr val="434343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352</TotalTime>
  <Words>420</Words>
  <Application>Microsoft Office PowerPoint</Application>
  <PresentationFormat>On-screen Show (16:9)</PresentationFormat>
  <Paragraphs>86</Paragraphs>
  <Slides>9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7" baseType="lpstr">
      <vt:lpstr>Odibee Sans</vt:lpstr>
      <vt:lpstr>Bernard MT Condensed</vt:lpstr>
      <vt:lpstr>Abel</vt:lpstr>
      <vt:lpstr>Bellota Text</vt:lpstr>
      <vt:lpstr>Didact Gothic</vt:lpstr>
      <vt:lpstr>Arial</vt:lpstr>
      <vt:lpstr>Comic Sans MS</vt:lpstr>
      <vt:lpstr>End of the School Year by Slidesgo</vt:lpstr>
      <vt:lpstr>Penjumlahan Konversi Satuan Panjang dan Soal Cerita.</vt:lpstr>
      <vt:lpstr>Penjumahan Satuan Panjang</vt:lpstr>
      <vt:lpstr>PowerPoint Presentation</vt:lpstr>
      <vt:lpstr>Soal Cerita Penjumlahan satuan panjang </vt:lpstr>
      <vt:lpstr>Soal Cerita Penjumlahan Satuan Panjang </vt:lpstr>
      <vt:lpstr>A PICTURE IS WORTH A THOUSAND WORDS</vt:lpstr>
      <vt:lpstr>Soal latihan </vt:lpstr>
      <vt:lpstr>Soal cerita 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Penjumlahan Konversi Satuan Panjang dan Soal Cerita.</dc:title>
  <dc:creator>ELENA MAHANANI</dc:creator>
  <cp:lastModifiedBy>LENOVO</cp:lastModifiedBy>
  <cp:revision>27</cp:revision>
  <dcterms:modified xsi:type="dcterms:W3CDTF">2020-10-12T03:44:33Z</dcterms:modified>
</cp:coreProperties>
</file>