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5" r:id="rId7"/>
    <p:sldId id="267" r:id="rId8"/>
    <p:sldId id="278" r:id="rId9"/>
    <p:sldId id="277" r:id="rId1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atrick Hand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961259-0289-4544-BD38-0D7C47EF4494}">
  <a:tblStyle styleId="{8D961259-0289-4544-BD38-0D7C47EF44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>
        <p:guide orient="horz" pos="30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7948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3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77cf0412cd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77cf0412cd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79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1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07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77cf0412cd_0_1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77cf0412cd_0_1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031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77cf0412cd_0_1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77cf0412cd_0_1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89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77cf0412cd_0_1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77cf0412cd_0_1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88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22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CUSTOM_5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21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5104875" y="2218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720900" y="1300343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20900" y="12954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448975" y="1873750"/>
            <a:ext cx="62463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7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40">
            <a:hlinkClick r:id="rId3" action="ppaction://hlinksldjump"/>
          </p:cNvPr>
          <p:cNvSpPr/>
          <p:nvPr/>
        </p:nvSpPr>
        <p:spPr>
          <a:xfrm>
            <a:off x="3297700" y="3851225"/>
            <a:ext cx="2548500" cy="5727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40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Start!</a:t>
            </a:r>
            <a:endParaRPr/>
          </a:p>
        </p:txBody>
      </p: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</a:t>
            </a:r>
            <a:r>
              <a:rPr lang="en" dirty="0" smtClean="0"/>
              <a:t>ila 3 Pancasila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3"/>
          <p:cNvSpPr txBox="1">
            <a:spLocks noGrp="1"/>
          </p:cNvSpPr>
          <p:nvPr>
            <p:ph type="title"/>
          </p:nvPr>
        </p:nvSpPr>
        <p:spPr>
          <a:xfrm>
            <a:off x="731510" y="405729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Sila 3 </a:t>
            </a:r>
            <a:endParaRPr dirty="0"/>
          </a:p>
        </p:txBody>
      </p:sp>
      <p:sp>
        <p:nvSpPr>
          <p:cNvPr id="828" name="Google Shape;828;p43"/>
          <p:cNvSpPr txBox="1">
            <a:spLocks noGrp="1"/>
          </p:cNvSpPr>
          <p:nvPr>
            <p:ph type="subTitle" idx="1"/>
          </p:nvPr>
        </p:nvSpPr>
        <p:spPr>
          <a:xfrm>
            <a:off x="319421" y="2025750"/>
            <a:ext cx="4498373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3200" b="1" dirty="0" err="1"/>
              <a:t>Persatuan</a:t>
            </a:r>
            <a:r>
              <a:rPr lang="en-US" sz="3200" b="1" dirty="0"/>
              <a:t> Indonesia</a:t>
            </a:r>
            <a:endParaRPr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79" y="0"/>
            <a:ext cx="3835834" cy="34979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2788" y="2526175"/>
            <a:ext cx="38592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id-ID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</a:t>
            </a:r>
            <a:r>
              <a:rPr lang="en-US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nya</a:t>
            </a:r>
            <a:r>
              <a:rPr lang="id-ID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 kita menjaga persatuan dan kesatuan bangsa dan cinta bangsa dan tanah air. 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3290" y="4128444"/>
            <a:ext cx="90515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>
              <a:lnSpc>
                <a:spcPct val="150000"/>
              </a:lnSpc>
              <a:spcAft>
                <a:spcPts val="1000"/>
              </a:spcAft>
            </a:pPr>
            <a:r>
              <a:rPr lang="id-ID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Pohon beringin melambangkan bahwa Indonesia merupakan tempat berlindung bagi rakyat Indonesia. Selain itu, pohon beringin juga memiliki akar yang sangat kuat dan menjalar di mana – mana, seperti </a:t>
            </a:r>
            <a:r>
              <a:rPr lang="id-ID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d-ID" b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nekaragaman </a:t>
            </a:r>
            <a:r>
              <a:rPr lang="id-ID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suku dan bangsa Indonesia yang harus tetap bersatu.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" grpId="0"/>
      <p:bldP spid="828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</a:t>
            </a:r>
            <a:r>
              <a:rPr lang="en" dirty="0" smtClean="0"/>
              <a:t>engamalan Sila 3</a:t>
            </a:r>
            <a:endParaRPr dirty="0"/>
          </a:p>
        </p:txBody>
      </p:sp>
      <p:sp>
        <p:nvSpPr>
          <p:cNvPr id="845" name="Google Shape;845;p44"/>
          <p:cNvSpPr txBox="1">
            <a:spLocks noGrp="1"/>
          </p:cNvSpPr>
          <p:nvPr>
            <p:ph type="title" idx="2"/>
          </p:nvPr>
        </p:nvSpPr>
        <p:spPr>
          <a:xfrm>
            <a:off x="3293028" y="8351099"/>
            <a:ext cx="827197" cy="5228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846" name="Google Shape;846;p44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44">
            <a:hlinkClick r:id="rId4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5" name="Google Shape;865;p44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26" name="Picture 2" descr="Lagu Indonesia Raya 3 Stanza | SDN Ciwangi Purwakar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028"/>
            <a:ext cx="3088067" cy="299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870;p45"/>
          <p:cNvSpPr/>
          <p:nvPr/>
        </p:nvSpPr>
        <p:spPr>
          <a:xfrm rot="287100">
            <a:off x="3622375" y="1991800"/>
            <a:ext cx="3630355" cy="2297664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latin typeface="Patrick Hand" panose="020B0604020202020204" charset="0"/>
              </a:rPr>
              <a:t>Upacara</a:t>
            </a:r>
            <a:r>
              <a:rPr lang="en-US" sz="2800" b="1" dirty="0" smtClean="0">
                <a:latin typeface="Patrick Hand" panose="020B0604020202020204" charset="0"/>
              </a:rPr>
              <a:t> </a:t>
            </a:r>
            <a:r>
              <a:rPr lang="en-US" sz="2800" b="1" dirty="0" err="1" smtClean="0">
                <a:latin typeface="Patrick Hand" panose="020B0604020202020204" charset="0"/>
              </a:rPr>
              <a:t>bendera</a:t>
            </a:r>
            <a:r>
              <a:rPr lang="en-US" sz="2800" b="1" dirty="0" smtClean="0">
                <a:latin typeface="Patrick Hand" panose="020B0604020202020204" charset="0"/>
              </a:rPr>
              <a:t> </a:t>
            </a:r>
            <a:r>
              <a:rPr lang="en-US" sz="2800" b="1" dirty="0" err="1" smtClean="0">
                <a:latin typeface="Patrick Hand" panose="020B0604020202020204" charset="0"/>
              </a:rPr>
              <a:t>dan</a:t>
            </a:r>
            <a:r>
              <a:rPr lang="en-US" sz="2800" b="1" dirty="0" smtClean="0">
                <a:latin typeface="Patrick Hand" panose="020B0604020202020204" charset="0"/>
              </a:rPr>
              <a:t> </a:t>
            </a:r>
            <a:r>
              <a:rPr lang="en-US" sz="2800" b="1" dirty="0" err="1" smtClean="0">
                <a:latin typeface="Patrick Hand" panose="020B0604020202020204" charset="0"/>
              </a:rPr>
              <a:t>menyanyikan</a:t>
            </a:r>
            <a:r>
              <a:rPr lang="en-US" sz="2800" b="1" dirty="0" smtClean="0">
                <a:latin typeface="Patrick Hand" panose="020B0604020202020204" charset="0"/>
              </a:rPr>
              <a:t> </a:t>
            </a:r>
            <a:r>
              <a:rPr lang="en-US" sz="2800" b="1" dirty="0" err="1" smtClean="0">
                <a:latin typeface="Patrick Hand" panose="020B0604020202020204" charset="0"/>
              </a:rPr>
              <a:t>lagu</a:t>
            </a:r>
            <a:r>
              <a:rPr lang="en-US" sz="2800" b="1" dirty="0" smtClean="0">
                <a:latin typeface="Patrick Hand" panose="020B0604020202020204" charset="0"/>
              </a:rPr>
              <a:t> Indonesia </a:t>
            </a:r>
            <a:r>
              <a:rPr lang="en-US" sz="2800" b="1" dirty="0" err="1" smtClean="0">
                <a:latin typeface="Patrick Hand" panose="020B0604020202020204" charset="0"/>
              </a:rPr>
              <a:t>raya</a:t>
            </a:r>
            <a:endParaRPr sz="2800" b="1" dirty="0">
              <a:latin typeface="Patrick Han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5"/>
          <p:cNvSpPr/>
          <p:nvPr/>
        </p:nvSpPr>
        <p:spPr>
          <a:xfrm rot="10800000">
            <a:off x="205483" y="1381004"/>
            <a:ext cx="3876118" cy="2153305"/>
          </a:xfrm>
          <a:prstGeom prst="wedgeEllipseCallout">
            <a:avLst>
              <a:gd name="adj1" fmla="val -72748"/>
              <a:gd name="adj2" fmla="val 897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5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45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9" name="Google Shape;939;p45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72" y="1890357"/>
            <a:ext cx="3326338" cy="1134600"/>
          </a:xfrm>
        </p:spPr>
        <p:txBody>
          <a:bodyPr/>
          <a:lstStyle/>
          <a:p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menari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menyanyikan</a:t>
            </a:r>
            <a:r>
              <a:rPr lang="en-US" dirty="0" smtClean="0"/>
              <a:t> </a:t>
            </a:r>
            <a:r>
              <a:rPr lang="en-US" dirty="0" err="1" smtClean="0"/>
              <a:t>lagu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endParaRPr lang="en-US" dirty="0"/>
          </a:p>
        </p:txBody>
      </p:sp>
      <p:sp>
        <p:nvSpPr>
          <p:cNvPr id="74" name="Google Shape;844;p44"/>
          <p:cNvSpPr txBox="1">
            <a:spLocks/>
          </p:cNvSpPr>
          <p:nvPr/>
        </p:nvSpPr>
        <p:spPr>
          <a:xfrm>
            <a:off x="720901" y="606656"/>
            <a:ext cx="77136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"/>
              <a:buNone/>
              <a:defRPr sz="37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/>
              <a:t>Pengamalan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2050" name="Picture 2" descr="Materi Tematik Kelas 5 Tema 6 Subtema 2 : Pola Lantai Dalam Seni Tari -  RIYANPE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97" y="1220871"/>
            <a:ext cx="3961541" cy="301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6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6">
            <a:hlinkClick r:id="rId4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2" name="Google Shape;962;p46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" name="Google Shape;844;p44"/>
          <p:cNvSpPr txBox="1">
            <a:spLocks/>
          </p:cNvSpPr>
          <p:nvPr/>
        </p:nvSpPr>
        <p:spPr>
          <a:xfrm>
            <a:off x="720901" y="606656"/>
            <a:ext cx="77136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"/>
              <a:buNone/>
              <a:defRPr sz="37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/>
              <a:t>Pengamalan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26" name="Google Shape;967;p47"/>
          <p:cNvSpPr/>
          <p:nvPr/>
        </p:nvSpPr>
        <p:spPr>
          <a:xfrm>
            <a:off x="3602159" y="1624919"/>
            <a:ext cx="4641057" cy="2495017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258657" y="2356582"/>
            <a:ext cx="3765460" cy="1134600"/>
          </a:xfrm>
        </p:spPr>
        <p:txBody>
          <a:bodyPr/>
          <a:lstStyle/>
          <a:p>
            <a:pPr algn="l">
              <a:buNone/>
            </a:pPr>
            <a:r>
              <a:rPr lang="en-US" sz="3200" dirty="0" err="1" smtClean="0"/>
              <a:t>Bermain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teman</a:t>
            </a:r>
            <a:r>
              <a:rPr lang="en-US" sz="3200" dirty="0" smtClean="0"/>
              <a:t> </a:t>
            </a:r>
            <a:r>
              <a:rPr lang="en-US" sz="3200" dirty="0" err="1" smtClean="0"/>
              <a:t>tanpa</a:t>
            </a:r>
            <a:r>
              <a:rPr lang="en-US" sz="3200" dirty="0" smtClean="0"/>
              <a:t> </a:t>
            </a:r>
            <a:r>
              <a:rPr lang="en-US" sz="3200" dirty="0" err="1" smtClean="0"/>
              <a:t>membedakan</a:t>
            </a:r>
            <a:r>
              <a:rPr lang="en-US" sz="3200" dirty="0" smtClean="0"/>
              <a:t> agama </a:t>
            </a:r>
            <a:r>
              <a:rPr lang="en-US" sz="3200" dirty="0" err="1" smtClean="0"/>
              <a:t>maupun</a:t>
            </a:r>
            <a:r>
              <a:rPr lang="en-US" sz="3200" dirty="0" smtClean="0"/>
              <a:t> </a:t>
            </a:r>
            <a:r>
              <a:rPr lang="en-US" sz="3200" dirty="0" err="1" smtClean="0"/>
              <a:t>suku</a:t>
            </a:r>
            <a:endParaRPr lang="en-US" sz="3200" dirty="0"/>
          </a:p>
        </p:txBody>
      </p:sp>
      <p:pic>
        <p:nvPicPr>
          <p:cNvPr id="3078" name="Picture 6" descr="MODUL HIDUP RUKU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382"/>
            <a:ext cx="3246634" cy="297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49"/>
          <p:cNvSpPr/>
          <p:nvPr/>
        </p:nvSpPr>
        <p:spPr>
          <a:xfrm>
            <a:off x="6349678" y="1654699"/>
            <a:ext cx="2761200" cy="1840800"/>
          </a:xfrm>
          <a:prstGeom prst="wedgeEllipseCallout">
            <a:avLst>
              <a:gd name="adj1" fmla="val -70979"/>
              <a:gd name="adj2" fmla="val 29255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9"/>
          <p:cNvSpPr txBox="1">
            <a:spLocks noGrp="1"/>
          </p:cNvSpPr>
          <p:nvPr>
            <p:ph type="title"/>
          </p:nvPr>
        </p:nvSpPr>
        <p:spPr>
          <a:xfrm>
            <a:off x="6483494" y="2026722"/>
            <a:ext cx="2496122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dirty="0" err="1" smtClean="0"/>
              <a:t>Hidup</a:t>
            </a:r>
            <a:r>
              <a:rPr lang="en-US" sz="2000" u="none" dirty="0" smtClean="0"/>
              <a:t> </a:t>
            </a:r>
            <a:r>
              <a:rPr lang="en-US" sz="2000" u="none" dirty="0" err="1" smtClean="0"/>
              <a:t>rukun</a:t>
            </a:r>
            <a:r>
              <a:rPr lang="en-US" sz="2000" u="none" dirty="0" smtClean="0"/>
              <a:t> </a:t>
            </a:r>
            <a:r>
              <a:rPr lang="en-US" sz="2000" u="none" dirty="0" err="1" smtClean="0"/>
              <a:t>dengan</a:t>
            </a:r>
            <a:r>
              <a:rPr lang="en-US" sz="2000" u="none" dirty="0" smtClean="0"/>
              <a:t> orang lain, </a:t>
            </a:r>
            <a:r>
              <a:rPr lang="en-US" sz="2000" u="none" dirty="0" err="1" smtClean="0"/>
              <a:t>contoh</a:t>
            </a:r>
            <a:r>
              <a:rPr lang="en-US" sz="2000" u="none" dirty="0" smtClean="0"/>
              <a:t> </a:t>
            </a:r>
            <a:r>
              <a:rPr lang="en-US" sz="2000" u="none" dirty="0" err="1" smtClean="0"/>
              <a:t>tidak</a:t>
            </a:r>
            <a:r>
              <a:rPr lang="en-US" sz="2000" u="none" dirty="0" smtClean="0"/>
              <a:t> </a:t>
            </a:r>
            <a:r>
              <a:rPr lang="en-US" sz="2000" u="none" dirty="0" err="1" smtClean="0"/>
              <a:t>bertengkar</a:t>
            </a:r>
            <a:r>
              <a:rPr lang="en-US" sz="2000" u="none" dirty="0" smtClean="0"/>
              <a:t> </a:t>
            </a:r>
            <a:r>
              <a:rPr lang="en-US" sz="2000" u="none" dirty="0" err="1" smtClean="0"/>
              <a:t>ketika</a:t>
            </a:r>
            <a:r>
              <a:rPr lang="en-US" sz="2000" u="none" dirty="0" smtClean="0"/>
              <a:t> </a:t>
            </a:r>
            <a:r>
              <a:rPr lang="en-US" sz="2000" u="none" dirty="0" err="1" smtClean="0"/>
              <a:t>bermain</a:t>
            </a:r>
            <a:r>
              <a:rPr lang="en-US" sz="2000" u="none" dirty="0" smtClean="0"/>
              <a:t> </a:t>
            </a:r>
            <a:r>
              <a:rPr lang="en-US" sz="2000" u="none" dirty="0" err="1" smtClean="0"/>
              <a:t>dengan</a:t>
            </a:r>
            <a:r>
              <a:rPr lang="en-US" sz="2000" u="none" dirty="0" smtClean="0"/>
              <a:t> </a:t>
            </a:r>
            <a:r>
              <a:rPr lang="en-US" sz="2000" u="none" dirty="0" err="1" smtClean="0"/>
              <a:t>teman</a:t>
            </a:r>
            <a:endParaRPr sz="2000" u="none" dirty="0"/>
          </a:p>
        </p:txBody>
      </p:sp>
      <p:sp>
        <p:nvSpPr>
          <p:cNvPr id="1126" name="Google Shape;1126;p49">
            <a:hlinkClick r:id="" action="ppaction://noaction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49"/>
          <p:cNvSpPr/>
          <p:nvPr/>
        </p:nvSpPr>
        <p:spPr>
          <a:xfrm>
            <a:off x="142758" y="1169357"/>
            <a:ext cx="2805371" cy="104884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Patrick Hand" panose="020B0604020202020204" charset="0"/>
              </a:rPr>
              <a:t>Tidak</a:t>
            </a:r>
            <a:r>
              <a:rPr lang="en-US" sz="3200" b="1" dirty="0" smtClean="0">
                <a:latin typeface="Patrick Hand" panose="020B0604020202020204" charset="0"/>
              </a:rPr>
              <a:t> </a:t>
            </a:r>
            <a:r>
              <a:rPr lang="en-US" sz="3200" b="1" dirty="0" err="1" smtClean="0">
                <a:latin typeface="Patrick Hand" panose="020B0604020202020204" charset="0"/>
              </a:rPr>
              <a:t>bertengkar</a:t>
            </a:r>
            <a:r>
              <a:rPr lang="en-US" sz="3200" b="1" dirty="0" smtClean="0">
                <a:latin typeface="Patrick Hand" panose="020B0604020202020204" charset="0"/>
              </a:rPr>
              <a:t> </a:t>
            </a:r>
            <a:endParaRPr sz="3200" b="1" dirty="0">
              <a:latin typeface="Patrick Hand" panose="020B0604020202020204" charset="0"/>
            </a:endParaRPr>
          </a:p>
        </p:txBody>
      </p:sp>
      <p:sp>
        <p:nvSpPr>
          <p:cNvPr id="1128" name="Google Shape;1128;p49"/>
          <p:cNvSpPr/>
          <p:nvPr/>
        </p:nvSpPr>
        <p:spPr>
          <a:xfrm>
            <a:off x="8062937" y="3386774"/>
            <a:ext cx="720323" cy="574971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49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1" name="Google Shape;1131;p49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0" name="Google Shape;844;p44"/>
          <p:cNvSpPr txBox="1">
            <a:spLocks/>
          </p:cNvSpPr>
          <p:nvPr/>
        </p:nvSpPr>
        <p:spPr>
          <a:xfrm>
            <a:off x="720901" y="606656"/>
            <a:ext cx="77136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"/>
              <a:buNone/>
              <a:defRPr sz="37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/>
              <a:t>Pengamalan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4098" name="Picture 2" descr="Diduga Berkelahi, Siswa SD di Sukabumi Tew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" y="2343881"/>
            <a:ext cx="3021501" cy="20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ma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03" y="2161196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  <p:bldP spid="1086" grpId="0"/>
      <p:bldP spid="1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51"/>
          <p:cNvSpPr/>
          <p:nvPr/>
        </p:nvSpPr>
        <p:spPr>
          <a:xfrm>
            <a:off x="0" y="1795975"/>
            <a:ext cx="4715838" cy="1840800"/>
          </a:xfrm>
          <a:prstGeom prst="wedgeEllipseCallout">
            <a:avLst>
              <a:gd name="adj1" fmla="val 53275"/>
              <a:gd name="adj2" fmla="val 4823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51"/>
          <p:cNvSpPr txBox="1">
            <a:spLocks noGrp="1"/>
          </p:cNvSpPr>
          <p:nvPr>
            <p:ph type="title"/>
          </p:nvPr>
        </p:nvSpPr>
        <p:spPr>
          <a:xfrm>
            <a:off x="547400" y="2268098"/>
            <a:ext cx="3942407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Melaksanakan gotong royong di lingkungan sekolah</a:t>
            </a:r>
            <a:endParaRPr dirty="0"/>
          </a:p>
        </p:txBody>
      </p:sp>
      <p:sp>
        <p:nvSpPr>
          <p:cNvPr id="1170" name="Google Shape;1170;p51">
            <a:hlinkClick r:id="" action="ppaction://noaction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51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0" name="Google Shape;1230;p51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122" name="Picture 2" descr="Dewi Haryani: Contoh RPP Bahasa Arab Kurikulum 20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80" y="1213793"/>
            <a:ext cx="4397920" cy="318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844;p44"/>
          <p:cNvSpPr txBox="1">
            <a:spLocks/>
          </p:cNvSpPr>
          <p:nvPr/>
        </p:nvSpPr>
        <p:spPr>
          <a:xfrm>
            <a:off x="720901" y="606656"/>
            <a:ext cx="77136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"/>
              <a:buNone/>
              <a:defRPr sz="37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/>
              <a:t>Pengamalan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" grpId="0" animBg="1"/>
      <p:bldP spid="1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 err="1" smtClean="0"/>
              <a:t>Tugas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2788" y="1582221"/>
            <a:ext cx="6038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Menuliskan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cerita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pengalaman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berdasarkan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pengamalan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sila</a:t>
            </a:r>
            <a:r>
              <a:rPr lang="en-US" sz="2800" b="1" dirty="0" smtClean="0"/>
              <a:t> ke-3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301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61"/>
          <p:cNvSpPr txBox="1">
            <a:spLocks noGrp="1"/>
          </p:cNvSpPr>
          <p:nvPr>
            <p:ph type="title"/>
          </p:nvPr>
        </p:nvSpPr>
        <p:spPr>
          <a:xfrm>
            <a:off x="2414169" y="1292841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</a:t>
            </a:r>
            <a:r>
              <a:rPr lang="en" dirty="0" smtClean="0"/>
              <a:t>erima Kasih</a:t>
            </a:r>
            <a:endParaRPr dirty="0"/>
          </a:p>
        </p:txBody>
      </p:sp>
      <p:grpSp>
        <p:nvGrpSpPr>
          <p:cNvPr id="1801" name="Google Shape;1801;p61"/>
          <p:cNvGrpSpPr/>
          <p:nvPr/>
        </p:nvGrpSpPr>
        <p:grpSpPr>
          <a:xfrm>
            <a:off x="6474288" y="1030113"/>
            <a:ext cx="2669712" cy="4121451"/>
            <a:chOff x="5935827" y="724913"/>
            <a:chExt cx="2395220" cy="3697695"/>
          </a:xfrm>
        </p:grpSpPr>
        <p:sp>
          <p:nvSpPr>
            <p:cNvPr id="1802" name="Google Shape;1802;p61"/>
            <p:cNvSpPr/>
            <p:nvPr/>
          </p:nvSpPr>
          <p:spPr>
            <a:xfrm>
              <a:off x="6717393" y="2212159"/>
              <a:ext cx="835100" cy="509909"/>
            </a:xfrm>
            <a:custGeom>
              <a:avLst/>
              <a:gdLst/>
              <a:ahLst/>
              <a:cxnLst/>
              <a:rect l="l" t="t" r="r" b="b"/>
              <a:pathLst>
                <a:path w="16628" h="10153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1"/>
            <p:cNvSpPr/>
            <p:nvPr/>
          </p:nvSpPr>
          <p:spPr>
            <a:xfrm>
              <a:off x="6564766" y="1966369"/>
              <a:ext cx="117571" cy="996866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41" y="1975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1"/>
            <p:cNvSpPr/>
            <p:nvPr/>
          </p:nvSpPr>
          <p:spPr>
            <a:xfrm>
              <a:off x="6674654" y="1966369"/>
              <a:ext cx="68755" cy="992296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9" y="19697"/>
                  </a:lnTo>
                  <a:lnTo>
                    <a:pt x="133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1"/>
            <p:cNvSpPr/>
            <p:nvPr/>
          </p:nvSpPr>
          <p:spPr>
            <a:xfrm>
              <a:off x="7468474" y="1990777"/>
              <a:ext cx="142029" cy="992296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1"/>
            <p:cNvSpPr/>
            <p:nvPr/>
          </p:nvSpPr>
          <p:spPr>
            <a:xfrm>
              <a:off x="7584489" y="1990777"/>
              <a:ext cx="91656" cy="992296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1"/>
            <p:cNvSpPr/>
            <p:nvPr/>
          </p:nvSpPr>
          <p:spPr>
            <a:xfrm>
              <a:off x="6714380" y="3025818"/>
              <a:ext cx="116064" cy="972458"/>
            </a:xfrm>
            <a:custGeom>
              <a:avLst/>
              <a:gdLst/>
              <a:ahLst/>
              <a:cxnLst/>
              <a:rect l="l" t="t" r="r" b="b"/>
              <a:pathLst>
                <a:path w="2311" h="19363" extrusionOk="0">
                  <a:moveTo>
                    <a:pt x="0" y="0"/>
                  </a:moveTo>
                  <a:lnTo>
                    <a:pt x="517" y="19332"/>
                  </a:lnTo>
                  <a:lnTo>
                    <a:pt x="2310" y="19362"/>
                  </a:lnTo>
                  <a:lnTo>
                    <a:pt x="2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1"/>
            <p:cNvSpPr/>
            <p:nvPr/>
          </p:nvSpPr>
          <p:spPr>
            <a:xfrm>
              <a:off x="6827331" y="3028831"/>
              <a:ext cx="70261" cy="969445"/>
            </a:xfrm>
            <a:custGeom>
              <a:avLst/>
              <a:gdLst/>
              <a:ahLst/>
              <a:cxnLst/>
              <a:rect l="l" t="t" r="r" b="b"/>
              <a:pathLst>
                <a:path w="1399" h="19303" extrusionOk="0">
                  <a:moveTo>
                    <a:pt x="0" y="1"/>
                  </a:moveTo>
                  <a:lnTo>
                    <a:pt x="61" y="19302"/>
                  </a:lnTo>
                  <a:lnTo>
                    <a:pt x="1399" y="18329"/>
                  </a:lnTo>
                  <a:lnTo>
                    <a:pt x="1186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1"/>
            <p:cNvSpPr/>
            <p:nvPr/>
          </p:nvSpPr>
          <p:spPr>
            <a:xfrm>
              <a:off x="7503580" y="3073127"/>
              <a:ext cx="135902" cy="972458"/>
            </a:xfrm>
            <a:custGeom>
              <a:avLst/>
              <a:gdLst/>
              <a:ahLst/>
              <a:cxnLst/>
              <a:rect l="l" t="t" r="r" b="b"/>
              <a:pathLst>
                <a:path w="2706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1"/>
            <p:cNvSpPr/>
            <p:nvPr/>
          </p:nvSpPr>
          <p:spPr>
            <a:xfrm>
              <a:off x="7618088" y="3074634"/>
              <a:ext cx="87036" cy="970952"/>
            </a:xfrm>
            <a:custGeom>
              <a:avLst/>
              <a:gdLst/>
              <a:ahLst/>
              <a:cxnLst/>
              <a:rect l="l" t="t" r="r" b="b"/>
              <a:pathLst>
                <a:path w="1733" h="19333" extrusionOk="0">
                  <a:moveTo>
                    <a:pt x="0" y="1"/>
                  </a:moveTo>
                  <a:lnTo>
                    <a:pt x="426" y="1933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1"/>
            <p:cNvSpPr/>
            <p:nvPr/>
          </p:nvSpPr>
          <p:spPr>
            <a:xfrm>
              <a:off x="7207416" y="3079204"/>
              <a:ext cx="134395" cy="970952"/>
            </a:xfrm>
            <a:custGeom>
              <a:avLst/>
              <a:gdLst/>
              <a:ahLst/>
              <a:cxnLst/>
              <a:rect l="l" t="t" r="r" b="b"/>
              <a:pathLst>
                <a:path w="2676" h="19333" extrusionOk="0">
                  <a:moveTo>
                    <a:pt x="1" y="1"/>
                  </a:moveTo>
                  <a:lnTo>
                    <a:pt x="882" y="19332"/>
                  </a:lnTo>
                  <a:lnTo>
                    <a:pt x="2676" y="19332"/>
                  </a:lnTo>
                  <a:lnTo>
                    <a:pt x="228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1"/>
            <p:cNvSpPr/>
            <p:nvPr/>
          </p:nvSpPr>
          <p:spPr>
            <a:xfrm>
              <a:off x="7321924" y="3080761"/>
              <a:ext cx="85529" cy="969395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0"/>
                  </a:moveTo>
                  <a:lnTo>
                    <a:pt x="396" y="19301"/>
                  </a:lnTo>
                  <a:lnTo>
                    <a:pt x="1703" y="18298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1"/>
            <p:cNvSpPr/>
            <p:nvPr/>
          </p:nvSpPr>
          <p:spPr>
            <a:xfrm>
              <a:off x="6656372" y="2126680"/>
              <a:ext cx="859458" cy="537381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69"/>
                  </a:lnTo>
                  <a:lnTo>
                    <a:pt x="17113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1"/>
            <p:cNvSpPr/>
            <p:nvPr/>
          </p:nvSpPr>
          <p:spPr>
            <a:xfrm>
              <a:off x="7850117" y="1317591"/>
              <a:ext cx="1557" cy="3114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0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61"/>
                    <a:pt x="31" y="31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1"/>
            <p:cNvSpPr/>
            <p:nvPr/>
          </p:nvSpPr>
          <p:spPr>
            <a:xfrm>
              <a:off x="6886845" y="20411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1"/>
            <p:cNvSpPr/>
            <p:nvPr/>
          </p:nvSpPr>
          <p:spPr>
            <a:xfrm>
              <a:off x="6299138" y="1463991"/>
              <a:ext cx="216811" cy="137760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47" y="1"/>
                  </a:moveTo>
                  <a:cubicBezTo>
                    <a:pt x="1515" y="1"/>
                    <a:pt x="688" y="246"/>
                    <a:pt x="1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70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04" y="163"/>
                    <a:pt x="3024" y="1"/>
                    <a:pt x="234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1"/>
            <p:cNvSpPr/>
            <p:nvPr/>
          </p:nvSpPr>
          <p:spPr>
            <a:xfrm>
              <a:off x="6293011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8" y="0"/>
                  </a:moveTo>
                  <a:cubicBezTo>
                    <a:pt x="1859" y="0"/>
                    <a:pt x="1386" y="99"/>
                    <a:pt x="913" y="368"/>
                  </a:cubicBezTo>
                  <a:cubicBezTo>
                    <a:pt x="275" y="733"/>
                    <a:pt x="1" y="1523"/>
                    <a:pt x="123" y="2283"/>
                  </a:cubicBezTo>
                  <a:cubicBezTo>
                    <a:pt x="810" y="1796"/>
                    <a:pt x="1637" y="1551"/>
                    <a:pt x="2469" y="1551"/>
                  </a:cubicBezTo>
                  <a:cubicBezTo>
                    <a:pt x="3146" y="1551"/>
                    <a:pt x="3826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0"/>
                    <a:pt x="229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1"/>
            <p:cNvSpPr/>
            <p:nvPr/>
          </p:nvSpPr>
          <p:spPr>
            <a:xfrm>
              <a:off x="6363273" y="1470068"/>
              <a:ext cx="134345" cy="114708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133" y="0"/>
                  </a:moveTo>
                  <a:cubicBezTo>
                    <a:pt x="750" y="0"/>
                    <a:pt x="358" y="82"/>
                    <a:pt x="31" y="156"/>
                  </a:cubicBezTo>
                  <a:cubicBezTo>
                    <a:pt x="0" y="186"/>
                    <a:pt x="0" y="217"/>
                    <a:pt x="31" y="217"/>
                  </a:cubicBezTo>
                  <a:cubicBezTo>
                    <a:pt x="387" y="217"/>
                    <a:pt x="795" y="137"/>
                    <a:pt x="1178" y="137"/>
                  </a:cubicBezTo>
                  <a:cubicBezTo>
                    <a:pt x="1580" y="137"/>
                    <a:pt x="1955" y="224"/>
                    <a:pt x="2219" y="581"/>
                  </a:cubicBezTo>
                  <a:cubicBezTo>
                    <a:pt x="2553" y="1037"/>
                    <a:pt x="249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675" y="1585"/>
                    <a:pt x="2675" y="825"/>
                    <a:pt x="2219" y="369"/>
                  </a:cubicBezTo>
                  <a:cubicBezTo>
                    <a:pt x="1924" y="89"/>
                    <a:pt x="1534" y="0"/>
                    <a:pt x="11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1"/>
            <p:cNvSpPr/>
            <p:nvPr/>
          </p:nvSpPr>
          <p:spPr>
            <a:xfrm>
              <a:off x="6420275" y="1501758"/>
              <a:ext cx="78548" cy="47360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0"/>
                  </a:moveTo>
                  <a:cubicBezTo>
                    <a:pt x="390" y="0"/>
                    <a:pt x="220" y="58"/>
                    <a:pt x="51" y="194"/>
                  </a:cubicBezTo>
                  <a:cubicBezTo>
                    <a:pt x="1" y="243"/>
                    <a:pt x="32" y="293"/>
                    <a:pt x="79" y="293"/>
                  </a:cubicBezTo>
                  <a:cubicBezTo>
                    <a:pt x="89" y="293"/>
                    <a:pt x="100" y="290"/>
                    <a:pt x="111" y="285"/>
                  </a:cubicBezTo>
                  <a:cubicBezTo>
                    <a:pt x="250" y="229"/>
                    <a:pt x="383" y="193"/>
                    <a:pt x="512" y="193"/>
                  </a:cubicBezTo>
                  <a:cubicBezTo>
                    <a:pt x="666" y="193"/>
                    <a:pt x="814" y="244"/>
                    <a:pt x="962" y="376"/>
                  </a:cubicBezTo>
                  <a:cubicBezTo>
                    <a:pt x="1145" y="528"/>
                    <a:pt x="123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4" y="872"/>
                    <a:pt x="1540" y="802"/>
                  </a:cubicBezTo>
                  <a:cubicBezTo>
                    <a:pt x="1343" y="385"/>
                    <a:pt x="972" y="0"/>
                    <a:pt x="55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1"/>
            <p:cNvSpPr/>
            <p:nvPr/>
          </p:nvSpPr>
          <p:spPr>
            <a:xfrm>
              <a:off x="7500516" y="1463991"/>
              <a:ext cx="216861" cy="137760"/>
            </a:xfrm>
            <a:custGeom>
              <a:avLst/>
              <a:gdLst/>
              <a:ahLst/>
              <a:cxnLst/>
              <a:rect l="l" t="t" r="r" b="b"/>
              <a:pathLst>
                <a:path w="4318" h="2743" extrusionOk="0">
                  <a:moveTo>
                    <a:pt x="1948" y="1"/>
                  </a:moveTo>
                  <a:cubicBezTo>
                    <a:pt x="1273" y="1"/>
                    <a:pt x="600" y="163"/>
                    <a:pt x="1" y="490"/>
                  </a:cubicBezTo>
                  <a:lnTo>
                    <a:pt x="1" y="2405"/>
                  </a:lnTo>
                  <a:cubicBezTo>
                    <a:pt x="656" y="2640"/>
                    <a:pt x="1235" y="2742"/>
                    <a:pt x="1739" y="2742"/>
                  </a:cubicBezTo>
                  <a:cubicBezTo>
                    <a:pt x="3314" y="2742"/>
                    <a:pt x="4156" y="1746"/>
                    <a:pt x="4317" y="733"/>
                  </a:cubicBezTo>
                  <a:cubicBezTo>
                    <a:pt x="3613" y="246"/>
                    <a:pt x="2779" y="1"/>
                    <a:pt x="194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1"/>
            <p:cNvSpPr/>
            <p:nvPr/>
          </p:nvSpPr>
          <p:spPr>
            <a:xfrm>
              <a:off x="7500516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2" y="0"/>
                  </a:moveTo>
                  <a:cubicBezTo>
                    <a:pt x="945" y="0"/>
                    <a:pt x="1" y="733"/>
                    <a:pt x="1" y="733"/>
                  </a:cubicBezTo>
                  <a:lnTo>
                    <a:pt x="1" y="2040"/>
                  </a:lnTo>
                  <a:cubicBezTo>
                    <a:pt x="600" y="1713"/>
                    <a:pt x="1273" y="1551"/>
                    <a:pt x="1948" y="1551"/>
                  </a:cubicBezTo>
                  <a:cubicBezTo>
                    <a:pt x="2779" y="1551"/>
                    <a:pt x="3613" y="1796"/>
                    <a:pt x="4317" y="2283"/>
                  </a:cubicBezTo>
                  <a:cubicBezTo>
                    <a:pt x="4439" y="1523"/>
                    <a:pt x="4165" y="733"/>
                    <a:pt x="3527" y="368"/>
                  </a:cubicBezTo>
                  <a:cubicBezTo>
                    <a:pt x="3054" y="99"/>
                    <a:pt x="2581" y="0"/>
                    <a:pt x="214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1"/>
            <p:cNvSpPr/>
            <p:nvPr/>
          </p:nvSpPr>
          <p:spPr>
            <a:xfrm>
              <a:off x="7517341" y="1470068"/>
              <a:ext cx="134395" cy="114708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546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183" y="1676"/>
                    <a:pt x="152" y="1037"/>
                    <a:pt x="456" y="581"/>
                  </a:cubicBezTo>
                  <a:cubicBezTo>
                    <a:pt x="715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6"/>
                    <a:pt x="2675" y="156"/>
                  </a:cubicBezTo>
                  <a:cubicBezTo>
                    <a:pt x="2333" y="82"/>
                    <a:pt x="1933" y="0"/>
                    <a:pt x="15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1"/>
            <p:cNvSpPr/>
            <p:nvPr/>
          </p:nvSpPr>
          <p:spPr>
            <a:xfrm>
              <a:off x="7517693" y="1502411"/>
              <a:ext cx="77242" cy="46707"/>
            </a:xfrm>
            <a:custGeom>
              <a:avLst/>
              <a:gdLst/>
              <a:ahLst/>
              <a:cxnLst/>
              <a:rect l="l" t="t" r="r" b="b"/>
              <a:pathLst>
                <a:path w="1538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0" y="859"/>
                    <a:pt x="50" y="930"/>
                    <a:pt x="101" y="930"/>
                  </a:cubicBezTo>
                  <a:cubicBezTo>
                    <a:pt x="116" y="930"/>
                    <a:pt x="132" y="924"/>
                    <a:pt x="145" y="910"/>
                  </a:cubicBezTo>
                  <a:cubicBezTo>
                    <a:pt x="297" y="728"/>
                    <a:pt x="388" y="515"/>
                    <a:pt x="571" y="363"/>
                  </a:cubicBezTo>
                  <a:cubicBezTo>
                    <a:pt x="719" y="231"/>
                    <a:pt x="868" y="180"/>
                    <a:pt x="1021" y="180"/>
                  </a:cubicBezTo>
                  <a:cubicBezTo>
                    <a:pt x="1150" y="180"/>
                    <a:pt x="1283" y="216"/>
                    <a:pt x="1422" y="272"/>
                  </a:cubicBezTo>
                  <a:cubicBezTo>
                    <a:pt x="1433" y="277"/>
                    <a:pt x="1444" y="280"/>
                    <a:pt x="1455" y="280"/>
                  </a:cubicBezTo>
                  <a:cubicBezTo>
                    <a:pt x="1502" y="280"/>
                    <a:pt x="1538" y="230"/>
                    <a:pt x="1513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1"/>
            <p:cNvSpPr/>
            <p:nvPr/>
          </p:nvSpPr>
          <p:spPr>
            <a:xfrm>
              <a:off x="6905176" y="1951101"/>
              <a:ext cx="253473" cy="118525"/>
            </a:xfrm>
            <a:custGeom>
              <a:avLst/>
              <a:gdLst/>
              <a:ahLst/>
              <a:cxnLst/>
              <a:rect l="l" t="t" r="r" b="b"/>
              <a:pathLst>
                <a:path w="5047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5" y="122"/>
                    <a:pt x="1764" y="396"/>
                    <a:pt x="183" y="943"/>
                  </a:cubicBezTo>
                  <a:cubicBezTo>
                    <a:pt x="122" y="1125"/>
                    <a:pt x="92" y="1277"/>
                    <a:pt x="1" y="1429"/>
                  </a:cubicBezTo>
                  <a:cubicBezTo>
                    <a:pt x="1" y="1429"/>
                    <a:pt x="792" y="2360"/>
                    <a:pt x="2506" y="2360"/>
                  </a:cubicBezTo>
                  <a:cubicBezTo>
                    <a:pt x="3192" y="2360"/>
                    <a:pt x="4026" y="221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1"/>
            <p:cNvSpPr/>
            <p:nvPr/>
          </p:nvSpPr>
          <p:spPr>
            <a:xfrm>
              <a:off x="6905176" y="1856481"/>
              <a:ext cx="271804" cy="141979"/>
            </a:xfrm>
            <a:custGeom>
              <a:avLst/>
              <a:gdLst/>
              <a:ahLst/>
              <a:cxnLst/>
              <a:rect l="l" t="t" r="r" b="b"/>
              <a:pathLst>
                <a:path w="5412" h="2827" extrusionOk="0">
                  <a:moveTo>
                    <a:pt x="5411" y="0"/>
                  </a:moveTo>
                  <a:lnTo>
                    <a:pt x="1" y="426"/>
                  </a:lnTo>
                  <a:cubicBezTo>
                    <a:pt x="1" y="426"/>
                    <a:pt x="426" y="1763"/>
                    <a:pt x="183" y="2827"/>
                  </a:cubicBezTo>
                  <a:cubicBezTo>
                    <a:pt x="1764" y="2280"/>
                    <a:pt x="3375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1"/>
            <p:cNvSpPr/>
            <p:nvPr/>
          </p:nvSpPr>
          <p:spPr>
            <a:xfrm>
              <a:off x="6492797" y="891100"/>
              <a:ext cx="1050504" cy="989835"/>
            </a:xfrm>
            <a:custGeom>
              <a:avLst/>
              <a:gdLst/>
              <a:ahLst/>
              <a:cxnLst/>
              <a:rect l="l" t="t" r="r" b="b"/>
              <a:pathLst>
                <a:path w="20917" h="19709" extrusionOk="0">
                  <a:moveTo>
                    <a:pt x="7883" y="1"/>
                  </a:moveTo>
                  <a:cubicBezTo>
                    <a:pt x="3784" y="1"/>
                    <a:pt x="0" y="2091"/>
                    <a:pt x="187" y="9921"/>
                  </a:cubicBezTo>
                  <a:cubicBezTo>
                    <a:pt x="187" y="9921"/>
                    <a:pt x="66" y="13599"/>
                    <a:pt x="947" y="15423"/>
                  </a:cubicBezTo>
                  <a:cubicBezTo>
                    <a:pt x="1859" y="17246"/>
                    <a:pt x="4807" y="19283"/>
                    <a:pt x="8789" y="19648"/>
                  </a:cubicBezTo>
                  <a:cubicBezTo>
                    <a:pt x="9232" y="19688"/>
                    <a:pt x="9691" y="19708"/>
                    <a:pt x="10158" y="19708"/>
                  </a:cubicBezTo>
                  <a:cubicBezTo>
                    <a:pt x="13891" y="19708"/>
                    <a:pt x="18165" y="18415"/>
                    <a:pt x="19245" y="15848"/>
                  </a:cubicBezTo>
                  <a:cubicBezTo>
                    <a:pt x="20431" y="12991"/>
                    <a:pt x="20917" y="10985"/>
                    <a:pt x="20552" y="8067"/>
                  </a:cubicBezTo>
                  <a:cubicBezTo>
                    <a:pt x="20188" y="5149"/>
                    <a:pt x="20005" y="3842"/>
                    <a:pt x="17300" y="2535"/>
                  </a:cubicBezTo>
                  <a:cubicBezTo>
                    <a:pt x="15980" y="1897"/>
                    <a:pt x="11788" y="1"/>
                    <a:pt x="788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1"/>
            <p:cNvSpPr/>
            <p:nvPr/>
          </p:nvSpPr>
          <p:spPr>
            <a:xfrm>
              <a:off x="6972374" y="1388204"/>
              <a:ext cx="73275" cy="126510"/>
            </a:xfrm>
            <a:custGeom>
              <a:avLst/>
              <a:gdLst/>
              <a:ahLst/>
              <a:cxnLst/>
              <a:rect l="l" t="t" r="r" b="b"/>
              <a:pathLst>
                <a:path w="1459" h="2519" extrusionOk="0">
                  <a:moveTo>
                    <a:pt x="334" y="0"/>
                  </a:moveTo>
                  <a:cubicBezTo>
                    <a:pt x="319" y="0"/>
                    <a:pt x="304" y="8"/>
                    <a:pt x="304" y="23"/>
                  </a:cubicBezTo>
                  <a:cubicBezTo>
                    <a:pt x="213" y="327"/>
                    <a:pt x="182" y="692"/>
                    <a:pt x="91" y="1026"/>
                  </a:cubicBezTo>
                  <a:cubicBezTo>
                    <a:pt x="61" y="1239"/>
                    <a:pt x="0" y="1482"/>
                    <a:pt x="122" y="1695"/>
                  </a:cubicBezTo>
                  <a:cubicBezTo>
                    <a:pt x="176" y="1831"/>
                    <a:pt x="304" y="1943"/>
                    <a:pt x="439" y="1943"/>
                  </a:cubicBezTo>
                  <a:cubicBezTo>
                    <a:pt x="455" y="1943"/>
                    <a:pt x="471" y="1941"/>
                    <a:pt x="486" y="1938"/>
                  </a:cubicBezTo>
                  <a:cubicBezTo>
                    <a:pt x="578" y="1938"/>
                    <a:pt x="669" y="1877"/>
                    <a:pt x="730" y="1847"/>
                  </a:cubicBezTo>
                  <a:cubicBezTo>
                    <a:pt x="760" y="1816"/>
                    <a:pt x="821" y="1756"/>
                    <a:pt x="851" y="1756"/>
                  </a:cubicBezTo>
                  <a:cubicBezTo>
                    <a:pt x="902" y="1715"/>
                    <a:pt x="942" y="1695"/>
                    <a:pt x="974" y="1695"/>
                  </a:cubicBezTo>
                  <a:cubicBezTo>
                    <a:pt x="1037" y="1695"/>
                    <a:pt x="1064" y="1776"/>
                    <a:pt x="1064" y="1938"/>
                  </a:cubicBezTo>
                  <a:cubicBezTo>
                    <a:pt x="1216" y="2151"/>
                    <a:pt x="1185" y="2272"/>
                    <a:pt x="942" y="2333"/>
                  </a:cubicBezTo>
                  <a:cubicBezTo>
                    <a:pt x="830" y="2361"/>
                    <a:pt x="873" y="2519"/>
                    <a:pt x="952" y="2519"/>
                  </a:cubicBezTo>
                  <a:cubicBezTo>
                    <a:pt x="959" y="2519"/>
                    <a:pt x="966" y="2518"/>
                    <a:pt x="973" y="2515"/>
                  </a:cubicBezTo>
                  <a:cubicBezTo>
                    <a:pt x="1216" y="2424"/>
                    <a:pt x="1459" y="2181"/>
                    <a:pt x="1459" y="1908"/>
                  </a:cubicBezTo>
                  <a:cubicBezTo>
                    <a:pt x="1429" y="1664"/>
                    <a:pt x="1216" y="1512"/>
                    <a:pt x="1003" y="1512"/>
                  </a:cubicBezTo>
                  <a:cubicBezTo>
                    <a:pt x="851" y="1512"/>
                    <a:pt x="790" y="1634"/>
                    <a:pt x="638" y="1695"/>
                  </a:cubicBezTo>
                  <a:cubicBezTo>
                    <a:pt x="562" y="1724"/>
                    <a:pt x="499" y="1737"/>
                    <a:pt x="447" y="1737"/>
                  </a:cubicBezTo>
                  <a:cubicBezTo>
                    <a:pt x="124" y="1737"/>
                    <a:pt x="221" y="1231"/>
                    <a:pt x="274" y="996"/>
                  </a:cubicBezTo>
                  <a:cubicBezTo>
                    <a:pt x="304" y="722"/>
                    <a:pt x="517" y="297"/>
                    <a:pt x="365" y="23"/>
                  </a:cubicBezTo>
                  <a:cubicBezTo>
                    <a:pt x="365" y="8"/>
                    <a:pt x="350" y="0"/>
                    <a:pt x="33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1"/>
            <p:cNvSpPr/>
            <p:nvPr/>
          </p:nvSpPr>
          <p:spPr>
            <a:xfrm>
              <a:off x="6961677" y="1589698"/>
              <a:ext cx="108430" cy="51629"/>
            </a:xfrm>
            <a:custGeom>
              <a:avLst/>
              <a:gdLst/>
              <a:ahLst/>
              <a:cxnLst/>
              <a:rect l="l" t="t" r="r" b="b"/>
              <a:pathLst>
                <a:path w="2159" h="1028" extrusionOk="0">
                  <a:moveTo>
                    <a:pt x="2048" y="0"/>
                  </a:moveTo>
                  <a:cubicBezTo>
                    <a:pt x="1991" y="0"/>
                    <a:pt x="1930" y="38"/>
                    <a:pt x="1915" y="114"/>
                  </a:cubicBezTo>
                  <a:cubicBezTo>
                    <a:pt x="1857" y="547"/>
                    <a:pt x="1581" y="816"/>
                    <a:pt x="1162" y="816"/>
                  </a:cubicBezTo>
                  <a:cubicBezTo>
                    <a:pt x="1140" y="816"/>
                    <a:pt x="1118" y="815"/>
                    <a:pt x="1095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5" y="297"/>
                    <a:pt x="213" y="175"/>
                  </a:cubicBezTo>
                  <a:cubicBezTo>
                    <a:pt x="213" y="160"/>
                    <a:pt x="205" y="152"/>
                    <a:pt x="194" y="152"/>
                  </a:cubicBezTo>
                  <a:cubicBezTo>
                    <a:pt x="183" y="152"/>
                    <a:pt x="167" y="160"/>
                    <a:pt x="152" y="175"/>
                  </a:cubicBezTo>
                  <a:cubicBezTo>
                    <a:pt x="0" y="662"/>
                    <a:pt x="730" y="1026"/>
                    <a:pt x="1125" y="1026"/>
                  </a:cubicBezTo>
                  <a:cubicBezTo>
                    <a:pt x="1145" y="1027"/>
                    <a:pt x="1164" y="1028"/>
                    <a:pt x="1184" y="1028"/>
                  </a:cubicBezTo>
                  <a:cubicBezTo>
                    <a:pt x="1707" y="1028"/>
                    <a:pt x="2158" y="642"/>
                    <a:pt x="2158" y="114"/>
                  </a:cubicBezTo>
                  <a:cubicBezTo>
                    <a:pt x="2158" y="38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1"/>
            <p:cNvSpPr/>
            <p:nvPr/>
          </p:nvSpPr>
          <p:spPr>
            <a:xfrm>
              <a:off x="6641657" y="1253256"/>
              <a:ext cx="98687" cy="69106"/>
            </a:xfrm>
            <a:custGeom>
              <a:avLst/>
              <a:gdLst/>
              <a:ahLst/>
              <a:cxnLst/>
              <a:rect l="l" t="t" r="r" b="b"/>
              <a:pathLst>
                <a:path w="1965" h="1376" extrusionOk="0">
                  <a:moveTo>
                    <a:pt x="1756" y="1"/>
                  </a:moveTo>
                  <a:cubicBezTo>
                    <a:pt x="1088" y="1"/>
                    <a:pt x="136" y="642"/>
                    <a:pt x="20" y="1312"/>
                  </a:cubicBezTo>
                  <a:cubicBezTo>
                    <a:pt x="1" y="1349"/>
                    <a:pt x="17" y="1375"/>
                    <a:pt x="39" y="1375"/>
                  </a:cubicBezTo>
                  <a:cubicBezTo>
                    <a:pt x="53" y="1375"/>
                    <a:pt x="69" y="1365"/>
                    <a:pt x="80" y="1342"/>
                  </a:cubicBezTo>
                  <a:cubicBezTo>
                    <a:pt x="567" y="704"/>
                    <a:pt x="1083" y="309"/>
                    <a:pt x="1874" y="157"/>
                  </a:cubicBezTo>
                  <a:cubicBezTo>
                    <a:pt x="1965" y="126"/>
                    <a:pt x="1934" y="5"/>
                    <a:pt x="1843" y="5"/>
                  </a:cubicBezTo>
                  <a:cubicBezTo>
                    <a:pt x="1815" y="2"/>
                    <a:pt x="1786" y="1"/>
                    <a:pt x="175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1"/>
            <p:cNvSpPr/>
            <p:nvPr/>
          </p:nvSpPr>
          <p:spPr>
            <a:xfrm>
              <a:off x="7228811" y="1241554"/>
              <a:ext cx="105718" cy="47812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43" y="0"/>
                  </a:moveTo>
                  <a:cubicBezTo>
                    <a:pt x="245" y="0"/>
                    <a:pt x="150" y="8"/>
                    <a:pt x="61" y="25"/>
                  </a:cubicBezTo>
                  <a:cubicBezTo>
                    <a:pt x="1" y="25"/>
                    <a:pt x="1" y="116"/>
                    <a:pt x="61" y="116"/>
                  </a:cubicBezTo>
                  <a:cubicBezTo>
                    <a:pt x="730" y="299"/>
                    <a:pt x="1368" y="390"/>
                    <a:pt x="1885" y="907"/>
                  </a:cubicBezTo>
                  <a:cubicBezTo>
                    <a:pt x="1917" y="938"/>
                    <a:pt x="1948" y="951"/>
                    <a:pt x="1976" y="951"/>
                  </a:cubicBezTo>
                  <a:cubicBezTo>
                    <a:pt x="2055" y="951"/>
                    <a:pt x="2105" y="845"/>
                    <a:pt x="2037" y="755"/>
                  </a:cubicBezTo>
                  <a:cubicBezTo>
                    <a:pt x="1697" y="310"/>
                    <a:pt x="951" y="0"/>
                    <a:pt x="3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1"/>
            <p:cNvSpPr/>
            <p:nvPr/>
          </p:nvSpPr>
          <p:spPr>
            <a:xfrm>
              <a:off x="664411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41" y="3648"/>
                    <a:pt x="3892" y="2827"/>
                    <a:pt x="3892" y="1824"/>
                  </a:cubicBezTo>
                  <a:cubicBezTo>
                    <a:pt x="3892" y="821"/>
                    <a:pt x="3041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1"/>
            <p:cNvSpPr/>
            <p:nvPr/>
          </p:nvSpPr>
          <p:spPr>
            <a:xfrm>
              <a:off x="717843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40" y="3648"/>
                    <a:pt x="3891" y="2827"/>
                    <a:pt x="3891" y="1824"/>
                  </a:cubicBezTo>
                  <a:cubicBezTo>
                    <a:pt x="3891" y="821"/>
                    <a:pt x="304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1"/>
            <p:cNvSpPr/>
            <p:nvPr/>
          </p:nvSpPr>
          <p:spPr>
            <a:xfrm>
              <a:off x="6434991" y="948153"/>
              <a:ext cx="1215184" cy="474804"/>
            </a:xfrm>
            <a:custGeom>
              <a:avLst/>
              <a:gdLst/>
              <a:ahLst/>
              <a:cxnLst/>
              <a:rect l="l" t="t" r="r" b="b"/>
              <a:pathLst>
                <a:path w="2419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75" y="3235"/>
                  </a:cubicBezTo>
                  <a:cubicBezTo>
                    <a:pt x="15310" y="3235"/>
                    <a:pt x="15137" y="3203"/>
                    <a:pt x="14955" y="3131"/>
                  </a:cubicBezTo>
                  <a:cubicBezTo>
                    <a:pt x="14013" y="2493"/>
                    <a:pt x="13375" y="1247"/>
                    <a:pt x="12433" y="305"/>
                  </a:cubicBezTo>
                  <a:cubicBezTo>
                    <a:pt x="12062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9" y="3223"/>
                    <a:pt x="1399" y="6262"/>
                    <a:pt x="1" y="8846"/>
                  </a:cubicBezTo>
                  <a:cubicBezTo>
                    <a:pt x="913" y="9028"/>
                    <a:pt x="1612" y="9454"/>
                    <a:pt x="1612" y="9454"/>
                  </a:cubicBezTo>
                  <a:cubicBezTo>
                    <a:pt x="3709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5" y="1825"/>
                    <a:pt x="7965" y="4834"/>
                    <a:pt x="10305" y="5046"/>
                  </a:cubicBezTo>
                  <a:cubicBezTo>
                    <a:pt x="10409" y="5056"/>
                    <a:pt x="10510" y="5060"/>
                    <a:pt x="10606" y="5060"/>
                  </a:cubicBezTo>
                  <a:cubicBezTo>
                    <a:pt x="12677" y="5060"/>
                    <a:pt x="13010" y="2979"/>
                    <a:pt x="13010" y="2979"/>
                  </a:cubicBezTo>
                  <a:cubicBezTo>
                    <a:pt x="13010" y="2979"/>
                    <a:pt x="13952" y="4530"/>
                    <a:pt x="15685" y="4682"/>
                  </a:cubicBezTo>
                  <a:cubicBezTo>
                    <a:pt x="15753" y="4688"/>
                    <a:pt x="15818" y="4690"/>
                    <a:pt x="15881" y="4690"/>
                  </a:cubicBezTo>
                  <a:cubicBezTo>
                    <a:pt x="17408" y="4690"/>
                    <a:pt x="17296" y="2980"/>
                    <a:pt x="17296" y="2979"/>
                  </a:cubicBezTo>
                  <a:lnTo>
                    <a:pt x="17296" y="2979"/>
                  </a:lnTo>
                  <a:cubicBezTo>
                    <a:pt x="18222" y="4147"/>
                    <a:pt x="18935" y="4473"/>
                    <a:pt x="19442" y="4473"/>
                  </a:cubicBezTo>
                  <a:cubicBezTo>
                    <a:pt x="20084" y="4473"/>
                    <a:pt x="20396" y="3952"/>
                    <a:pt x="20396" y="3952"/>
                  </a:cubicBezTo>
                  <a:cubicBezTo>
                    <a:pt x="20396" y="3952"/>
                    <a:pt x="20396" y="8815"/>
                    <a:pt x="22038" y="8998"/>
                  </a:cubicBezTo>
                  <a:cubicBezTo>
                    <a:pt x="22123" y="9007"/>
                    <a:pt x="22203" y="9012"/>
                    <a:pt x="22280" y="9012"/>
                  </a:cubicBezTo>
                  <a:cubicBezTo>
                    <a:pt x="23682" y="9012"/>
                    <a:pt x="23709" y="7508"/>
                    <a:pt x="23709" y="7508"/>
                  </a:cubicBezTo>
                  <a:cubicBezTo>
                    <a:pt x="23801" y="7539"/>
                    <a:pt x="23884" y="7554"/>
                    <a:pt x="23964" y="7554"/>
                  </a:cubicBezTo>
                  <a:cubicBezTo>
                    <a:pt x="24044" y="7554"/>
                    <a:pt x="24120" y="7539"/>
                    <a:pt x="24196" y="7508"/>
                  </a:cubicBezTo>
                  <a:cubicBezTo>
                    <a:pt x="22676" y="6353"/>
                    <a:pt x="22129" y="3831"/>
                    <a:pt x="21855" y="1551"/>
                  </a:cubicBezTo>
                  <a:cubicBezTo>
                    <a:pt x="21559" y="2284"/>
                    <a:pt x="21067" y="2540"/>
                    <a:pt x="20531" y="2540"/>
                  </a:cubicBezTo>
                  <a:cubicBezTo>
                    <a:pt x="19910" y="2540"/>
                    <a:pt x="19230" y="2197"/>
                    <a:pt x="1872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1"/>
            <p:cNvSpPr/>
            <p:nvPr/>
          </p:nvSpPr>
          <p:spPr>
            <a:xfrm>
              <a:off x="6305265" y="724913"/>
              <a:ext cx="1459416" cy="667507"/>
            </a:xfrm>
            <a:custGeom>
              <a:avLst/>
              <a:gdLst/>
              <a:ahLst/>
              <a:cxnLst/>
              <a:rect l="l" t="t" r="r" b="b"/>
              <a:pathLst>
                <a:path w="29059" h="13291" extrusionOk="0">
                  <a:moveTo>
                    <a:pt x="14078" y="1"/>
                  </a:moveTo>
                  <a:cubicBezTo>
                    <a:pt x="9972" y="1"/>
                    <a:pt x="5532" y="3230"/>
                    <a:pt x="5532" y="3230"/>
                  </a:cubicBezTo>
                  <a:cubicBezTo>
                    <a:pt x="5532" y="3230"/>
                    <a:pt x="6262" y="616"/>
                    <a:pt x="4955" y="525"/>
                  </a:cubicBezTo>
                  <a:cubicBezTo>
                    <a:pt x="4930" y="522"/>
                    <a:pt x="4906" y="521"/>
                    <a:pt x="4883" y="521"/>
                  </a:cubicBezTo>
                  <a:cubicBezTo>
                    <a:pt x="3676" y="521"/>
                    <a:pt x="4407" y="3595"/>
                    <a:pt x="4407" y="3595"/>
                  </a:cubicBezTo>
                  <a:cubicBezTo>
                    <a:pt x="4407" y="3595"/>
                    <a:pt x="3460" y="2182"/>
                    <a:pt x="2675" y="2182"/>
                  </a:cubicBezTo>
                  <a:cubicBezTo>
                    <a:pt x="2437" y="2182"/>
                    <a:pt x="2214" y="2312"/>
                    <a:pt x="2037" y="2652"/>
                  </a:cubicBezTo>
                  <a:cubicBezTo>
                    <a:pt x="1246" y="4111"/>
                    <a:pt x="3739" y="5540"/>
                    <a:pt x="3739" y="5540"/>
                  </a:cubicBezTo>
                  <a:cubicBezTo>
                    <a:pt x="3459" y="5667"/>
                    <a:pt x="3276" y="5702"/>
                    <a:pt x="3136" y="5702"/>
                  </a:cubicBezTo>
                  <a:cubicBezTo>
                    <a:pt x="2968" y="5702"/>
                    <a:pt x="2863" y="5651"/>
                    <a:pt x="2727" y="5651"/>
                  </a:cubicBezTo>
                  <a:cubicBezTo>
                    <a:pt x="2573" y="5651"/>
                    <a:pt x="2379" y="5717"/>
                    <a:pt x="2006" y="5996"/>
                  </a:cubicBezTo>
                  <a:cubicBezTo>
                    <a:pt x="274" y="7607"/>
                    <a:pt x="1581" y="10008"/>
                    <a:pt x="1581" y="10008"/>
                  </a:cubicBezTo>
                  <a:cubicBezTo>
                    <a:pt x="0" y="11589"/>
                    <a:pt x="1581" y="13200"/>
                    <a:pt x="1581" y="13200"/>
                  </a:cubicBezTo>
                  <a:cubicBezTo>
                    <a:pt x="1648" y="13194"/>
                    <a:pt x="1714" y="13192"/>
                    <a:pt x="1778" y="13192"/>
                  </a:cubicBezTo>
                  <a:cubicBezTo>
                    <a:pt x="2067" y="13192"/>
                    <a:pt x="2336" y="13241"/>
                    <a:pt x="2584" y="13291"/>
                  </a:cubicBezTo>
                  <a:cubicBezTo>
                    <a:pt x="3982" y="10707"/>
                    <a:pt x="3952" y="7668"/>
                    <a:pt x="5015" y="5054"/>
                  </a:cubicBezTo>
                  <a:cubicBezTo>
                    <a:pt x="6711" y="6012"/>
                    <a:pt x="9680" y="7886"/>
                    <a:pt x="11965" y="7886"/>
                  </a:cubicBezTo>
                  <a:cubicBezTo>
                    <a:pt x="13449" y="7886"/>
                    <a:pt x="14645" y="7095"/>
                    <a:pt x="15016" y="4750"/>
                  </a:cubicBezTo>
                  <a:cubicBezTo>
                    <a:pt x="15958" y="5692"/>
                    <a:pt x="16596" y="6938"/>
                    <a:pt x="17538" y="7546"/>
                  </a:cubicBezTo>
                  <a:cubicBezTo>
                    <a:pt x="17727" y="7624"/>
                    <a:pt x="17907" y="7660"/>
                    <a:pt x="18078" y="7660"/>
                  </a:cubicBezTo>
                  <a:cubicBezTo>
                    <a:pt x="19304" y="7660"/>
                    <a:pt x="20031" y="5803"/>
                    <a:pt x="20031" y="4415"/>
                  </a:cubicBezTo>
                  <a:cubicBezTo>
                    <a:pt x="20031" y="5358"/>
                    <a:pt x="20973" y="5692"/>
                    <a:pt x="21307" y="6300"/>
                  </a:cubicBezTo>
                  <a:cubicBezTo>
                    <a:pt x="21810" y="6640"/>
                    <a:pt x="22486" y="6972"/>
                    <a:pt x="23104" y="6972"/>
                  </a:cubicBezTo>
                  <a:cubicBezTo>
                    <a:pt x="23645" y="6972"/>
                    <a:pt x="24141" y="6719"/>
                    <a:pt x="24438" y="5996"/>
                  </a:cubicBezTo>
                  <a:cubicBezTo>
                    <a:pt x="24712" y="8276"/>
                    <a:pt x="25259" y="10798"/>
                    <a:pt x="26779" y="11953"/>
                  </a:cubicBezTo>
                  <a:cubicBezTo>
                    <a:pt x="27265" y="11801"/>
                    <a:pt x="27630" y="11224"/>
                    <a:pt x="27630" y="11224"/>
                  </a:cubicBezTo>
                  <a:cubicBezTo>
                    <a:pt x="29058" y="8701"/>
                    <a:pt x="27143" y="8093"/>
                    <a:pt x="27143" y="8093"/>
                  </a:cubicBezTo>
                  <a:cubicBezTo>
                    <a:pt x="27287" y="5286"/>
                    <a:pt x="24974" y="5205"/>
                    <a:pt x="24706" y="5205"/>
                  </a:cubicBezTo>
                  <a:cubicBezTo>
                    <a:pt x="24690" y="5205"/>
                    <a:pt x="24681" y="5206"/>
                    <a:pt x="24681" y="5206"/>
                  </a:cubicBezTo>
                  <a:cubicBezTo>
                    <a:pt x="24129" y="2520"/>
                    <a:pt x="21571" y="2018"/>
                    <a:pt x="19738" y="2018"/>
                  </a:cubicBezTo>
                  <a:cubicBezTo>
                    <a:pt x="18647" y="2018"/>
                    <a:pt x="17812" y="2196"/>
                    <a:pt x="17812" y="2196"/>
                  </a:cubicBezTo>
                  <a:cubicBezTo>
                    <a:pt x="17812" y="2196"/>
                    <a:pt x="18572" y="160"/>
                    <a:pt x="14408" y="8"/>
                  </a:cubicBezTo>
                  <a:cubicBezTo>
                    <a:pt x="14298" y="3"/>
                    <a:pt x="14188" y="1"/>
                    <a:pt x="14078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1"/>
            <p:cNvSpPr/>
            <p:nvPr/>
          </p:nvSpPr>
          <p:spPr>
            <a:xfrm>
              <a:off x="6730250" y="789650"/>
              <a:ext cx="277278" cy="274114"/>
            </a:xfrm>
            <a:custGeom>
              <a:avLst/>
              <a:gdLst/>
              <a:ahLst/>
              <a:cxnLst/>
              <a:rect l="l" t="t" r="r" b="b"/>
              <a:pathLst>
                <a:path w="5521" h="5458" extrusionOk="0">
                  <a:moveTo>
                    <a:pt x="4065" y="1"/>
                  </a:moveTo>
                  <a:cubicBezTo>
                    <a:pt x="3982" y="1"/>
                    <a:pt x="3902" y="129"/>
                    <a:pt x="4000" y="178"/>
                  </a:cubicBezTo>
                  <a:cubicBezTo>
                    <a:pt x="4608" y="695"/>
                    <a:pt x="4851" y="1515"/>
                    <a:pt x="5034" y="2275"/>
                  </a:cubicBezTo>
                  <a:cubicBezTo>
                    <a:pt x="5201" y="3025"/>
                    <a:pt x="5062" y="4004"/>
                    <a:pt x="4155" y="4004"/>
                  </a:cubicBezTo>
                  <a:cubicBezTo>
                    <a:pt x="4070" y="4004"/>
                    <a:pt x="3978" y="3996"/>
                    <a:pt x="3879" y="3977"/>
                  </a:cubicBezTo>
                  <a:cubicBezTo>
                    <a:pt x="3301" y="3856"/>
                    <a:pt x="2785" y="3369"/>
                    <a:pt x="2481" y="2883"/>
                  </a:cubicBezTo>
                  <a:cubicBezTo>
                    <a:pt x="2463" y="2856"/>
                    <a:pt x="2437" y="2845"/>
                    <a:pt x="2411" y="2845"/>
                  </a:cubicBezTo>
                  <a:cubicBezTo>
                    <a:pt x="2346" y="2845"/>
                    <a:pt x="2277" y="2910"/>
                    <a:pt x="2298" y="2974"/>
                  </a:cubicBezTo>
                  <a:cubicBezTo>
                    <a:pt x="2541" y="3521"/>
                    <a:pt x="2663" y="4099"/>
                    <a:pt x="2572" y="4676"/>
                  </a:cubicBezTo>
                  <a:cubicBezTo>
                    <a:pt x="2504" y="5031"/>
                    <a:pt x="2249" y="5151"/>
                    <a:pt x="1967" y="5151"/>
                  </a:cubicBezTo>
                  <a:cubicBezTo>
                    <a:pt x="1742" y="5151"/>
                    <a:pt x="1501" y="5075"/>
                    <a:pt x="1326" y="4980"/>
                  </a:cubicBezTo>
                  <a:cubicBezTo>
                    <a:pt x="748" y="4676"/>
                    <a:pt x="383" y="4038"/>
                    <a:pt x="170" y="3491"/>
                  </a:cubicBezTo>
                  <a:cubicBezTo>
                    <a:pt x="158" y="3453"/>
                    <a:pt x="124" y="3436"/>
                    <a:pt x="91" y="3436"/>
                  </a:cubicBezTo>
                  <a:cubicBezTo>
                    <a:pt x="45" y="3436"/>
                    <a:pt x="1" y="3468"/>
                    <a:pt x="19" y="3521"/>
                  </a:cubicBezTo>
                  <a:cubicBezTo>
                    <a:pt x="169" y="4074"/>
                    <a:pt x="1109" y="5457"/>
                    <a:pt x="1945" y="5457"/>
                  </a:cubicBezTo>
                  <a:cubicBezTo>
                    <a:pt x="2121" y="5457"/>
                    <a:pt x="2292" y="5396"/>
                    <a:pt x="2450" y="5254"/>
                  </a:cubicBezTo>
                  <a:cubicBezTo>
                    <a:pt x="2754" y="4980"/>
                    <a:pt x="2785" y="4585"/>
                    <a:pt x="2785" y="4190"/>
                  </a:cubicBezTo>
                  <a:cubicBezTo>
                    <a:pt x="2785" y="3937"/>
                    <a:pt x="2732" y="3683"/>
                    <a:pt x="2676" y="3454"/>
                  </a:cubicBezTo>
                  <a:lnTo>
                    <a:pt x="2676" y="3454"/>
                  </a:lnTo>
                  <a:cubicBezTo>
                    <a:pt x="3046" y="3822"/>
                    <a:pt x="3768" y="4214"/>
                    <a:pt x="4356" y="4214"/>
                  </a:cubicBezTo>
                  <a:cubicBezTo>
                    <a:pt x="4753" y="4214"/>
                    <a:pt x="5089" y="4036"/>
                    <a:pt x="5216" y="3552"/>
                  </a:cubicBezTo>
                  <a:cubicBezTo>
                    <a:pt x="5520" y="2458"/>
                    <a:pt x="5064" y="725"/>
                    <a:pt x="4122" y="26"/>
                  </a:cubicBezTo>
                  <a:cubicBezTo>
                    <a:pt x="4104" y="8"/>
                    <a:pt x="4084" y="1"/>
                    <a:pt x="406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1"/>
            <p:cNvSpPr/>
            <p:nvPr/>
          </p:nvSpPr>
          <p:spPr>
            <a:xfrm>
              <a:off x="7394245" y="975574"/>
              <a:ext cx="156694" cy="142280"/>
            </a:xfrm>
            <a:custGeom>
              <a:avLst/>
              <a:gdLst/>
              <a:ahLst/>
              <a:cxnLst/>
              <a:rect l="l" t="t" r="r" b="b"/>
              <a:pathLst>
                <a:path w="3120" h="2833" extrusionOk="0">
                  <a:moveTo>
                    <a:pt x="85" y="1"/>
                  </a:moveTo>
                  <a:cubicBezTo>
                    <a:pt x="44" y="1"/>
                    <a:pt x="0" y="34"/>
                    <a:pt x="20" y="93"/>
                  </a:cubicBezTo>
                  <a:cubicBezTo>
                    <a:pt x="263" y="1035"/>
                    <a:pt x="628" y="2707"/>
                    <a:pt x="1813" y="2829"/>
                  </a:cubicBezTo>
                  <a:cubicBezTo>
                    <a:pt x="1838" y="2831"/>
                    <a:pt x="1862" y="2832"/>
                    <a:pt x="1886" y="2832"/>
                  </a:cubicBezTo>
                  <a:cubicBezTo>
                    <a:pt x="2774" y="2832"/>
                    <a:pt x="3120" y="1230"/>
                    <a:pt x="3120" y="579"/>
                  </a:cubicBezTo>
                  <a:cubicBezTo>
                    <a:pt x="3120" y="519"/>
                    <a:pt x="3074" y="488"/>
                    <a:pt x="3025" y="488"/>
                  </a:cubicBezTo>
                  <a:cubicBezTo>
                    <a:pt x="2976" y="488"/>
                    <a:pt x="2922" y="519"/>
                    <a:pt x="2907" y="579"/>
                  </a:cubicBezTo>
                  <a:cubicBezTo>
                    <a:pt x="2653" y="1173"/>
                    <a:pt x="2688" y="2580"/>
                    <a:pt x="1815" y="2580"/>
                  </a:cubicBezTo>
                  <a:cubicBezTo>
                    <a:pt x="1749" y="2580"/>
                    <a:pt x="1677" y="2572"/>
                    <a:pt x="1600" y="2555"/>
                  </a:cubicBezTo>
                  <a:cubicBezTo>
                    <a:pt x="658" y="2373"/>
                    <a:pt x="536" y="731"/>
                    <a:pt x="141" y="32"/>
                  </a:cubicBezTo>
                  <a:cubicBezTo>
                    <a:pt x="130" y="11"/>
                    <a:pt x="108" y="1"/>
                    <a:pt x="8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1"/>
            <p:cNvSpPr/>
            <p:nvPr/>
          </p:nvSpPr>
          <p:spPr>
            <a:xfrm>
              <a:off x="6418467" y="1170338"/>
              <a:ext cx="129524" cy="157548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1960" y="0"/>
                  </a:moveTo>
                  <a:cubicBezTo>
                    <a:pt x="1897" y="0"/>
                    <a:pt x="1832" y="47"/>
                    <a:pt x="1850" y="136"/>
                  </a:cubicBezTo>
                  <a:cubicBezTo>
                    <a:pt x="2062" y="744"/>
                    <a:pt x="2153" y="1413"/>
                    <a:pt x="2093" y="2051"/>
                  </a:cubicBezTo>
                  <a:cubicBezTo>
                    <a:pt x="2062" y="2476"/>
                    <a:pt x="1910" y="2872"/>
                    <a:pt x="1454" y="2932"/>
                  </a:cubicBezTo>
                  <a:cubicBezTo>
                    <a:pt x="1432" y="2935"/>
                    <a:pt x="1409" y="2936"/>
                    <a:pt x="1387" y="2936"/>
                  </a:cubicBezTo>
                  <a:cubicBezTo>
                    <a:pt x="870" y="2936"/>
                    <a:pt x="438" y="2282"/>
                    <a:pt x="117" y="1990"/>
                  </a:cubicBezTo>
                  <a:cubicBezTo>
                    <a:pt x="111" y="1985"/>
                    <a:pt x="104" y="1982"/>
                    <a:pt x="95" y="1982"/>
                  </a:cubicBezTo>
                  <a:cubicBezTo>
                    <a:pt x="57" y="1982"/>
                    <a:pt x="1" y="2032"/>
                    <a:pt x="26" y="2081"/>
                  </a:cubicBezTo>
                  <a:cubicBezTo>
                    <a:pt x="288" y="2475"/>
                    <a:pt x="944" y="3136"/>
                    <a:pt x="1507" y="3136"/>
                  </a:cubicBezTo>
                  <a:cubicBezTo>
                    <a:pt x="1726" y="3136"/>
                    <a:pt x="1931" y="3036"/>
                    <a:pt x="2093" y="2780"/>
                  </a:cubicBezTo>
                  <a:cubicBezTo>
                    <a:pt x="2579" y="2051"/>
                    <a:pt x="2366" y="866"/>
                    <a:pt x="2062" y="75"/>
                  </a:cubicBezTo>
                  <a:cubicBezTo>
                    <a:pt x="2050" y="24"/>
                    <a:pt x="2005" y="0"/>
                    <a:pt x="1960" y="0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1"/>
            <p:cNvSpPr/>
            <p:nvPr/>
          </p:nvSpPr>
          <p:spPr>
            <a:xfrm>
              <a:off x="7157043" y="1382780"/>
              <a:ext cx="107677" cy="105668"/>
            </a:xfrm>
            <a:custGeom>
              <a:avLst/>
              <a:gdLst/>
              <a:ahLst/>
              <a:cxnLst/>
              <a:rect l="l" t="t" r="r" b="b"/>
              <a:pathLst>
                <a:path w="2144" h="2104" extrusionOk="0">
                  <a:moveTo>
                    <a:pt x="1024" y="1"/>
                  </a:moveTo>
                  <a:cubicBezTo>
                    <a:pt x="988" y="1"/>
                    <a:pt x="951" y="4"/>
                    <a:pt x="913" y="9"/>
                  </a:cubicBezTo>
                  <a:cubicBezTo>
                    <a:pt x="1" y="131"/>
                    <a:pt x="1" y="1347"/>
                    <a:pt x="62" y="2046"/>
                  </a:cubicBezTo>
                  <a:cubicBezTo>
                    <a:pt x="62" y="2079"/>
                    <a:pt x="89" y="2103"/>
                    <a:pt x="119" y="2103"/>
                  </a:cubicBezTo>
                  <a:cubicBezTo>
                    <a:pt x="143" y="2103"/>
                    <a:pt x="170" y="2087"/>
                    <a:pt x="183" y="2046"/>
                  </a:cubicBezTo>
                  <a:cubicBezTo>
                    <a:pt x="214" y="1438"/>
                    <a:pt x="62" y="465"/>
                    <a:pt x="791" y="192"/>
                  </a:cubicBezTo>
                  <a:cubicBezTo>
                    <a:pt x="874" y="165"/>
                    <a:pt x="950" y="153"/>
                    <a:pt x="1021" y="153"/>
                  </a:cubicBezTo>
                  <a:cubicBezTo>
                    <a:pt x="1678" y="153"/>
                    <a:pt x="1842" y="1215"/>
                    <a:pt x="2007" y="1681"/>
                  </a:cubicBezTo>
                  <a:cubicBezTo>
                    <a:pt x="2022" y="1727"/>
                    <a:pt x="2060" y="1750"/>
                    <a:pt x="2091" y="1750"/>
                  </a:cubicBezTo>
                  <a:cubicBezTo>
                    <a:pt x="2121" y="1750"/>
                    <a:pt x="2144" y="1727"/>
                    <a:pt x="2129" y="1681"/>
                  </a:cubicBezTo>
                  <a:cubicBezTo>
                    <a:pt x="2100" y="1103"/>
                    <a:pt x="1740" y="1"/>
                    <a:pt x="102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1"/>
            <p:cNvSpPr/>
            <p:nvPr/>
          </p:nvSpPr>
          <p:spPr>
            <a:xfrm>
              <a:off x="6761690" y="1382780"/>
              <a:ext cx="108430" cy="105065"/>
            </a:xfrm>
            <a:custGeom>
              <a:avLst/>
              <a:gdLst/>
              <a:ahLst/>
              <a:cxnLst/>
              <a:rect l="l" t="t" r="r" b="b"/>
              <a:pathLst>
                <a:path w="2159" h="2092" extrusionOk="0">
                  <a:moveTo>
                    <a:pt x="1135" y="1"/>
                  </a:moveTo>
                  <a:cubicBezTo>
                    <a:pt x="419" y="1"/>
                    <a:pt x="58" y="1103"/>
                    <a:pt x="0" y="1681"/>
                  </a:cubicBezTo>
                  <a:cubicBezTo>
                    <a:pt x="0" y="1727"/>
                    <a:pt x="31" y="1750"/>
                    <a:pt x="65" y="1750"/>
                  </a:cubicBezTo>
                  <a:cubicBezTo>
                    <a:pt x="99" y="1750"/>
                    <a:pt x="137" y="1727"/>
                    <a:pt x="152" y="1681"/>
                  </a:cubicBezTo>
                  <a:cubicBezTo>
                    <a:pt x="317" y="1215"/>
                    <a:pt x="482" y="153"/>
                    <a:pt x="1117" y="153"/>
                  </a:cubicBezTo>
                  <a:cubicBezTo>
                    <a:pt x="1185" y="153"/>
                    <a:pt x="1258" y="165"/>
                    <a:pt x="1338" y="192"/>
                  </a:cubicBezTo>
                  <a:cubicBezTo>
                    <a:pt x="2067" y="435"/>
                    <a:pt x="1915" y="1438"/>
                    <a:pt x="1976" y="2046"/>
                  </a:cubicBezTo>
                  <a:cubicBezTo>
                    <a:pt x="1976" y="2076"/>
                    <a:pt x="1999" y="2092"/>
                    <a:pt x="2026" y="2092"/>
                  </a:cubicBezTo>
                  <a:cubicBezTo>
                    <a:pt x="2052" y="2092"/>
                    <a:pt x="2083" y="2076"/>
                    <a:pt x="2098" y="2046"/>
                  </a:cubicBezTo>
                  <a:cubicBezTo>
                    <a:pt x="2159" y="1347"/>
                    <a:pt x="2159" y="131"/>
                    <a:pt x="1247" y="9"/>
                  </a:cubicBezTo>
                  <a:cubicBezTo>
                    <a:pt x="1209" y="4"/>
                    <a:pt x="1171" y="1"/>
                    <a:pt x="11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1"/>
            <p:cNvSpPr/>
            <p:nvPr/>
          </p:nvSpPr>
          <p:spPr>
            <a:xfrm>
              <a:off x="6245701" y="1886967"/>
              <a:ext cx="332825" cy="407656"/>
            </a:xfrm>
            <a:custGeom>
              <a:avLst/>
              <a:gdLst/>
              <a:ahLst/>
              <a:cxnLst/>
              <a:rect l="l" t="t" r="r" b="b"/>
              <a:pathLst>
                <a:path w="6627" h="8117" extrusionOk="0">
                  <a:moveTo>
                    <a:pt x="1" y="1"/>
                  </a:moveTo>
                  <a:cubicBezTo>
                    <a:pt x="1794" y="3557"/>
                    <a:pt x="4134" y="6870"/>
                    <a:pt x="5745" y="8117"/>
                  </a:cubicBezTo>
                  <a:lnTo>
                    <a:pt x="6627" y="1217"/>
                  </a:lnTo>
                  <a:lnTo>
                    <a:pt x="6627" y="1217"/>
                  </a:lnTo>
                  <a:cubicBezTo>
                    <a:pt x="6081" y="1315"/>
                    <a:pt x="5543" y="1361"/>
                    <a:pt x="5013" y="1361"/>
                  </a:cubicBezTo>
                  <a:cubicBezTo>
                    <a:pt x="3243" y="1361"/>
                    <a:pt x="1568" y="843"/>
                    <a:pt x="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1"/>
            <p:cNvSpPr/>
            <p:nvPr/>
          </p:nvSpPr>
          <p:spPr>
            <a:xfrm>
              <a:off x="6076250" y="1204590"/>
              <a:ext cx="505339" cy="750776"/>
            </a:xfrm>
            <a:custGeom>
              <a:avLst/>
              <a:gdLst/>
              <a:ahLst/>
              <a:cxnLst/>
              <a:rect l="l" t="t" r="r" b="b"/>
              <a:pathLst>
                <a:path w="10062" h="14949" extrusionOk="0">
                  <a:moveTo>
                    <a:pt x="3548" y="0"/>
                  </a:moveTo>
                  <a:cubicBezTo>
                    <a:pt x="3541" y="0"/>
                    <a:pt x="3534" y="0"/>
                    <a:pt x="3527" y="1"/>
                  </a:cubicBezTo>
                  <a:cubicBezTo>
                    <a:pt x="2919" y="92"/>
                    <a:pt x="3405" y="2402"/>
                    <a:pt x="3405" y="2402"/>
                  </a:cubicBezTo>
                  <a:cubicBezTo>
                    <a:pt x="3405" y="2402"/>
                    <a:pt x="2862" y="86"/>
                    <a:pt x="2274" y="86"/>
                  </a:cubicBezTo>
                  <a:cubicBezTo>
                    <a:pt x="2256" y="86"/>
                    <a:pt x="2238" y="88"/>
                    <a:pt x="2220" y="92"/>
                  </a:cubicBezTo>
                  <a:cubicBezTo>
                    <a:pt x="1642" y="214"/>
                    <a:pt x="2068" y="2433"/>
                    <a:pt x="2159" y="2767"/>
                  </a:cubicBezTo>
                  <a:cubicBezTo>
                    <a:pt x="2070" y="2440"/>
                    <a:pt x="1661" y="545"/>
                    <a:pt x="1160" y="545"/>
                  </a:cubicBezTo>
                  <a:cubicBezTo>
                    <a:pt x="1149" y="545"/>
                    <a:pt x="1137" y="546"/>
                    <a:pt x="1125" y="548"/>
                  </a:cubicBezTo>
                  <a:cubicBezTo>
                    <a:pt x="578" y="609"/>
                    <a:pt x="1" y="4409"/>
                    <a:pt x="1612" y="9333"/>
                  </a:cubicBezTo>
                  <a:cubicBezTo>
                    <a:pt x="2068" y="10731"/>
                    <a:pt x="2676" y="12159"/>
                    <a:pt x="3375" y="13588"/>
                  </a:cubicBezTo>
                  <a:cubicBezTo>
                    <a:pt x="4942" y="14430"/>
                    <a:pt x="6635" y="14948"/>
                    <a:pt x="8400" y="14948"/>
                  </a:cubicBezTo>
                  <a:cubicBezTo>
                    <a:pt x="8927" y="14948"/>
                    <a:pt x="9462" y="14902"/>
                    <a:pt x="10001" y="14804"/>
                  </a:cubicBezTo>
                  <a:lnTo>
                    <a:pt x="10062" y="14257"/>
                  </a:lnTo>
                  <a:cubicBezTo>
                    <a:pt x="10062" y="14257"/>
                    <a:pt x="6201" y="9333"/>
                    <a:pt x="5442" y="7205"/>
                  </a:cubicBezTo>
                  <a:cubicBezTo>
                    <a:pt x="4712" y="5077"/>
                    <a:pt x="4712" y="4682"/>
                    <a:pt x="4712" y="4682"/>
                  </a:cubicBezTo>
                  <a:cubicBezTo>
                    <a:pt x="4712" y="4682"/>
                    <a:pt x="5928" y="2372"/>
                    <a:pt x="5229" y="1916"/>
                  </a:cubicBezTo>
                  <a:cubicBezTo>
                    <a:pt x="5118" y="1844"/>
                    <a:pt x="5023" y="1814"/>
                    <a:pt x="4941" y="1814"/>
                  </a:cubicBezTo>
                  <a:cubicBezTo>
                    <a:pt x="4503" y="1814"/>
                    <a:pt x="4439" y="2676"/>
                    <a:pt x="4439" y="2676"/>
                  </a:cubicBezTo>
                  <a:cubicBezTo>
                    <a:pt x="4439" y="2676"/>
                    <a:pt x="4171" y="0"/>
                    <a:pt x="354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1"/>
            <p:cNvSpPr/>
            <p:nvPr/>
          </p:nvSpPr>
          <p:spPr>
            <a:xfrm>
              <a:off x="6529660" y="2224363"/>
              <a:ext cx="906817" cy="830781"/>
            </a:xfrm>
            <a:custGeom>
              <a:avLst/>
              <a:gdLst/>
              <a:ahLst/>
              <a:cxnLst/>
              <a:rect l="l" t="t" r="r" b="b"/>
              <a:pathLst>
                <a:path w="18056" h="1654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851"/>
                    <a:pt x="61" y="1520"/>
                    <a:pt x="243" y="1824"/>
                  </a:cubicBezTo>
                  <a:cubicBezTo>
                    <a:pt x="456" y="2158"/>
                    <a:pt x="730" y="2523"/>
                    <a:pt x="1034" y="2858"/>
                  </a:cubicBezTo>
                  <a:cubicBezTo>
                    <a:pt x="1794" y="3709"/>
                    <a:pt x="2645" y="4408"/>
                    <a:pt x="2645" y="4408"/>
                  </a:cubicBezTo>
                  <a:cubicBezTo>
                    <a:pt x="2645" y="4408"/>
                    <a:pt x="2493" y="5350"/>
                    <a:pt x="2250" y="6657"/>
                  </a:cubicBezTo>
                  <a:cubicBezTo>
                    <a:pt x="2067" y="7630"/>
                    <a:pt x="1885" y="8785"/>
                    <a:pt x="1672" y="9970"/>
                  </a:cubicBezTo>
                  <a:cubicBezTo>
                    <a:pt x="1490" y="11095"/>
                    <a:pt x="1277" y="12219"/>
                    <a:pt x="1125" y="13131"/>
                  </a:cubicBezTo>
                  <a:cubicBezTo>
                    <a:pt x="946" y="14327"/>
                    <a:pt x="796" y="15199"/>
                    <a:pt x="820" y="15199"/>
                  </a:cubicBezTo>
                  <a:cubicBezTo>
                    <a:pt x="820" y="15199"/>
                    <a:pt x="820" y="15199"/>
                    <a:pt x="821" y="15198"/>
                  </a:cubicBezTo>
                  <a:cubicBezTo>
                    <a:pt x="822" y="15198"/>
                    <a:pt x="825" y="15198"/>
                    <a:pt x="827" y="15198"/>
                  </a:cubicBezTo>
                  <a:cubicBezTo>
                    <a:pt x="1061" y="15198"/>
                    <a:pt x="6028" y="16445"/>
                    <a:pt x="9362" y="16536"/>
                  </a:cubicBezTo>
                  <a:cubicBezTo>
                    <a:pt x="9509" y="16540"/>
                    <a:pt x="9659" y="16542"/>
                    <a:pt x="9812" y="16542"/>
                  </a:cubicBezTo>
                  <a:cubicBezTo>
                    <a:pt x="13161" y="16542"/>
                    <a:pt x="17717" y="15600"/>
                    <a:pt x="17630" y="14408"/>
                  </a:cubicBezTo>
                  <a:cubicBezTo>
                    <a:pt x="17630" y="14195"/>
                    <a:pt x="18055" y="13891"/>
                    <a:pt x="18025" y="13405"/>
                  </a:cubicBezTo>
                  <a:cubicBezTo>
                    <a:pt x="17964" y="12615"/>
                    <a:pt x="17934" y="11946"/>
                    <a:pt x="17812" y="10760"/>
                  </a:cubicBezTo>
                  <a:cubicBezTo>
                    <a:pt x="17751" y="10396"/>
                    <a:pt x="17721" y="10001"/>
                    <a:pt x="17691" y="9605"/>
                  </a:cubicBezTo>
                  <a:cubicBezTo>
                    <a:pt x="11277" y="7599"/>
                    <a:pt x="5168" y="4134"/>
                    <a:pt x="6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1"/>
            <p:cNvSpPr/>
            <p:nvPr/>
          </p:nvSpPr>
          <p:spPr>
            <a:xfrm>
              <a:off x="6532724" y="1909868"/>
              <a:ext cx="1051810" cy="796931"/>
            </a:xfrm>
            <a:custGeom>
              <a:avLst/>
              <a:gdLst/>
              <a:ahLst/>
              <a:cxnLst/>
              <a:rect l="l" t="t" r="r" b="b"/>
              <a:pathLst>
                <a:path w="20943" h="15868" extrusionOk="0">
                  <a:moveTo>
                    <a:pt x="1003" y="1"/>
                  </a:moveTo>
                  <a:cubicBezTo>
                    <a:pt x="1003" y="1"/>
                    <a:pt x="790" y="974"/>
                    <a:pt x="547" y="2281"/>
                  </a:cubicBezTo>
                  <a:cubicBezTo>
                    <a:pt x="365" y="3223"/>
                    <a:pt x="182" y="4317"/>
                    <a:pt x="91" y="5320"/>
                  </a:cubicBezTo>
                  <a:cubicBezTo>
                    <a:pt x="30" y="5654"/>
                    <a:pt x="0" y="5958"/>
                    <a:pt x="0" y="6262"/>
                  </a:cubicBezTo>
                  <a:cubicBezTo>
                    <a:pt x="5107" y="10396"/>
                    <a:pt x="11216" y="13861"/>
                    <a:pt x="17630" y="15867"/>
                  </a:cubicBezTo>
                  <a:cubicBezTo>
                    <a:pt x="17508" y="14925"/>
                    <a:pt x="17417" y="13952"/>
                    <a:pt x="17356" y="13253"/>
                  </a:cubicBezTo>
                  <a:cubicBezTo>
                    <a:pt x="17204" y="11977"/>
                    <a:pt x="16961" y="10852"/>
                    <a:pt x="16961" y="10852"/>
                  </a:cubicBezTo>
                  <a:cubicBezTo>
                    <a:pt x="19332" y="10427"/>
                    <a:pt x="20943" y="8329"/>
                    <a:pt x="20943" y="8329"/>
                  </a:cubicBezTo>
                  <a:cubicBezTo>
                    <a:pt x="20791" y="8025"/>
                    <a:pt x="20608" y="7691"/>
                    <a:pt x="20426" y="7387"/>
                  </a:cubicBezTo>
                  <a:cubicBezTo>
                    <a:pt x="19940" y="6566"/>
                    <a:pt x="19393" y="5715"/>
                    <a:pt x="18785" y="4955"/>
                  </a:cubicBezTo>
                  <a:cubicBezTo>
                    <a:pt x="18359" y="4408"/>
                    <a:pt x="17934" y="3922"/>
                    <a:pt x="17508" y="3496"/>
                  </a:cubicBezTo>
                  <a:cubicBezTo>
                    <a:pt x="17174" y="3162"/>
                    <a:pt x="16839" y="2858"/>
                    <a:pt x="16505" y="2645"/>
                  </a:cubicBezTo>
                  <a:cubicBezTo>
                    <a:pt x="15259" y="1791"/>
                    <a:pt x="14149" y="1614"/>
                    <a:pt x="13443" y="1614"/>
                  </a:cubicBezTo>
                  <a:cubicBezTo>
                    <a:pt x="12943" y="1614"/>
                    <a:pt x="12645" y="1703"/>
                    <a:pt x="12645" y="1703"/>
                  </a:cubicBezTo>
                  <a:cubicBezTo>
                    <a:pt x="11806" y="2433"/>
                    <a:pt x="10840" y="2651"/>
                    <a:pt x="9984" y="2651"/>
                  </a:cubicBezTo>
                  <a:cubicBezTo>
                    <a:pt x="8699" y="2651"/>
                    <a:pt x="7660" y="2159"/>
                    <a:pt x="7660" y="2159"/>
                  </a:cubicBezTo>
                  <a:lnTo>
                    <a:pt x="5471" y="1855"/>
                  </a:lnTo>
                  <a:cubicBezTo>
                    <a:pt x="4955" y="1429"/>
                    <a:pt x="1003" y="1"/>
                    <a:pt x="1003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1"/>
            <p:cNvSpPr/>
            <p:nvPr/>
          </p:nvSpPr>
          <p:spPr>
            <a:xfrm>
              <a:off x="6787655" y="2222806"/>
              <a:ext cx="482437" cy="461645"/>
            </a:xfrm>
            <a:custGeom>
              <a:avLst/>
              <a:gdLst/>
              <a:ahLst/>
              <a:cxnLst/>
              <a:rect l="l" t="t" r="r" b="b"/>
              <a:pathLst>
                <a:path w="9606" h="9192" extrusionOk="0">
                  <a:moveTo>
                    <a:pt x="4256" y="1"/>
                  </a:moveTo>
                  <a:cubicBezTo>
                    <a:pt x="3465" y="1"/>
                    <a:pt x="3070" y="3071"/>
                    <a:pt x="3070" y="3071"/>
                  </a:cubicBezTo>
                  <a:cubicBezTo>
                    <a:pt x="3070" y="3071"/>
                    <a:pt x="274" y="3588"/>
                    <a:pt x="152" y="4287"/>
                  </a:cubicBezTo>
                  <a:cubicBezTo>
                    <a:pt x="0" y="5016"/>
                    <a:pt x="2797" y="5898"/>
                    <a:pt x="2797" y="5898"/>
                  </a:cubicBezTo>
                  <a:cubicBezTo>
                    <a:pt x="2797" y="5898"/>
                    <a:pt x="1976" y="9059"/>
                    <a:pt x="2462" y="9180"/>
                  </a:cubicBezTo>
                  <a:cubicBezTo>
                    <a:pt x="2495" y="9188"/>
                    <a:pt x="2530" y="9191"/>
                    <a:pt x="2567" y="9191"/>
                  </a:cubicBezTo>
                  <a:cubicBezTo>
                    <a:pt x="3454" y="9191"/>
                    <a:pt x="5471" y="7174"/>
                    <a:pt x="5471" y="7174"/>
                  </a:cubicBezTo>
                  <a:cubicBezTo>
                    <a:pt x="5471" y="7174"/>
                    <a:pt x="7686" y="8362"/>
                    <a:pt x="8613" y="8362"/>
                  </a:cubicBezTo>
                  <a:cubicBezTo>
                    <a:pt x="8755" y="8362"/>
                    <a:pt x="8868" y="8333"/>
                    <a:pt x="8936" y="8269"/>
                  </a:cubicBezTo>
                  <a:cubicBezTo>
                    <a:pt x="9453" y="7813"/>
                    <a:pt x="7569" y="5107"/>
                    <a:pt x="7569" y="5107"/>
                  </a:cubicBezTo>
                  <a:cubicBezTo>
                    <a:pt x="7569" y="5107"/>
                    <a:pt x="9605" y="3709"/>
                    <a:pt x="9423" y="2980"/>
                  </a:cubicBezTo>
                  <a:cubicBezTo>
                    <a:pt x="9240" y="2281"/>
                    <a:pt x="6201" y="2220"/>
                    <a:pt x="6201" y="2220"/>
                  </a:cubicBezTo>
                  <a:cubicBezTo>
                    <a:pt x="6201" y="2220"/>
                    <a:pt x="5015" y="31"/>
                    <a:pt x="42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1"/>
            <p:cNvSpPr/>
            <p:nvPr/>
          </p:nvSpPr>
          <p:spPr>
            <a:xfrm>
              <a:off x="6653309" y="3329565"/>
              <a:ext cx="355726" cy="322177"/>
            </a:xfrm>
            <a:custGeom>
              <a:avLst/>
              <a:gdLst/>
              <a:ahLst/>
              <a:cxnLst/>
              <a:rect l="l" t="t" r="r" b="b"/>
              <a:pathLst>
                <a:path w="7083" h="6415" extrusionOk="0">
                  <a:moveTo>
                    <a:pt x="6292" y="1"/>
                  </a:moveTo>
                  <a:lnTo>
                    <a:pt x="0" y="2159"/>
                  </a:lnTo>
                  <a:lnTo>
                    <a:pt x="2158" y="6414"/>
                  </a:lnTo>
                  <a:cubicBezTo>
                    <a:pt x="3557" y="4894"/>
                    <a:pt x="5228" y="3618"/>
                    <a:pt x="7083" y="2554"/>
                  </a:cubicBezTo>
                  <a:lnTo>
                    <a:pt x="6292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1"/>
            <p:cNvSpPr/>
            <p:nvPr/>
          </p:nvSpPr>
          <p:spPr>
            <a:xfrm>
              <a:off x="6763196" y="3457834"/>
              <a:ext cx="369487" cy="471740"/>
            </a:xfrm>
            <a:custGeom>
              <a:avLst/>
              <a:gdLst/>
              <a:ahLst/>
              <a:cxnLst/>
              <a:rect l="l" t="t" r="r" b="b"/>
              <a:pathLst>
                <a:path w="7357" h="9393" extrusionOk="0">
                  <a:moveTo>
                    <a:pt x="4895" y="0"/>
                  </a:moveTo>
                  <a:cubicBezTo>
                    <a:pt x="3040" y="1064"/>
                    <a:pt x="1369" y="2340"/>
                    <a:pt x="1" y="3860"/>
                  </a:cubicBezTo>
                  <a:lnTo>
                    <a:pt x="2797" y="9392"/>
                  </a:lnTo>
                  <a:lnTo>
                    <a:pt x="7357" y="7903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1"/>
            <p:cNvSpPr/>
            <p:nvPr/>
          </p:nvSpPr>
          <p:spPr>
            <a:xfrm>
              <a:off x="6818492" y="3830085"/>
              <a:ext cx="326044" cy="392188"/>
            </a:xfrm>
            <a:custGeom>
              <a:avLst/>
              <a:gdLst/>
              <a:ahLst/>
              <a:cxnLst/>
              <a:rect l="l" t="t" r="r" b="b"/>
              <a:pathLst>
                <a:path w="6492" h="7809" extrusionOk="0">
                  <a:moveTo>
                    <a:pt x="6127" y="1"/>
                  </a:moveTo>
                  <a:cubicBezTo>
                    <a:pt x="6048" y="1"/>
                    <a:pt x="6492" y="1950"/>
                    <a:pt x="1757" y="2193"/>
                  </a:cubicBezTo>
                  <a:cubicBezTo>
                    <a:pt x="1757" y="2193"/>
                    <a:pt x="1" y="7808"/>
                    <a:pt x="2340" y="7808"/>
                  </a:cubicBezTo>
                  <a:cubicBezTo>
                    <a:pt x="2500" y="7808"/>
                    <a:pt x="2680" y="7782"/>
                    <a:pt x="2882" y="7725"/>
                  </a:cubicBezTo>
                  <a:cubicBezTo>
                    <a:pt x="6408" y="6692"/>
                    <a:pt x="6377" y="430"/>
                    <a:pt x="6377" y="430"/>
                  </a:cubicBezTo>
                  <a:cubicBezTo>
                    <a:pt x="6200" y="124"/>
                    <a:pt x="6147" y="1"/>
                    <a:pt x="61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1"/>
            <p:cNvSpPr/>
            <p:nvPr/>
          </p:nvSpPr>
          <p:spPr>
            <a:xfrm>
              <a:off x="6867007" y="3844047"/>
              <a:ext cx="264170" cy="262613"/>
            </a:xfrm>
            <a:custGeom>
              <a:avLst/>
              <a:gdLst/>
              <a:ahLst/>
              <a:cxnLst/>
              <a:rect l="l" t="t" r="r" b="b"/>
              <a:pathLst>
                <a:path w="5260" h="5229" extrusionOk="0">
                  <a:moveTo>
                    <a:pt x="5198" y="0"/>
                  </a:moveTo>
                  <a:lnTo>
                    <a:pt x="5198" y="0"/>
                  </a:lnTo>
                  <a:cubicBezTo>
                    <a:pt x="3739" y="851"/>
                    <a:pt x="669" y="1550"/>
                    <a:pt x="669" y="1550"/>
                  </a:cubicBezTo>
                  <a:cubicBezTo>
                    <a:pt x="669" y="1550"/>
                    <a:pt x="1" y="3617"/>
                    <a:pt x="31" y="5228"/>
                  </a:cubicBezTo>
                  <a:cubicBezTo>
                    <a:pt x="1399" y="4316"/>
                    <a:pt x="2980" y="3921"/>
                    <a:pt x="4621" y="3860"/>
                  </a:cubicBezTo>
                  <a:cubicBezTo>
                    <a:pt x="5259" y="1976"/>
                    <a:pt x="5198" y="0"/>
                    <a:pt x="519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1"/>
            <p:cNvSpPr/>
            <p:nvPr/>
          </p:nvSpPr>
          <p:spPr>
            <a:xfrm>
              <a:off x="6844105" y="3806731"/>
              <a:ext cx="227056" cy="146298"/>
            </a:xfrm>
            <a:custGeom>
              <a:avLst/>
              <a:gdLst/>
              <a:ahLst/>
              <a:cxnLst/>
              <a:rect l="l" t="t" r="r" b="b"/>
              <a:pathLst>
                <a:path w="4521" h="2913" extrusionOk="0">
                  <a:moveTo>
                    <a:pt x="1370" y="368"/>
                  </a:moveTo>
                  <a:cubicBezTo>
                    <a:pt x="1707" y="368"/>
                    <a:pt x="2202" y="1382"/>
                    <a:pt x="2250" y="1503"/>
                  </a:cubicBezTo>
                  <a:cubicBezTo>
                    <a:pt x="2327" y="1718"/>
                    <a:pt x="2388" y="1933"/>
                    <a:pt x="2446" y="2148"/>
                  </a:cubicBezTo>
                  <a:lnTo>
                    <a:pt x="2446" y="2148"/>
                  </a:lnTo>
                  <a:cubicBezTo>
                    <a:pt x="2448" y="2162"/>
                    <a:pt x="2451" y="2175"/>
                    <a:pt x="2454" y="2188"/>
                  </a:cubicBezTo>
                  <a:lnTo>
                    <a:pt x="2454" y="2188"/>
                  </a:lnTo>
                  <a:cubicBezTo>
                    <a:pt x="2285" y="2054"/>
                    <a:pt x="2115" y="1915"/>
                    <a:pt x="1946" y="1777"/>
                  </a:cubicBezTo>
                  <a:cubicBezTo>
                    <a:pt x="1703" y="1533"/>
                    <a:pt x="1004" y="986"/>
                    <a:pt x="1156" y="591"/>
                  </a:cubicBezTo>
                  <a:cubicBezTo>
                    <a:pt x="1211" y="432"/>
                    <a:pt x="1286" y="368"/>
                    <a:pt x="1370" y="368"/>
                  </a:cubicBezTo>
                  <a:close/>
                  <a:moveTo>
                    <a:pt x="3160" y="456"/>
                  </a:moveTo>
                  <a:cubicBezTo>
                    <a:pt x="3303" y="456"/>
                    <a:pt x="3431" y="554"/>
                    <a:pt x="3466" y="713"/>
                  </a:cubicBezTo>
                  <a:cubicBezTo>
                    <a:pt x="3567" y="1266"/>
                    <a:pt x="3250" y="1862"/>
                    <a:pt x="2914" y="2378"/>
                  </a:cubicBezTo>
                  <a:lnTo>
                    <a:pt x="2914" y="2378"/>
                  </a:lnTo>
                  <a:cubicBezTo>
                    <a:pt x="2831" y="2035"/>
                    <a:pt x="2743" y="1678"/>
                    <a:pt x="2767" y="1321"/>
                  </a:cubicBezTo>
                  <a:cubicBezTo>
                    <a:pt x="2767" y="1108"/>
                    <a:pt x="2736" y="834"/>
                    <a:pt x="2858" y="622"/>
                  </a:cubicBezTo>
                  <a:cubicBezTo>
                    <a:pt x="2947" y="507"/>
                    <a:pt x="3058" y="456"/>
                    <a:pt x="3160" y="456"/>
                  </a:cubicBezTo>
                  <a:close/>
                  <a:moveTo>
                    <a:pt x="1479" y="0"/>
                  </a:moveTo>
                  <a:cubicBezTo>
                    <a:pt x="1322" y="0"/>
                    <a:pt x="1154" y="68"/>
                    <a:pt x="973" y="226"/>
                  </a:cubicBezTo>
                  <a:cubicBezTo>
                    <a:pt x="1" y="1047"/>
                    <a:pt x="2068" y="2445"/>
                    <a:pt x="2615" y="2871"/>
                  </a:cubicBezTo>
                  <a:cubicBezTo>
                    <a:pt x="2655" y="2900"/>
                    <a:pt x="2702" y="2912"/>
                    <a:pt x="2748" y="2912"/>
                  </a:cubicBezTo>
                  <a:cubicBezTo>
                    <a:pt x="2920" y="2912"/>
                    <a:pt x="3096" y="2741"/>
                    <a:pt x="3005" y="2616"/>
                  </a:cubicBezTo>
                  <a:lnTo>
                    <a:pt x="3005" y="2616"/>
                  </a:lnTo>
                  <a:cubicBezTo>
                    <a:pt x="3607" y="1911"/>
                    <a:pt x="4520" y="438"/>
                    <a:pt x="3344" y="74"/>
                  </a:cubicBezTo>
                  <a:cubicBezTo>
                    <a:pt x="3297" y="60"/>
                    <a:pt x="3250" y="53"/>
                    <a:pt x="3203" y="53"/>
                  </a:cubicBezTo>
                  <a:cubicBezTo>
                    <a:pt x="2865" y="53"/>
                    <a:pt x="2573" y="411"/>
                    <a:pt x="2493" y="652"/>
                  </a:cubicBezTo>
                  <a:cubicBezTo>
                    <a:pt x="2463" y="744"/>
                    <a:pt x="2438" y="836"/>
                    <a:pt x="2419" y="928"/>
                  </a:cubicBezTo>
                  <a:lnTo>
                    <a:pt x="2419" y="928"/>
                  </a:lnTo>
                  <a:cubicBezTo>
                    <a:pt x="2180" y="419"/>
                    <a:pt x="1866" y="0"/>
                    <a:pt x="147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1"/>
            <p:cNvSpPr/>
            <p:nvPr/>
          </p:nvSpPr>
          <p:spPr>
            <a:xfrm>
              <a:off x="6868564" y="4037906"/>
              <a:ext cx="230521" cy="165734"/>
            </a:xfrm>
            <a:custGeom>
              <a:avLst/>
              <a:gdLst/>
              <a:ahLst/>
              <a:cxnLst/>
              <a:rect l="l" t="t" r="r" b="b"/>
              <a:pathLst>
                <a:path w="4590" h="3300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2949" y="61"/>
                    <a:pt x="1368" y="456"/>
                    <a:pt x="0" y="1399"/>
                  </a:cubicBezTo>
                  <a:cubicBezTo>
                    <a:pt x="26" y="2438"/>
                    <a:pt x="319" y="3300"/>
                    <a:pt x="1239" y="3300"/>
                  </a:cubicBezTo>
                  <a:cubicBezTo>
                    <a:pt x="1395" y="3300"/>
                    <a:pt x="1569" y="3275"/>
                    <a:pt x="1763" y="3222"/>
                  </a:cubicBezTo>
                  <a:cubicBezTo>
                    <a:pt x="3283" y="2766"/>
                    <a:pt x="4134" y="1429"/>
                    <a:pt x="459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1"/>
            <p:cNvSpPr/>
            <p:nvPr/>
          </p:nvSpPr>
          <p:spPr>
            <a:xfrm>
              <a:off x="6901058" y="3926412"/>
              <a:ext cx="191950" cy="64536"/>
            </a:xfrm>
            <a:custGeom>
              <a:avLst/>
              <a:gdLst/>
              <a:ahLst/>
              <a:cxnLst/>
              <a:rect l="l" t="t" r="r" b="b"/>
              <a:pathLst>
                <a:path w="3822" h="1285" extrusionOk="0">
                  <a:moveTo>
                    <a:pt x="3647" y="0"/>
                  </a:moveTo>
                  <a:cubicBezTo>
                    <a:pt x="2372" y="0"/>
                    <a:pt x="1183" y="682"/>
                    <a:pt x="52" y="1217"/>
                  </a:cubicBezTo>
                  <a:cubicBezTo>
                    <a:pt x="0" y="1217"/>
                    <a:pt x="15" y="1284"/>
                    <a:pt x="59" y="1284"/>
                  </a:cubicBezTo>
                  <a:cubicBezTo>
                    <a:pt x="66" y="1284"/>
                    <a:pt x="74" y="1282"/>
                    <a:pt x="83" y="1278"/>
                  </a:cubicBezTo>
                  <a:cubicBezTo>
                    <a:pt x="1298" y="792"/>
                    <a:pt x="2393" y="214"/>
                    <a:pt x="3730" y="123"/>
                  </a:cubicBezTo>
                  <a:cubicBezTo>
                    <a:pt x="3791" y="123"/>
                    <a:pt x="3821" y="1"/>
                    <a:pt x="3730" y="1"/>
                  </a:cubicBezTo>
                  <a:cubicBezTo>
                    <a:pt x="3703" y="1"/>
                    <a:pt x="3675" y="0"/>
                    <a:pt x="364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1"/>
            <p:cNvSpPr/>
            <p:nvPr/>
          </p:nvSpPr>
          <p:spPr>
            <a:xfrm>
              <a:off x="6896437" y="3973621"/>
              <a:ext cx="192001" cy="64636"/>
            </a:xfrm>
            <a:custGeom>
              <a:avLst/>
              <a:gdLst/>
              <a:ahLst/>
              <a:cxnLst/>
              <a:rect l="l" t="t" r="r" b="b"/>
              <a:pathLst>
                <a:path w="3823" h="1287" extrusionOk="0">
                  <a:moveTo>
                    <a:pt x="3571" y="0"/>
                  </a:moveTo>
                  <a:cubicBezTo>
                    <a:pt x="2324" y="0"/>
                    <a:pt x="1161" y="664"/>
                    <a:pt x="53" y="1189"/>
                  </a:cubicBezTo>
                  <a:cubicBezTo>
                    <a:pt x="1" y="1215"/>
                    <a:pt x="16" y="1286"/>
                    <a:pt x="60" y="1286"/>
                  </a:cubicBezTo>
                  <a:cubicBezTo>
                    <a:pt x="67" y="1286"/>
                    <a:pt x="75" y="1285"/>
                    <a:pt x="83" y="1280"/>
                  </a:cubicBezTo>
                  <a:cubicBezTo>
                    <a:pt x="1299" y="764"/>
                    <a:pt x="2394" y="186"/>
                    <a:pt x="3731" y="125"/>
                  </a:cubicBezTo>
                  <a:cubicBezTo>
                    <a:pt x="3792" y="125"/>
                    <a:pt x="3822" y="4"/>
                    <a:pt x="3731" y="4"/>
                  </a:cubicBezTo>
                  <a:cubicBezTo>
                    <a:pt x="3677" y="1"/>
                    <a:pt x="3624" y="0"/>
                    <a:pt x="357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1"/>
            <p:cNvSpPr/>
            <p:nvPr/>
          </p:nvSpPr>
          <p:spPr>
            <a:xfrm>
              <a:off x="6961677" y="3430312"/>
              <a:ext cx="332825" cy="238205"/>
            </a:xfrm>
            <a:custGeom>
              <a:avLst/>
              <a:gdLst/>
              <a:ahLst/>
              <a:cxnLst/>
              <a:rect l="l" t="t" r="r" b="b"/>
              <a:pathLst>
                <a:path w="6627" h="4743" extrusionOk="0">
                  <a:moveTo>
                    <a:pt x="0" y="1"/>
                  </a:moveTo>
                  <a:lnTo>
                    <a:pt x="669" y="4743"/>
                  </a:lnTo>
                  <a:cubicBezTo>
                    <a:pt x="2462" y="3770"/>
                    <a:pt x="4468" y="3071"/>
                    <a:pt x="6566" y="2676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1"/>
            <p:cNvSpPr/>
            <p:nvPr/>
          </p:nvSpPr>
          <p:spPr>
            <a:xfrm>
              <a:off x="6995225" y="3564657"/>
              <a:ext cx="296212" cy="415290"/>
            </a:xfrm>
            <a:custGeom>
              <a:avLst/>
              <a:gdLst/>
              <a:ahLst/>
              <a:cxnLst/>
              <a:rect l="l" t="t" r="r" b="b"/>
              <a:pathLst>
                <a:path w="5898" h="8269" extrusionOk="0">
                  <a:moveTo>
                    <a:pt x="5898" y="1"/>
                  </a:moveTo>
                  <a:cubicBezTo>
                    <a:pt x="3800" y="426"/>
                    <a:pt x="1794" y="1095"/>
                    <a:pt x="1" y="2098"/>
                  </a:cubicBezTo>
                  <a:lnTo>
                    <a:pt x="882" y="8208"/>
                  </a:lnTo>
                  <a:lnTo>
                    <a:pt x="5655" y="8268"/>
                  </a:lnTo>
                  <a:lnTo>
                    <a:pt x="5898" y="1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1"/>
            <p:cNvSpPr/>
            <p:nvPr/>
          </p:nvSpPr>
          <p:spPr>
            <a:xfrm>
              <a:off x="6839535" y="3955139"/>
              <a:ext cx="447332" cy="313589"/>
            </a:xfrm>
            <a:custGeom>
              <a:avLst/>
              <a:gdLst/>
              <a:ahLst/>
              <a:cxnLst/>
              <a:rect l="l" t="t" r="r" b="b"/>
              <a:pathLst>
                <a:path w="8907" h="6244" extrusionOk="0">
                  <a:moveTo>
                    <a:pt x="8798" y="1"/>
                  </a:moveTo>
                  <a:cubicBezTo>
                    <a:pt x="8735" y="1"/>
                    <a:pt x="8589" y="1093"/>
                    <a:pt x="6613" y="1093"/>
                  </a:cubicBezTo>
                  <a:cubicBezTo>
                    <a:pt x="5952" y="1093"/>
                    <a:pt x="5087" y="971"/>
                    <a:pt x="3952" y="645"/>
                  </a:cubicBezTo>
                  <a:cubicBezTo>
                    <a:pt x="3952" y="645"/>
                    <a:pt x="1" y="6086"/>
                    <a:pt x="3253" y="6238"/>
                  </a:cubicBezTo>
                  <a:cubicBezTo>
                    <a:pt x="3317" y="6242"/>
                    <a:pt x="3380" y="6244"/>
                    <a:pt x="3443" y="6244"/>
                  </a:cubicBezTo>
                  <a:cubicBezTo>
                    <a:pt x="6970" y="6244"/>
                    <a:pt x="8907" y="493"/>
                    <a:pt x="8907" y="493"/>
                  </a:cubicBezTo>
                  <a:cubicBezTo>
                    <a:pt x="8831" y="134"/>
                    <a:pt x="8819" y="1"/>
                    <a:pt x="879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1"/>
            <p:cNvSpPr/>
            <p:nvPr/>
          </p:nvSpPr>
          <p:spPr>
            <a:xfrm>
              <a:off x="6949472" y="3967695"/>
              <a:ext cx="329761" cy="175578"/>
            </a:xfrm>
            <a:custGeom>
              <a:avLst/>
              <a:gdLst/>
              <a:ahLst/>
              <a:cxnLst/>
              <a:rect l="l" t="t" r="r" b="b"/>
              <a:pathLst>
                <a:path w="6566" h="3496" extrusionOk="0">
                  <a:moveTo>
                    <a:pt x="1763" y="0"/>
                  </a:moveTo>
                  <a:cubicBezTo>
                    <a:pt x="1763" y="0"/>
                    <a:pt x="486" y="1763"/>
                    <a:pt x="0" y="3313"/>
                  </a:cubicBezTo>
                  <a:cubicBezTo>
                    <a:pt x="661" y="3135"/>
                    <a:pt x="1332" y="3053"/>
                    <a:pt x="2003" y="3053"/>
                  </a:cubicBezTo>
                  <a:cubicBezTo>
                    <a:pt x="2937" y="3053"/>
                    <a:pt x="3870" y="3213"/>
                    <a:pt x="4772" y="3496"/>
                  </a:cubicBezTo>
                  <a:cubicBezTo>
                    <a:pt x="5958" y="1885"/>
                    <a:pt x="6566" y="0"/>
                    <a:pt x="6566" y="0"/>
                  </a:cubicBezTo>
                  <a:lnTo>
                    <a:pt x="6566" y="0"/>
                  </a:lnTo>
                  <a:cubicBezTo>
                    <a:pt x="6018" y="122"/>
                    <a:pt x="5302" y="162"/>
                    <a:pt x="4591" y="162"/>
                  </a:cubicBezTo>
                  <a:cubicBezTo>
                    <a:pt x="3168" y="16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1"/>
            <p:cNvSpPr/>
            <p:nvPr/>
          </p:nvSpPr>
          <p:spPr>
            <a:xfrm>
              <a:off x="7005923" y="3864437"/>
              <a:ext cx="224896" cy="161465"/>
            </a:xfrm>
            <a:custGeom>
              <a:avLst/>
              <a:gdLst/>
              <a:ahLst/>
              <a:cxnLst/>
              <a:rect l="l" t="t" r="r" b="b"/>
              <a:pathLst>
                <a:path w="4478" h="3215" extrusionOk="0">
                  <a:moveTo>
                    <a:pt x="1455" y="323"/>
                  </a:moveTo>
                  <a:cubicBezTo>
                    <a:pt x="1827" y="323"/>
                    <a:pt x="1976" y="1564"/>
                    <a:pt x="1976" y="1691"/>
                  </a:cubicBezTo>
                  <a:cubicBezTo>
                    <a:pt x="1976" y="1934"/>
                    <a:pt x="1968" y="2169"/>
                    <a:pt x="1955" y="2399"/>
                  </a:cubicBezTo>
                  <a:lnTo>
                    <a:pt x="1955" y="2399"/>
                  </a:lnTo>
                  <a:cubicBezTo>
                    <a:pt x="1836" y="2214"/>
                    <a:pt x="1720" y="2028"/>
                    <a:pt x="1612" y="1843"/>
                  </a:cubicBezTo>
                  <a:cubicBezTo>
                    <a:pt x="1460" y="1539"/>
                    <a:pt x="973" y="810"/>
                    <a:pt x="1217" y="476"/>
                  </a:cubicBezTo>
                  <a:cubicBezTo>
                    <a:pt x="1304" y="368"/>
                    <a:pt x="1384" y="323"/>
                    <a:pt x="1455" y="323"/>
                  </a:cubicBezTo>
                  <a:close/>
                  <a:moveTo>
                    <a:pt x="3072" y="991"/>
                  </a:moveTo>
                  <a:cubicBezTo>
                    <a:pt x="3254" y="991"/>
                    <a:pt x="3396" y="1144"/>
                    <a:pt x="3375" y="1357"/>
                  </a:cubicBezTo>
                  <a:cubicBezTo>
                    <a:pt x="3299" y="1910"/>
                    <a:pt x="2809" y="2359"/>
                    <a:pt x="2332" y="2738"/>
                  </a:cubicBezTo>
                  <a:lnTo>
                    <a:pt x="2332" y="2738"/>
                  </a:lnTo>
                  <a:cubicBezTo>
                    <a:pt x="2338" y="2653"/>
                    <a:pt x="2344" y="2557"/>
                    <a:pt x="2349" y="2453"/>
                  </a:cubicBezTo>
                  <a:lnTo>
                    <a:pt x="2349" y="2453"/>
                  </a:lnTo>
                  <a:cubicBezTo>
                    <a:pt x="2374" y="2193"/>
                    <a:pt x="2418" y="1937"/>
                    <a:pt x="2524" y="1691"/>
                  </a:cubicBezTo>
                  <a:cubicBezTo>
                    <a:pt x="2584" y="1509"/>
                    <a:pt x="2645" y="1205"/>
                    <a:pt x="2828" y="1083"/>
                  </a:cubicBezTo>
                  <a:cubicBezTo>
                    <a:pt x="2910" y="1020"/>
                    <a:pt x="2995" y="991"/>
                    <a:pt x="3072" y="991"/>
                  </a:cubicBezTo>
                  <a:close/>
                  <a:moveTo>
                    <a:pt x="1546" y="0"/>
                  </a:moveTo>
                  <a:cubicBezTo>
                    <a:pt x="1440" y="0"/>
                    <a:pt x="1321" y="26"/>
                    <a:pt x="1186" y="80"/>
                  </a:cubicBezTo>
                  <a:cubicBezTo>
                    <a:pt x="1" y="536"/>
                    <a:pt x="1490" y="2542"/>
                    <a:pt x="1885" y="3120"/>
                  </a:cubicBezTo>
                  <a:cubicBezTo>
                    <a:pt x="1933" y="3187"/>
                    <a:pt x="2008" y="3215"/>
                    <a:pt x="2084" y="3215"/>
                  </a:cubicBezTo>
                  <a:cubicBezTo>
                    <a:pt x="2227" y="3215"/>
                    <a:pt x="2372" y="3115"/>
                    <a:pt x="2338" y="2993"/>
                  </a:cubicBezTo>
                  <a:lnTo>
                    <a:pt x="2338" y="2993"/>
                  </a:lnTo>
                  <a:cubicBezTo>
                    <a:pt x="3124" y="2540"/>
                    <a:pt x="4478" y="1419"/>
                    <a:pt x="3466" y="688"/>
                  </a:cubicBezTo>
                  <a:cubicBezTo>
                    <a:pt x="3384" y="631"/>
                    <a:pt x="3286" y="607"/>
                    <a:pt x="3184" y="607"/>
                  </a:cubicBezTo>
                  <a:cubicBezTo>
                    <a:pt x="2907" y="607"/>
                    <a:pt x="2596" y="784"/>
                    <a:pt x="2463" y="962"/>
                  </a:cubicBezTo>
                  <a:cubicBezTo>
                    <a:pt x="2412" y="1034"/>
                    <a:pt x="2366" y="1108"/>
                    <a:pt x="2325" y="1184"/>
                  </a:cubicBezTo>
                  <a:lnTo>
                    <a:pt x="2325" y="1184"/>
                  </a:lnTo>
                  <a:cubicBezTo>
                    <a:pt x="2249" y="549"/>
                    <a:pt x="2042" y="0"/>
                    <a:pt x="154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1"/>
            <p:cNvSpPr/>
            <p:nvPr/>
          </p:nvSpPr>
          <p:spPr>
            <a:xfrm>
              <a:off x="6929584" y="4121025"/>
              <a:ext cx="259600" cy="129222"/>
            </a:xfrm>
            <a:custGeom>
              <a:avLst/>
              <a:gdLst/>
              <a:ahLst/>
              <a:cxnLst/>
              <a:rect l="l" t="t" r="r" b="b"/>
              <a:pathLst>
                <a:path w="5169" h="2573" extrusionOk="0">
                  <a:moveTo>
                    <a:pt x="2399" y="0"/>
                  </a:moveTo>
                  <a:cubicBezTo>
                    <a:pt x="1728" y="0"/>
                    <a:pt x="1057" y="82"/>
                    <a:pt x="396" y="260"/>
                  </a:cubicBezTo>
                  <a:cubicBezTo>
                    <a:pt x="1" y="1446"/>
                    <a:pt x="62" y="2479"/>
                    <a:pt x="1460" y="2570"/>
                  </a:cubicBezTo>
                  <a:cubicBezTo>
                    <a:pt x="1506" y="2572"/>
                    <a:pt x="1551" y="2573"/>
                    <a:pt x="1596" y="2573"/>
                  </a:cubicBezTo>
                  <a:cubicBezTo>
                    <a:pt x="3112" y="2573"/>
                    <a:pt x="4312" y="1594"/>
                    <a:pt x="5168" y="443"/>
                  </a:cubicBezTo>
                  <a:cubicBezTo>
                    <a:pt x="4266" y="160"/>
                    <a:pt x="3333" y="0"/>
                    <a:pt x="239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1"/>
            <p:cNvSpPr/>
            <p:nvPr/>
          </p:nvSpPr>
          <p:spPr>
            <a:xfrm>
              <a:off x="7016670" y="4020680"/>
              <a:ext cx="202547" cy="19034"/>
            </a:xfrm>
            <a:custGeom>
              <a:avLst/>
              <a:gdLst/>
              <a:ahLst/>
              <a:cxnLst/>
              <a:rect l="l" t="t" r="r" b="b"/>
              <a:pathLst>
                <a:path w="4033" h="379" extrusionOk="0">
                  <a:moveTo>
                    <a:pt x="2380" y="1"/>
                  </a:moveTo>
                  <a:cubicBezTo>
                    <a:pt x="1606" y="1"/>
                    <a:pt x="812" y="132"/>
                    <a:pt x="60" y="222"/>
                  </a:cubicBezTo>
                  <a:cubicBezTo>
                    <a:pt x="8" y="222"/>
                    <a:pt x="1" y="289"/>
                    <a:pt x="57" y="289"/>
                  </a:cubicBezTo>
                  <a:cubicBezTo>
                    <a:pt x="67" y="289"/>
                    <a:pt x="78" y="287"/>
                    <a:pt x="91" y="283"/>
                  </a:cubicBezTo>
                  <a:cubicBezTo>
                    <a:pt x="828" y="248"/>
                    <a:pt x="1537" y="166"/>
                    <a:pt x="2244" y="166"/>
                  </a:cubicBezTo>
                  <a:cubicBezTo>
                    <a:pt x="2789" y="166"/>
                    <a:pt x="3334" y="215"/>
                    <a:pt x="3890" y="374"/>
                  </a:cubicBezTo>
                  <a:cubicBezTo>
                    <a:pt x="3900" y="377"/>
                    <a:pt x="3910" y="379"/>
                    <a:pt x="3919" y="379"/>
                  </a:cubicBezTo>
                  <a:cubicBezTo>
                    <a:pt x="3993" y="379"/>
                    <a:pt x="4032" y="279"/>
                    <a:pt x="3951" y="252"/>
                  </a:cubicBezTo>
                  <a:cubicBezTo>
                    <a:pt x="3451" y="65"/>
                    <a:pt x="2921" y="1"/>
                    <a:pt x="238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1"/>
            <p:cNvSpPr/>
            <p:nvPr/>
          </p:nvSpPr>
          <p:spPr>
            <a:xfrm>
              <a:off x="6998289" y="4064374"/>
              <a:ext cx="200940" cy="18130"/>
            </a:xfrm>
            <a:custGeom>
              <a:avLst/>
              <a:gdLst/>
              <a:ahLst/>
              <a:cxnLst/>
              <a:rect l="l" t="t" r="r" b="b"/>
              <a:pathLst>
                <a:path w="4001" h="361" extrusionOk="0">
                  <a:moveTo>
                    <a:pt x="2284" y="0"/>
                  </a:moveTo>
                  <a:cubicBezTo>
                    <a:pt x="1543" y="0"/>
                    <a:pt x="788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800" y="242"/>
                    <a:pt x="1510" y="162"/>
                    <a:pt x="2224" y="162"/>
                  </a:cubicBezTo>
                  <a:cubicBezTo>
                    <a:pt x="2772" y="162"/>
                    <a:pt x="3323" y="209"/>
                    <a:pt x="3891" y="355"/>
                  </a:cubicBezTo>
                  <a:cubicBezTo>
                    <a:pt x="3900" y="359"/>
                    <a:pt x="3908" y="361"/>
                    <a:pt x="3916" y="361"/>
                  </a:cubicBezTo>
                  <a:cubicBezTo>
                    <a:pt x="3966" y="361"/>
                    <a:pt x="4000" y="290"/>
                    <a:pt x="3922" y="264"/>
                  </a:cubicBezTo>
                  <a:cubicBezTo>
                    <a:pt x="3398" y="67"/>
                    <a:pt x="2845" y="0"/>
                    <a:pt x="228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1"/>
            <p:cNvSpPr/>
            <p:nvPr/>
          </p:nvSpPr>
          <p:spPr>
            <a:xfrm>
              <a:off x="7627228" y="2717450"/>
              <a:ext cx="270247" cy="548078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81" y="2797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1"/>
            <p:cNvSpPr/>
            <p:nvPr/>
          </p:nvSpPr>
          <p:spPr>
            <a:xfrm>
              <a:off x="6514393" y="3186078"/>
              <a:ext cx="148106" cy="992296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1"/>
            <p:cNvSpPr/>
            <p:nvPr/>
          </p:nvSpPr>
          <p:spPr>
            <a:xfrm>
              <a:off x="6633471" y="3186078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1"/>
            <p:cNvSpPr/>
            <p:nvPr/>
          </p:nvSpPr>
          <p:spPr>
            <a:xfrm>
              <a:off x="7663891" y="3172368"/>
              <a:ext cx="122141" cy="1006007"/>
            </a:xfrm>
            <a:custGeom>
              <a:avLst/>
              <a:gdLst/>
              <a:ahLst/>
              <a:cxnLst/>
              <a:rect l="l" t="t" r="r" b="b"/>
              <a:pathLst>
                <a:path w="2432" h="20031" extrusionOk="0">
                  <a:moveTo>
                    <a:pt x="0" y="0"/>
                  </a:moveTo>
                  <a:lnTo>
                    <a:pt x="547" y="20031"/>
                  </a:lnTo>
                  <a:lnTo>
                    <a:pt x="2432" y="20031"/>
                  </a:lnTo>
                  <a:lnTo>
                    <a:pt x="1885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1"/>
            <p:cNvSpPr/>
            <p:nvPr/>
          </p:nvSpPr>
          <p:spPr>
            <a:xfrm>
              <a:off x="7758511" y="3085332"/>
              <a:ext cx="96226" cy="1093042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1"/>
            <p:cNvSpPr/>
            <p:nvPr/>
          </p:nvSpPr>
          <p:spPr>
            <a:xfrm>
              <a:off x="7750877" y="3163327"/>
              <a:ext cx="311480" cy="140372"/>
            </a:xfrm>
            <a:custGeom>
              <a:avLst/>
              <a:gdLst/>
              <a:ahLst/>
              <a:cxnLst/>
              <a:rect l="l" t="t" r="r" b="b"/>
              <a:pathLst>
                <a:path w="6202" h="2795" extrusionOk="0">
                  <a:moveTo>
                    <a:pt x="3766" y="0"/>
                  </a:moveTo>
                  <a:cubicBezTo>
                    <a:pt x="3505" y="0"/>
                    <a:pt x="3223" y="36"/>
                    <a:pt x="2919" y="119"/>
                  </a:cubicBezTo>
                  <a:cubicBezTo>
                    <a:pt x="730" y="758"/>
                    <a:pt x="1" y="2794"/>
                    <a:pt x="1" y="2794"/>
                  </a:cubicBezTo>
                  <a:lnTo>
                    <a:pt x="1095" y="2399"/>
                  </a:lnTo>
                  <a:cubicBezTo>
                    <a:pt x="1095" y="2399"/>
                    <a:pt x="1490" y="1396"/>
                    <a:pt x="3253" y="1001"/>
                  </a:cubicBezTo>
                  <a:cubicBezTo>
                    <a:pt x="3521" y="944"/>
                    <a:pt x="3763" y="921"/>
                    <a:pt x="3981" y="921"/>
                  </a:cubicBezTo>
                  <a:cubicBezTo>
                    <a:pt x="5050" y="921"/>
                    <a:pt x="5533" y="1487"/>
                    <a:pt x="5533" y="1487"/>
                  </a:cubicBezTo>
                  <a:lnTo>
                    <a:pt x="6202" y="1426"/>
                  </a:lnTo>
                  <a:cubicBezTo>
                    <a:pt x="6202" y="1426"/>
                    <a:pt x="5409" y="0"/>
                    <a:pt x="376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1"/>
            <p:cNvSpPr/>
            <p:nvPr/>
          </p:nvSpPr>
          <p:spPr>
            <a:xfrm>
              <a:off x="7552447" y="3228918"/>
              <a:ext cx="702261" cy="1086463"/>
            </a:xfrm>
            <a:custGeom>
              <a:avLst/>
              <a:gdLst/>
              <a:ahLst/>
              <a:cxnLst/>
              <a:rect l="l" t="t" r="r" b="b"/>
              <a:pathLst>
                <a:path w="13983" h="21633" extrusionOk="0">
                  <a:moveTo>
                    <a:pt x="8538" y="0"/>
                  </a:moveTo>
                  <a:cubicBezTo>
                    <a:pt x="7778" y="0"/>
                    <a:pt x="6843" y="95"/>
                    <a:pt x="5684" y="303"/>
                  </a:cubicBezTo>
                  <a:cubicBezTo>
                    <a:pt x="5684" y="303"/>
                    <a:pt x="0" y="1275"/>
                    <a:pt x="274" y="5136"/>
                  </a:cubicBezTo>
                  <a:cubicBezTo>
                    <a:pt x="548" y="9026"/>
                    <a:pt x="152" y="17902"/>
                    <a:pt x="1946" y="21032"/>
                  </a:cubicBezTo>
                  <a:cubicBezTo>
                    <a:pt x="2196" y="21462"/>
                    <a:pt x="3041" y="21633"/>
                    <a:pt x="4151" y="21633"/>
                  </a:cubicBezTo>
                  <a:cubicBezTo>
                    <a:pt x="6415" y="21633"/>
                    <a:pt x="9777" y="20925"/>
                    <a:pt x="11429" y="20273"/>
                  </a:cubicBezTo>
                  <a:cubicBezTo>
                    <a:pt x="13891" y="19300"/>
                    <a:pt x="13982" y="16716"/>
                    <a:pt x="13739" y="14102"/>
                  </a:cubicBezTo>
                  <a:cubicBezTo>
                    <a:pt x="13496" y="11458"/>
                    <a:pt x="12827" y="5257"/>
                    <a:pt x="12037" y="2461"/>
                  </a:cubicBezTo>
                  <a:cubicBezTo>
                    <a:pt x="11662" y="1077"/>
                    <a:pt x="11105" y="0"/>
                    <a:pt x="8538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1"/>
            <p:cNvSpPr/>
            <p:nvPr/>
          </p:nvSpPr>
          <p:spPr>
            <a:xfrm>
              <a:off x="7618088" y="3232836"/>
              <a:ext cx="703768" cy="1085610"/>
            </a:xfrm>
            <a:custGeom>
              <a:avLst/>
              <a:gdLst/>
              <a:ahLst/>
              <a:cxnLst/>
              <a:rect l="l" t="t" r="r" b="b"/>
              <a:pathLst>
                <a:path w="14013" h="21616" extrusionOk="0">
                  <a:moveTo>
                    <a:pt x="8589" y="1"/>
                  </a:moveTo>
                  <a:cubicBezTo>
                    <a:pt x="7827" y="1"/>
                    <a:pt x="6886" y="98"/>
                    <a:pt x="5715" y="316"/>
                  </a:cubicBezTo>
                  <a:cubicBezTo>
                    <a:pt x="5715" y="316"/>
                    <a:pt x="0" y="1258"/>
                    <a:pt x="274" y="5149"/>
                  </a:cubicBezTo>
                  <a:cubicBezTo>
                    <a:pt x="578" y="9009"/>
                    <a:pt x="152" y="17884"/>
                    <a:pt x="1976" y="21015"/>
                  </a:cubicBezTo>
                  <a:cubicBezTo>
                    <a:pt x="2216" y="21445"/>
                    <a:pt x="3058" y="21615"/>
                    <a:pt x="4168" y="21615"/>
                  </a:cubicBezTo>
                  <a:cubicBezTo>
                    <a:pt x="6431" y="21615"/>
                    <a:pt x="9808" y="20908"/>
                    <a:pt x="11460" y="20255"/>
                  </a:cubicBezTo>
                  <a:cubicBezTo>
                    <a:pt x="13922" y="19283"/>
                    <a:pt x="14013" y="16729"/>
                    <a:pt x="13770" y="14085"/>
                  </a:cubicBezTo>
                  <a:cubicBezTo>
                    <a:pt x="13527" y="11471"/>
                    <a:pt x="12858" y="5240"/>
                    <a:pt x="12068" y="2444"/>
                  </a:cubicBezTo>
                  <a:cubicBezTo>
                    <a:pt x="11670" y="1087"/>
                    <a:pt x="11129" y="1"/>
                    <a:pt x="858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1"/>
            <p:cNvSpPr/>
            <p:nvPr/>
          </p:nvSpPr>
          <p:spPr>
            <a:xfrm>
              <a:off x="7682222" y="3752139"/>
              <a:ext cx="607592" cy="189891"/>
            </a:xfrm>
            <a:custGeom>
              <a:avLst/>
              <a:gdLst/>
              <a:ahLst/>
              <a:cxnLst/>
              <a:rect l="l" t="t" r="r" b="b"/>
              <a:pathLst>
                <a:path w="12098" h="3781" extrusionOk="0">
                  <a:moveTo>
                    <a:pt x="9093" y="0"/>
                  </a:moveTo>
                  <a:cubicBezTo>
                    <a:pt x="8136" y="0"/>
                    <a:pt x="6812" y="123"/>
                    <a:pt x="4955" y="402"/>
                  </a:cubicBezTo>
                  <a:cubicBezTo>
                    <a:pt x="4955" y="402"/>
                    <a:pt x="608" y="1374"/>
                    <a:pt x="0" y="3259"/>
                  </a:cubicBezTo>
                  <a:cubicBezTo>
                    <a:pt x="1431" y="3616"/>
                    <a:pt x="2878" y="3781"/>
                    <a:pt x="4326" y="3781"/>
                  </a:cubicBezTo>
                  <a:cubicBezTo>
                    <a:pt x="6938" y="3781"/>
                    <a:pt x="9556" y="3246"/>
                    <a:pt x="12098" y="2347"/>
                  </a:cubicBezTo>
                  <a:cubicBezTo>
                    <a:pt x="11946" y="1800"/>
                    <a:pt x="11794" y="1313"/>
                    <a:pt x="11611" y="949"/>
                  </a:cubicBezTo>
                  <a:cubicBezTo>
                    <a:pt x="11303" y="370"/>
                    <a:pt x="10750" y="0"/>
                    <a:pt x="9093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1"/>
            <p:cNvSpPr/>
            <p:nvPr/>
          </p:nvSpPr>
          <p:spPr>
            <a:xfrm>
              <a:off x="7671525" y="3869962"/>
              <a:ext cx="625923" cy="137007"/>
            </a:xfrm>
            <a:custGeom>
              <a:avLst/>
              <a:gdLst/>
              <a:ahLst/>
              <a:cxnLst/>
              <a:rect l="l" t="t" r="r" b="b"/>
              <a:pathLst>
                <a:path w="12463" h="2728" extrusionOk="0">
                  <a:moveTo>
                    <a:pt x="12311" y="1"/>
                  </a:moveTo>
                  <a:cubicBezTo>
                    <a:pt x="9769" y="900"/>
                    <a:pt x="7151" y="1435"/>
                    <a:pt x="4539" y="1435"/>
                  </a:cubicBezTo>
                  <a:cubicBezTo>
                    <a:pt x="3091" y="1435"/>
                    <a:pt x="1644" y="1270"/>
                    <a:pt x="213" y="913"/>
                  </a:cubicBezTo>
                  <a:cubicBezTo>
                    <a:pt x="213" y="1004"/>
                    <a:pt x="183" y="1095"/>
                    <a:pt x="152" y="1186"/>
                  </a:cubicBezTo>
                  <a:cubicBezTo>
                    <a:pt x="122" y="1581"/>
                    <a:pt x="61" y="2037"/>
                    <a:pt x="0" y="2554"/>
                  </a:cubicBezTo>
                  <a:cubicBezTo>
                    <a:pt x="943" y="2668"/>
                    <a:pt x="1907" y="2727"/>
                    <a:pt x="2883" y="2727"/>
                  </a:cubicBezTo>
                  <a:cubicBezTo>
                    <a:pt x="6063" y="2727"/>
                    <a:pt x="9369" y="2102"/>
                    <a:pt x="12463" y="730"/>
                  </a:cubicBezTo>
                  <a:cubicBezTo>
                    <a:pt x="12402" y="487"/>
                    <a:pt x="12371" y="244"/>
                    <a:pt x="12311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1"/>
            <p:cNvSpPr/>
            <p:nvPr/>
          </p:nvSpPr>
          <p:spPr>
            <a:xfrm>
              <a:off x="7668461" y="3906624"/>
              <a:ext cx="662585" cy="316653"/>
            </a:xfrm>
            <a:custGeom>
              <a:avLst/>
              <a:gdLst/>
              <a:ahLst/>
              <a:cxnLst/>
              <a:rect l="l" t="t" r="r" b="b"/>
              <a:pathLst>
                <a:path w="13193" h="6305" extrusionOk="0">
                  <a:moveTo>
                    <a:pt x="12524" y="0"/>
                  </a:moveTo>
                  <a:cubicBezTo>
                    <a:pt x="9430" y="1372"/>
                    <a:pt x="6124" y="1997"/>
                    <a:pt x="2944" y="1997"/>
                  </a:cubicBezTo>
                  <a:cubicBezTo>
                    <a:pt x="1968" y="1997"/>
                    <a:pt x="1004" y="1938"/>
                    <a:pt x="61" y="1824"/>
                  </a:cubicBezTo>
                  <a:cubicBezTo>
                    <a:pt x="61" y="2037"/>
                    <a:pt x="31" y="2250"/>
                    <a:pt x="0" y="2462"/>
                  </a:cubicBezTo>
                  <a:cubicBezTo>
                    <a:pt x="2841" y="5278"/>
                    <a:pt x="6695" y="6304"/>
                    <a:pt x="10546" y="6304"/>
                  </a:cubicBezTo>
                  <a:cubicBezTo>
                    <a:pt x="11268" y="6304"/>
                    <a:pt x="11991" y="6268"/>
                    <a:pt x="12706" y="6201"/>
                  </a:cubicBezTo>
                  <a:cubicBezTo>
                    <a:pt x="13192" y="5563"/>
                    <a:pt x="13192" y="4803"/>
                    <a:pt x="13071" y="4043"/>
                  </a:cubicBezTo>
                  <a:cubicBezTo>
                    <a:pt x="12949" y="3192"/>
                    <a:pt x="12797" y="1490"/>
                    <a:pt x="1252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1"/>
            <p:cNvSpPr/>
            <p:nvPr/>
          </p:nvSpPr>
          <p:spPr>
            <a:xfrm>
              <a:off x="7660827" y="4030273"/>
              <a:ext cx="645761" cy="304047"/>
            </a:xfrm>
            <a:custGeom>
              <a:avLst/>
              <a:gdLst/>
              <a:ahLst/>
              <a:cxnLst/>
              <a:rect l="l" t="t" r="r" b="b"/>
              <a:pathLst>
                <a:path w="12858" h="605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2098"/>
                    <a:pt x="61" y="4712"/>
                    <a:pt x="1338" y="5836"/>
                  </a:cubicBezTo>
                  <a:cubicBezTo>
                    <a:pt x="1513" y="5989"/>
                    <a:pt x="2005" y="6053"/>
                    <a:pt x="2688" y="6053"/>
                  </a:cubicBezTo>
                  <a:cubicBezTo>
                    <a:pt x="4852" y="6053"/>
                    <a:pt x="8926" y="5410"/>
                    <a:pt x="10821" y="4924"/>
                  </a:cubicBezTo>
                  <a:cubicBezTo>
                    <a:pt x="11885" y="4620"/>
                    <a:pt x="12524" y="4225"/>
                    <a:pt x="12858" y="3739"/>
                  </a:cubicBezTo>
                  <a:lnTo>
                    <a:pt x="12858" y="3739"/>
                  </a:lnTo>
                  <a:cubicBezTo>
                    <a:pt x="12143" y="3806"/>
                    <a:pt x="11420" y="3842"/>
                    <a:pt x="10698" y="3842"/>
                  </a:cubicBezTo>
                  <a:cubicBezTo>
                    <a:pt x="6847" y="3842"/>
                    <a:pt x="2993" y="2816"/>
                    <a:pt x="152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1"/>
            <p:cNvSpPr/>
            <p:nvPr/>
          </p:nvSpPr>
          <p:spPr>
            <a:xfrm>
              <a:off x="7854687" y="3424636"/>
              <a:ext cx="177135" cy="197676"/>
            </a:xfrm>
            <a:custGeom>
              <a:avLst/>
              <a:gdLst/>
              <a:ahLst/>
              <a:cxnLst/>
              <a:rect l="l" t="t" r="r" b="b"/>
              <a:pathLst>
                <a:path w="3527" h="3936" extrusionOk="0">
                  <a:moveTo>
                    <a:pt x="2143" y="1115"/>
                  </a:moveTo>
                  <a:cubicBezTo>
                    <a:pt x="2257" y="1115"/>
                    <a:pt x="2342" y="1469"/>
                    <a:pt x="2372" y="1907"/>
                  </a:cubicBezTo>
                  <a:cubicBezTo>
                    <a:pt x="2372" y="2363"/>
                    <a:pt x="2311" y="2758"/>
                    <a:pt x="2189" y="2758"/>
                  </a:cubicBezTo>
                  <a:cubicBezTo>
                    <a:pt x="2098" y="2758"/>
                    <a:pt x="1976" y="2394"/>
                    <a:pt x="1976" y="1938"/>
                  </a:cubicBezTo>
                  <a:cubicBezTo>
                    <a:pt x="1946" y="1482"/>
                    <a:pt x="2037" y="1117"/>
                    <a:pt x="2128" y="1117"/>
                  </a:cubicBezTo>
                  <a:cubicBezTo>
                    <a:pt x="2133" y="1116"/>
                    <a:pt x="2138" y="1115"/>
                    <a:pt x="2143" y="1115"/>
                  </a:cubicBezTo>
                  <a:close/>
                  <a:moveTo>
                    <a:pt x="1247" y="1360"/>
                  </a:moveTo>
                  <a:cubicBezTo>
                    <a:pt x="1369" y="1360"/>
                    <a:pt x="1460" y="1694"/>
                    <a:pt x="1490" y="2150"/>
                  </a:cubicBezTo>
                  <a:cubicBezTo>
                    <a:pt x="1490" y="2606"/>
                    <a:pt x="1429" y="3001"/>
                    <a:pt x="1308" y="3001"/>
                  </a:cubicBezTo>
                  <a:cubicBezTo>
                    <a:pt x="1304" y="3003"/>
                    <a:pt x="1301" y="3003"/>
                    <a:pt x="1297" y="3003"/>
                  </a:cubicBezTo>
                  <a:cubicBezTo>
                    <a:pt x="1207" y="3003"/>
                    <a:pt x="1095" y="2649"/>
                    <a:pt x="1095" y="2211"/>
                  </a:cubicBezTo>
                  <a:cubicBezTo>
                    <a:pt x="1065" y="1755"/>
                    <a:pt x="1156" y="1360"/>
                    <a:pt x="1247" y="1360"/>
                  </a:cubicBezTo>
                  <a:close/>
                  <a:moveTo>
                    <a:pt x="1645" y="0"/>
                  </a:moveTo>
                  <a:cubicBezTo>
                    <a:pt x="1581" y="0"/>
                    <a:pt x="1515" y="40"/>
                    <a:pt x="1460" y="114"/>
                  </a:cubicBezTo>
                  <a:lnTo>
                    <a:pt x="62" y="2120"/>
                  </a:lnTo>
                  <a:cubicBezTo>
                    <a:pt x="1" y="2211"/>
                    <a:pt x="1" y="2394"/>
                    <a:pt x="92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46"/>
                  </a:lnTo>
                  <a:cubicBezTo>
                    <a:pt x="3527" y="1725"/>
                    <a:pt x="3527" y="1573"/>
                    <a:pt x="3435" y="1482"/>
                  </a:cubicBezTo>
                  <a:lnTo>
                    <a:pt x="1764" y="53"/>
                  </a:lnTo>
                  <a:cubicBezTo>
                    <a:pt x="1728" y="17"/>
                    <a:pt x="1687" y="0"/>
                    <a:pt x="1645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1"/>
            <p:cNvSpPr/>
            <p:nvPr/>
          </p:nvSpPr>
          <p:spPr>
            <a:xfrm>
              <a:off x="7859258" y="3417003"/>
              <a:ext cx="178692" cy="197676"/>
            </a:xfrm>
            <a:custGeom>
              <a:avLst/>
              <a:gdLst/>
              <a:ahLst/>
              <a:cxnLst/>
              <a:rect l="l" t="t" r="r" b="b"/>
              <a:pathLst>
                <a:path w="3558" h="3936" extrusionOk="0">
                  <a:moveTo>
                    <a:pt x="2159" y="1087"/>
                  </a:moveTo>
                  <a:cubicBezTo>
                    <a:pt x="2250" y="1087"/>
                    <a:pt x="2341" y="1451"/>
                    <a:pt x="2372" y="1907"/>
                  </a:cubicBezTo>
                  <a:cubicBezTo>
                    <a:pt x="2372" y="2363"/>
                    <a:pt x="2311" y="2728"/>
                    <a:pt x="2189" y="2758"/>
                  </a:cubicBezTo>
                  <a:cubicBezTo>
                    <a:pt x="2098" y="2758"/>
                    <a:pt x="2007" y="2394"/>
                    <a:pt x="1977" y="1938"/>
                  </a:cubicBezTo>
                  <a:cubicBezTo>
                    <a:pt x="1977" y="1482"/>
                    <a:pt x="2037" y="1117"/>
                    <a:pt x="2159" y="1087"/>
                  </a:cubicBezTo>
                  <a:close/>
                  <a:moveTo>
                    <a:pt x="1288" y="1358"/>
                  </a:moveTo>
                  <a:cubicBezTo>
                    <a:pt x="1378" y="1358"/>
                    <a:pt x="1490" y="1712"/>
                    <a:pt x="1490" y="2150"/>
                  </a:cubicBezTo>
                  <a:cubicBezTo>
                    <a:pt x="1521" y="2606"/>
                    <a:pt x="1430" y="3001"/>
                    <a:pt x="1338" y="3001"/>
                  </a:cubicBezTo>
                  <a:cubicBezTo>
                    <a:pt x="1217" y="3001"/>
                    <a:pt x="1126" y="2667"/>
                    <a:pt x="1095" y="2211"/>
                  </a:cubicBezTo>
                  <a:cubicBezTo>
                    <a:pt x="1095" y="1755"/>
                    <a:pt x="1156" y="1360"/>
                    <a:pt x="1278" y="1360"/>
                  </a:cubicBezTo>
                  <a:cubicBezTo>
                    <a:pt x="1281" y="1359"/>
                    <a:pt x="1285" y="1358"/>
                    <a:pt x="1288" y="1358"/>
                  </a:cubicBezTo>
                  <a:close/>
                  <a:moveTo>
                    <a:pt x="1667" y="0"/>
                  </a:moveTo>
                  <a:cubicBezTo>
                    <a:pt x="1597" y="0"/>
                    <a:pt x="1527" y="40"/>
                    <a:pt x="1490" y="114"/>
                  </a:cubicBezTo>
                  <a:lnTo>
                    <a:pt x="92" y="2120"/>
                  </a:lnTo>
                  <a:cubicBezTo>
                    <a:pt x="1" y="2211"/>
                    <a:pt x="31" y="2363"/>
                    <a:pt x="123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16"/>
                  </a:lnTo>
                  <a:cubicBezTo>
                    <a:pt x="3557" y="1725"/>
                    <a:pt x="3527" y="1573"/>
                    <a:pt x="3436" y="1482"/>
                  </a:cubicBezTo>
                  <a:lnTo>
                    <a:pt x="1794" y="53"/>
                  </a:lnTo>
                  <a:cubicBezTo>
                    <a:pt x="1758" y="17"/>
                    <a:pt x="1713" y="0"/>
                    <a:pt x="1667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1"/>
            <p:cNvSpPr/>
            <p:nvPr/>
          </p:nvSpPr>
          <p:spPr>
            <a:xfrm>
              <a:off x="6056412" y="3265481"/>
              <a:ext cx="1586127" cy="164880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1"/>
            <p:cNvSpPr/>
            <p:nvPr/>
          </p:nvSpPr>
          <p:spPr>
            <a:xfrm>
              <a:off x="7627228" y="2900612"/>
              <a:ext cx="238205" cy="529747"/>
            </a:xfrm>
            <a:custGeom>
              <a:avLst/>
              <a:gdLst/>
              <a:ahLst/>
              <a:cxnLst/>
              <a:rect l="l" t="t" r="r" b="b"/>
              <a:pathLst>
                <a:path w="4743" h="10548" extrusionOk="0">
                  <a:moveTo>
                    <a:pt x="4743" y="1"/>
                  </a:moveTo>
                  <a:lnTo>
                    <a:pt x="1" y="7265"/>
                  </a:lnTo>
                  <a:lnTo>
                    <a:pt x="305" y="10548"/>
                  </a:lnTo>
                  <a:lnTo>
                    <a:pt x="4743" y="2858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1"/>
            <p:cNvSpPr/>
            <p:nvPr/>
          </p:nvSpPr>
          <p:spPr>
            <a:xfrm>
              <a:off x="6118989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1"/>
            <p:cNvSpPr/>
            <p:nvPr/>
          </p:nvSpPr>
          <p:spPr>
            <a:xfrm>
              <a:off x="6238067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1"/>
            <p:cNvSpPr/>
            <p:nvPr/>
          </p:nvSpPr>
          <p:spPr>
            <a:xfrm>
              <a:off x="7411974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1"/>
            <p:cNvSpPr/>
            <p:nvPr/>
          </p:nvSpPr>
          <p:spPr>
            <a:xfrm>
              <a:off x="7531052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1"/>
            <p:cNvSpPr/>
            <p:nvPr/>
          </p:nvSpPr>
          <p:spPr>
            <a:xfrm>
              <a:off x="5935827" y="3106726"/>
              <a:ext cx="441205" cy="158804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1"/>
            <p:cNvSpPr/>
            <p:nvPr/>
          </p:nvSpPr>
          <p:spPr>
            <a:xfrm>
              <a:off x="6267096" y="3106726"/>
              <a:ext cx="235142" cy="158804"/>
            </a:xfrm>
            <a:custGeom>
              <a:avLst/>
              <a:gdLst/>
              <a:ahLst/>
              <a:cxnLst/>
              <a:rect l="l" t="t" r="r" b="b"/>
              <a:pathLst>
                <a:path w="4682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81" y="3161"/>
                  </a:lnTo>
                  <a:cubicBezTo>
                    <a:pt x="3982" y="2249"/>
                    <a:pt x="3070" y="882"/>
                    <a:pt x="2341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1"/>
            <p:cNvSpPr/>
            <p:nvPr/>
          </p:nvSpPr>
          <p:spPr>
            <a:xfrm>
              <a:off x="6384617" y="3106726"/>
              <a:ext cx="259550" cy="158804"/>
            </a:xfrm>
            <a:custGeom>
              <a:avLst/>
              <a:gdLst/>
              <a:ahLst/>
              <a:cxnLst/>
              <a:rect l="l" t="t" r="r" b="b"/>
              <a:pathLst>
                <a:path w="5168" h="3162" extrusionOk="0">
                  <a:moveTo>
                    <a:pt x="1" y="0"/>
                  </a:moveTo>
                  <a:cubicBezTo>
                    <a:pt x="730" y="882"/>
                    <a:pt x="1672" y="2249"/>
                    <a:pt x="2341" y="3161"/>
                  </a:cubicBezTo>
                  <a:lnTo>
                    <a:pt x="5168" y="3161"/>
                  </a:lnTo>
                  <a:cubicBezTo>
                    <a:pt x="4682" y="2249"/>
                    <a:pt x="3861" y="882"/>
                    <a:pt x="3375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1"/>
            <p:cNvSpPr/>
            <p:nvPr/>
          </p:nvSpPr>
          <p:spPr>
            <a:xfrm>
              <a:off x="6773894" y="3106726"/>
              <a:ext cx="874776" cy="158804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87" y="942"/>
                    <a:pt x="1308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1"/>
            <p:cNvSpPr/>
            <p:nvPr/>
          </p:nvSpPr>
          <p:spPr>
            <a:xfrm>
              <a:off x="6554069" y="3106726"/>
              <a:ext cx="314544" cy="158804"/>
            </a:xfrm>
            <a:custGeom>
              <a:avLst/>
              <a:gdLst/>
              <a:ahLst/>
              <a:cxnLst/>
              <a:rect l="l" t="t" r="r" b="b"/>
              <a:pathLst>
                <a:path w="6263" h="3162" extrusionOk="0">
                  <a:moveTo>
                    <a:pt x="1" y="0"/>
                  </a:moveTo>
                  <a:cubicBezTo>
                    <a:pt x="487" y="912"/>
                    <a:pt x="1308" y="2249"/>
                    <a:pt x="1794" y="3161"/>
                  </a:cubicBezTo>
                  <a:lnTo>
                    <a:pt x="6262" y="3161"/>
                  </a:lnTo>
                  <a:cubicBezTo>
                    <a:pt x="5685" y="2219"/>
                    <a:pt x="4864" y="942"/>
                    <a:pt x="437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1"/>
            <p:cNvSpPr/>
            <p:nvPr/>
          </p:nvSpPr>
          <p:spPr>
            <a:xfrm>
              <a:off x="5940397" y="2686914"/>
              <a:ext cx="1961641" cy="419860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1"/>
            <p:cNvSpPr/>
            <p:nvPr/>
          </p:nvSpPr>
          <p:spPr>
            <a:xfrm>
              <a:off x="6622773" y="2718957"/>
              <a:ext cx="596945" cy="351156"/>
            </a:xfrm>
            <a:custGeom>
              <a:avLst/>
              <a:gdLst/>
              <a:ahLst/>
              <a:cxnLst/>
              <a:rect l="l" t="t" r="r" b="b"/>
              <a:pathLst>
                <a:path w="11886" h="6992" extrusionOk="0">
                  <a:moveTo>
                    <a:pt x="10730" y="578"/>
                  </a:moveTo>
                  <a:cubicBezTo>
                    <a:pt x="10912" y="578"/>
                    <a:pt x="11064" y="700"/>
                    <a:pt x="11064" y="852"/>
                  </a:cubicBezTo>
                  <a:cubicBezTo>
                    <a:pt x="11095" y="1004"/>
                    <a:pt x="10943" y="1125"/>
                    <a:pt x="10760" y="1156"/>
                  </a:cubicBezTo>
                  <a:cubicBezTo>
                    <a:pt x="10578" y="1156"/>
                    <a:pt x="10426" y="1034"/>
                    <a:pt x="10426" y="882"/>
                  </a:cubicBezTo>
                  <a:cubicBezTo>
                    <a:pt x="10396" y="730"/>
                    <a:pt x="10548" y="608"/>
                    <a:pt x="10730" y="578"/>
                  </a:cubicBezTo>
                  <a:close/>
                  <a:moveTo>
                    <a:pt x="10122" y="2888"/>
                  </a:moveTo>
                  <a:cubicBezTo>
                    <a:pt x="10305" y="2888"/>
                    <a:pt x="10457" y="2979"/>
                    <a:pt x="10457" y="3162"/>
                  </a:cubicBezTo>
                  <a:cubicBezTo>
                    <a:pt x="10457" y="3314"/>
                    <a:pt x="10305" y="3435"/>
                    <a:pt x="10122" y="3435"/>
                  </a:cubicBezTo>
                  <a:cubicBezTo>
                    <a:pt x="9940" y="3435"/>
                    <a:pt x="9788" y="3314"/>
                    <a:pt x="9788" y="3162"/>
                  </a:cubicBezTo>
                  <a:cubicBezTo>
                    <a:pt x="9788" y="3010"/>
                    <a:pt x="9940" y="2888"/>
                    <a:pt x="10122" y="2888"/>
                  </a:cubicBezTo>
                  <a:close/>
                  <a:moveTo>
                    <a:pt x="9180" y="5624"/>
                  </a:moveTo>
                  <a:cubicBezTo>
                    <a:pt x="9362" y="5624"/>
                    <a:pt x="9514" y="5745"/>
                    <a:pt x="9514" y="5897"/>
                  </a:cubicBezTo>
                  <a:cubicBezTo>
                    <a:pt x="9514" y="6049"/>
                    <a:pt x="9362" y="6171"/>
                    <a:pt x="9180" y="6171"/>
                  </a:cubicBezTo>
                  <a:cubicBezTo>
                    <a:pt x="8998" y="6171"/>
                    <a:pt x="8846" y="6049"/>
                    <a:pt x="8846" y="5897"/>
                  </a:cubicBezTo>
                  <a:cubicBezTo>
                    <a:pt x="8846" y="5745"/>
                    <a:pt x="8998" y="5624"/>
                    <a:pt x="9180" y="5624"/>
                  </a:cubicBezTo>
                  <a:close/>
                  <a:moveTo>
                    <a:pt x="11885" y="1"/>
                  </a:moveTo>
                  <a:lnTo>
                    <a:pt x="3010" y="153"/>
                  </a:lnTo>
                  <a:lnTo>
                    <a:pt x="0" y="6992"/>
                  </a:lnTo>
                  <a:lnTo>
                    <a:pt x="9849" y="6840"/>
                  </a:lnTo>
                  <a:lnTo>
                    <a:pt x="11885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1"/>
            <p:cNvSpPr/>
            <p:nvPr/>
          </p:nvSpPr>
          <p:spPr>
            <a:xfrm>
              <a:off x="7027870" y="2731563"/>
              <a:ext cx="98687" cy="312685"/>
            </a:xfrm>
            <a:custGeom>
              <a:avLst/>
              <a:gdLst/>
              <a:ahLst/>
              <a:cxnLst/>
              <a:rect l="l" t="t" r="r" b="b"/>
              <a:pathLst>
                <a:path w="1965" h="6226" extrusionOk="0">
                  <a:moveTo>
                    <a:pt x="1878" y="0"/>
                  </a:moveTo>
                  <a:cubicBezTo>
                    <a:pt x="1851" y="0"/>
                    <a:pt x="1825" y="18"/>
                    <a:pt x="1813" y="54"/>
                  </a:cubicBezTo>
                  <a:cubicBezTo>
                    <a:pt x="1084" y="2029"/>
                    <a:pt x="506" y="4127"/>
                    <a:pt x="20" y="6133"/>
                  </a:cubicBezTo>
                  <a:cubicBezTo>
                    <a:pt x="0" y="6192"/>
                    <a:pt x="44" y="6225"/>
                    <a:pt x="85" y="6225"/>
                  </a:cubicBezTo>
                  <a:cubicBezTo>
                    <a:pt x="108" y="6225"/>
                    <a:pt x="130" y="6215"/>
                    <a:pt x="141" y="6193"/>
                  </a:cubicBezTo>
                  <a:cubicBezTo>
                    <a:pt x="871" y="4248"/>
                    <a:pt x="1509" y="2151"/>
                    <a:pt x="1965" y="114"/>
                  </a:cubicBezTo>
                  <a:cubicBezTo>
                    <a:pt x="1965" y="41"/>
                    <a:pt x="1920" y="0"/>
                    <a:pt x="187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1"/>
            <p:cNvSpPr/>
            <p:nvPr/>
          </p:nvSpPr>
          <p:spPr>
            <a:xfrm>
              <a:off x="6682287" y="2960126"/>
              <a:ext cx="415290" cy="18984"/>
            </a:xfrm>
            <a:custGeom>
              <a:avLst/>
              <a:gdLst/>
              <a:ahLst/>
              <a:cxnLst/>
              <a:rect l="l" t="t" r="r" b="b"/>
              <a:pathLst>
                <a:path w="8269" h="378" extrusionOk="0">
                  <a:moveTo>
                    <a:pt x="6414" y="0"/>
                  </a:moveTo>
                  <a:cubicBezTo>
                    <a:pt x="4314" y="0"/>
                    <a:pt x="1666" y="98"/>
                    <a:pt x="92" y="214"/>
                  </a:cubicBezTo>
                  <a:cubicBezTo>
                    <a:pt x="1" y="214"/>
                    <a:pt x="1" y="335"/>
                    <a:pt x="92" y="335"/>
                  </a:cubicBezTo>
                  <a:cubicBezTo>
                    <a:pt x="732" y="364"/>
                    <a:pt x="1552" y="377"/>
                    <a:pt x="2442" y="377"/>
                  </a:cubicBezTo>
                  <a:cubicBezTo>
                    <a:pt x="4425" y="377"/>
                    <a:pt x="6750" y="309"/>
                    <a:pt x="8177" y="183"/>
                  </a:cubicBezTo>
                  <a:cubicBezTo>
                    <a:pt x="8268" y="183"/>
                    <a:pt x="8268" y="31"/>
                    <a:pt x="8177" y="31"/>
                  </a:cubicBezTo>
                  <a:cubicBezTo>
                    <a:pt x="7677" y="10"/>
                    <a:pt x="7072" y="0"/>
                    <a:pt x="6414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1"/>
            <p:cNvSpPr/>
            <p:nvPr/>
          </p:nvSpPr>
          <p:spPr>
            <a:xfrm>
              <a:off x="6694542" y="2902069"/>
              <a:ext cx="416797" cy="19034"/>
            </a:xfrm>
            <a:custGeom>
              <a:avLst/>
              <a:gdLst/>
              <a:ahLst/>
              <a:cxnLst/>
              <a:rect l="l" t="t" r="r" b="b"/>
              <a:pathLst>
                <a:path w="8299" h="379" extrusionOk="0">
                  <a:moveTo>
                    <a:pt x="6385" y="1"/>
                  </a:moveTo>
                  <a:cubicBezTo>
                    <a:pt x="4304" y="1"/>
                    <a:pt x="1677" y="92"/>
                    <a:pt x="91" y="184"/>
                  </a:cubicBezTo>
                  <a:cubicBezTo>
                    <a:pt x="0" y="184"/>
                    <a:pt x="30" y="336"/>
                    <a:pt x="122" y="336"/>
                  </a:cubicBezTo>
                  <a:cubicBezTo>
                    <a:pt x="761" y="365"/>
                    <a:pt x="1579" y="378"/>
                    <a:pt x="2465" y="378"/>
                  </a:cubicBezTo>
                  <a:cubicBezTo>
                    <a:pt x="4442" y="378"/>
                    <a:pt x="6759" y="310"/>
                    <a:pt x="8207" y="184"/>
                  </a:cubicBezTo>
                  <a:cubicBezTo>
                    <a:pt x="8298" y="184"/>
                    <a:pt x="8298" y="32"/>
                    <a:pt x="8176" y="32"/>
                  </a:cubicBezTo>
                  <a:cubicBezTo>
                    <a:pt x="7672" y="10"/>
                    <a:pt x="7057" y="1"/>
                    <a:pt x="638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1"/>
            <p:cNvSpPr/>
            <p:nvPr/>
          </p:nvSpPr>
          <p:spPr>
            <a:xfrm>
              <a:off x="6734218" y="285249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378" y="0"/>
                  </a:moveTo>
                  <a:cubicBezTo>
                    <a:pt x="4374" y="0"/>
                    <a:pt x="1655" y="99"/>
                    <a:pt x="91" y="199"/>
                  </a:cubicBezTo>
                  <a:cubicBezTo>
                    <a:pt x="0" y="229"/>
                    <a:pt x="0" y="320"/>
                    <a:pt x="91" y="351"/>
                  </a:cubicBezTo>
                  <a:cubicBezTo>
                    <a:pt x="570" y="366"/>
                    <a:pt x="1159" y="374"/>
                    <a:pt x="1803" y="374"/>
                  </a:cubicBezTo>
                  <a:cubicBezTo>
                    <a:pt x="3735" y="374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2" y="5"/>
                    <a:pt x="6828" y="0"/>
                    <a:pt x="637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1"/>
            <p:cNvSpPr/>
            <p:nvPr/>
          </p:nvSpPr>
          <p:spPr>
            <a:xfrm>
              <a:off x="6741852" y="280518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402" y="0"/>
                  </a:moveTo>
                  <a:cubicBezTo>
                    <a:pt x="4395" y="0"/>
                    <a:pt x="1656" y="104"/>
                    <a:pt x="61" y="229"/>
                  </a:cubicBezTo>
                  <a:cubicBezTo>
                    <a:pt x="0" y="229"/>
                    <a:pt x="0" y="350"/>
                    <a:pt x="91" y="350"/>
                  </a:cubicBezTo>
                  <a:cubicBezTo>
                    <a:pt x="570" y="366"/>
                    <a:pt x="1159" y="373"/>
                    <a:pt x="1803" y="373"/>
                  </a:cubicBezTo>
                  <a:cubicBezTo>
                    <a:pt x="3735" y="373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9" y="5"/>
                    <a:pt x="6843" y="0"/>
                    <a:pt x="640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1"/>
            <p:cNvSpPr/>
            <p:nvPr/>
          </p:nvSpPr>
          <p:spPr>
            <a:xfrm>
              <a:off x="6755562" y="2757277"/>
              <a:ext cx="387818" cy="18783"/>
            </a:xfrm>
            <a:custGeom>
              <a:avLst/>
              <a:gdLst/>
              <a:ahLst/>
              <a:cxnLst/>
              <a:rect l="l" t="t" r="r" b="b"/>
              <a:pathLst>
                <a:path w="7722" h="374" extrusionOk="0">
                  <a:moveTo>
                    <a:pt x="6158" y="0"/>
                  </a:moveTo>
                  <a:cubicBezTo>
                    <a:pt x="4179" y="0"/>
                    <a:pt x="1599" y="115"/>
                    <a:pt x="92" y="210"/>
                  </a:cubicBezTo>
                  <a:cubicBezTo>
                    <a:pt x="1" y="210"/>
                    <a:pt x="1" y="332"/>
                    <a:pt x="92" y="332"/>
                  </a:cubicBezTo>
                  <a:cubicBezTo>
                    <a:pt x="685" y="360"/>
                    <a:pt x="1447" y="374"/>
                    <a:pt x="2274" y="374"/>
                  </a:cubicBezTo>
                  <a:cubicBezTo>
                    <a:pt x="4118" y="374"/>
                    <a:pt x="6287" y="306"/>
                    <a:pt x="7630" y="180"/>
                  </a:cubicBezTo>
                  <a:cubicBezTo>
                    <a:pt x="7721" y="180"/>
                    <a:pt x="7691" y="28"/>
                    <a:pt x="7600" y="28"/>
                  </a:cubicBezTo>
                  <a:cubicBezTo>
                    <a:pt x="7185" y="8"/>
                    <a:pt x="6694" y="0"/>
                    <a:pt x="615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1"/>
            <p:cNvSpPr/>
            <p:nvPr/>
          </p:nvSpPr>
          <p:spPr>
            <a:xfrm>
              <a:off x="7384502" y="2328173"/>
              <a:ext cx="288578" cy="348092"/>
            </a:xfrm>
            <a:custGeom>
              <a:avLst/>
              <a:gdLst/>
              <a:ahLst/>
              <a:cxnLst/>
              <a:rect l="l" t="t" r="r" b="b"/>
              <a:pathLst>
                <a:path w="5746" h="6931" extrusionOk="0">
                  <a:moveTo>
                    <a:pt x="3983" y="0"/>
                  </a:moveTo>
                  <a:cubicBezTo>
                    <a:pt x="2980" y="973"/>
                    <a:pt x="1" y="2523"/>
                    <a:pt x="1" y="2523"/>
                  </a:cubicBezTo>
                  <a:cubicBezTo>
                    <a:pt x="1" y="2523"/>
                    <a:pt x="913" y="6049"/>
                    <a:pt x="974" y="6930"/>
                  </a:cubicBezTo>
                  <a:cubicBezTo>
                    <a:pt x="2585" y="6475"/>
                    <a:pt x="4135" y="5684"/>
                    <a:pt x="5746" y="5441"/>
                  </a:cubicBezTo>
                  <a:cubicBezTo>
                    <a:pt x="5229" y="4043"/>
                    <a:pt x="3983" y="0"/>
                    <a:pt x="398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1"/>
            <p:cNvSpPr/>
            <p:nvPr/>
          </p:nvSpPr>
          <p:spPr>
            <a:xfrm>
              <a:off x="6886845" y="2825831"/>
              <a:ext cx="32142" cy="30184"/>
            </a:xfrm>
            <a:custGeom>
              <a:avLst/>
              <a:gdLst/>
              <a:ahLst/>
              <a:cxnLst/>
              <a:rect l="l" t="t" r="r" b="b"/>
              <a:pathLst>
                <a:path w="640" h="601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243"/>
                    <a:pt x="1" y="426"/>
                    <a:pt x="92" y="517"/>
                  </a:cubicBezTo>
                  <a:cubicBezTo>
                    <a:pt x="138" y="578"/>
                    <a:pt x="221" y="601"/>
                    <a:pt x="320" y="601"/>
                  </a:cubicBezTo>
                  <a:cubicBezTo>
                    <a:pt x="419" y="601"/>
                    <a:pt x="533" y="578"/>
                    <a:pt x="639" y="547"/>
                  </a:cubicBezTo>
                  <a:cubicBezTo>
                    <a:pt x="548" y="365"/>
                    <a:pt x="335" y="122"/>
                    <a:pt x="62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1"/>
            <p:cNvSpPr/>
            <p:nvPr/>
          </p:nvSpPr>
          <p:spPr>
            <a:xfrm>
              <a:off x="6905176" y="2566279"/>
              <a:ext cx="271804" cy="221431"/>
            </a:xfrm>
            <a:custGeom>
              <a:avLst/>
              <a:gdLst/>
              <a:ahLst/>
              <a:cxnLst/>
              <a:rect l="l" t="t" r="r" b="b"/>
              <a:pathLst>
                <a:path w="5412" h="4409" extrusionOk="0">
                  <a:moveTo>
                    <a:pt x="4256" y="1"/>
                  </a:moveTo>
                  <a:lnTo>
                    <a:pt x="31" y="4226"/>
                  </a:lnTo>
                  <a:cubicBezTo>
                    <a:pt x="31" y="4226"/>
                    <a:pt x="31" y="4226"/>
                    <a:pt x="1" y="4256"/>
                  </a:cubicBezTo>
                  <a:cubicBezTo>
                    <a:pt x="61" y="4317"/>
                    <a:pt x="92" y="4348"/>
                    <a:pt x="153" y="4408"/>
                  </a:cubicBezTo>
                  <a:cubicBezTo>
                    <a:pt x="1186" y="3284"/>
                    <a:pt x="2554" y="1855"/>
                    <a:pt x="3982" y="1126"/>
                  </a:cubicBezTo>
                  <a:cubicBezTo>
                    <a:pt x="4119" y="1057"/>
                    <a:pt x="4256" y="1026"/>
                    <a:pt x="4391" y="1026"/>
                  </a:cubicBezTo>
                  <a:cubicBezTo>
                    <a:pt x="4676" y="1026"/>
                    <a:pt x="4951" y="1163"/>
                    <a:pt x="5198" y="1369"/>
                  </a:cubicBezTo>
                  <a:lnTo>
                    <a:pt x="5411" y="1156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1"/>
            <p:cNvSpPr/>
            <p:nvPr/>
          </p:nvSpPr>
          <p:spPr>
            <a:xfrm>
              <a:off x="6912810" y="2617808"/>
              <a:ext cx="253473" cy="218719"/>
            </a:xfrm>
            <a:custGeom>
              <a:avLst/>
              <a:gdLst/>
              <a:ahLst/>
              <a:cxnLst/>
              <a:rect l="l" t="t" r="r" b="b"/>
              <a:pathLst>
                <a:path w="5047" h="4355" extrusionOk="0">
                  <a:moveTo>
                    <a:pt x="4239" y="0"/>
                  </a:moveTo>
                  <a:cubicBezTo>
                    <a:pt x="4104" y="0"/>
                    <a:pt x="3967" y="31"/>
                    <a:pt x="3830" y="100"/>
                  </a:cubicBezTo>
                  <a:cubicBezTo>
                    <a:pt x="2402" y="829"/>
                    <a:pt x="1034" y="2258"/>
                    <a:pt x="1" y="3382"/>
                  </a:cubicBezTo>
                  <a:cubicBezTo>
                    <a:pt x="61" y="3504"/>
                    <a:pt x="122" y="3626"/>
                    <a:pt x="122" y="3626"/>
                  </a:cubicBezTo>
                  <a:cubicBezTo>
                    <a:pt x="160" y="3619"/>
                    <a:pt x="196" y="3616"/>
                    <a:pt x="228" y="3616"/>
                  </a:cubicBezTo>
                  <a:cubicBezTo>
                    <a:pt x="665" y="3616"/>
                    <a:pt x="639" y="4142"/>
                    <a:pt x="639" y="4142"/>
                  </a:cubicBezTo>
                  <a:cubicBezTo>
                    <a:pt x="661" y="4139"/>
                    <a:pt x="683" y="4138"/>
                    <a:pt x="703" y="4138"/>
                  </a:cubicBezTo>
                  <a:cubicBezTo>
                    <a:pt x="877" y="4138"/>
                    <a:pt x="980" y="4246"/>
                    <a:pt x="1034" y="4355"/>
                  </a:cubicBezTo>
                  <a:lnTo>
                    <a:pt x="5046" y="343"/>
                  </a:lnTo>
                  <a:cubicBezTo>
                    <a:pt x="4799" y="137"/>
                    <a:pt x="4524" y="0"/>
                    <a:pt x="4239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1"/>
            <p:cNvSpPr/>
            <p:nvPr/>
          </p:nvSpPr>
          <p:spPr>
            <a:xfrm>
              <a:off x="6896035" y="2780027"/>
              <a:ext cx="16825" cy="26015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183" y="0"/>
                  </a:moveTo>
                  <a:cubicBezTo>
                    <a:pt x="152" y="92"/>
                    <a:pt x="91" y="304"/>
                    <a:pt x="0" y="517"/>
                  </a:cubicBezTo>
                  <a:cubicBezTo>
                    <a:pt x="122" y="396"/>
                    <a:pt x="213" y="274"/>
                    <a:pt x="335" y="152"/>
                  </a:cubicBezTo>
                  <a:cubicBezTo>
                    <a:pt x="274" y="122"/>
                    <a:pt x="243" y="61"/>
                    <a:pt x="183" y="0"/>
                  </a:cubicBez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1"/>
            <p:cNvSpPr/>
            <p:nvPr/>
          </p:nvSpPr>
          <p:spPr>
            <a:xfrm>
              <a:off x="6889908" y="2787661"/>
              <a:ext cx="74882" cy="65691"/>
            </a:xfrm>
            <a:custGeom>
              <a:avLst/>
              <a:gdLst/>
              <a:ahLst/>
              <a:cxnLst/>
              <a:rect l="l" t="t" r="r" b="b"/>
              <a:pathLst>
                <a:path w="1491" h="1308" extrusionOk="0">
                  <a:moveTo>
                    <a:pt x="457" y="0"/>
                  </a:moveTo>
                  <a:cubicBezTo>
                    <a:pt x="335" y="122"/>
                    <a:pt x="244" y="244"/>
                    <a:pt x="122" y="365"/>
                  </a:cubicBezTo>
                  <a:cubicBezTo>
                    <a:pt x="61" y="517"/>
                    <a:pt x="31" y="669"/>
                    <a:pt x="1" y="760"/>
                  </a:cubicBezTo>
                  <a:cubicBezTo>
                    <a:pt x="274" y="882"/>
                    <a:pt x="487" y="1125"/>
                    <a:pt x="578" y="1307"/>
                  </a:cubicBezTo>
                  <a:cubicBezTo>
                    <a:pt x="821" y="1247"/>
                    <a:pt x="1399" y="1034"/>
                    <a:pt x="1490" y="973"/>
                  </a:cubicBezTo>
                  <a:cubicBezTo>
                    <a:pt x="1436" y="864"/>
                    <a:pt x="1333" y="756"/>
                    <a:pt x="1159" y="756"/>
                  </a:cubicBezTo>
                  <a:cubicBezTo>
                    <a:pt x="1139" y="756"/>
                    <a:pt x="1117" y="757"/>
                    <a:pt x="1095" y="760"/>
                  </a:cubicBezTo>
                  <a:cubicBezTo>
                    <a:pt x="1095" y="760"/>
                    <a:pt x="1121" y="234"/>
                    <a:pt x="684" y="234"/>
                  </a:cubicBezTo>
                  <a:cubicBezTo>
                    <a:pt x="652" y="234"/>
                    <a:pt x="616" y="237"/>
                    <a:pt x="578" y="244"/>
                  </a:cubicBezTo>
                  <a:cubicBezTo>
                    <a:pt x="578" y="244"/>
                    <a:pt x="517" y="122"/>
                    <a:pt x="457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1"/>
            <p:cNvSpPr/>
            <p:nvPr/>
          </p:nvSpPr>
          <p:spPr>
            <a:xfrm>
              <a:off x="7125001" y="2541620"/>
              <a:ext cx="53487" cy="35407"/>
            </a:xfrm>
            <a:custGeom>
              <a:avLst/>
              <a:gdLst/>
              <a:ahLst/>
              <a:cxnLst/>
              <a:rect l="l" t="t" r="r" b="b"/>
              <a:pathLst>
                <a:path w="1065" h="705" extrusionOk="0">
                  <a:moveTo>
                    <a:pt x="527" y="1"/>
                  </a:moveTo>
                  <a:cubicBezTo>
                    <a:pt x="470" y="1"/>
                    <a:pt x="413" y="19"/>
                    <a:pt x="365" y="66"/>
                  </a:cubicBezTo>
                  <a:lnTo>
                    <a:pt x="31" y="340"/>
                  </a:lnTo>
                  <a:cubicBezTo>
                    <a:pt x="1" y="370"/>
                    <a:pt x="31" y="462"/>
                    <a:pt x="61" y="522"/>
                  </a:cubicBezTo>
                  <a:lnTo>
                    <a:pt x="244" y="705"/>
                  </a:lnTo>
                  <a:cubicBezTo>
                    <a:pt x="435" y="486"/>
                    <a:pt x="700" y="366"/>
                    <a:pt x="972" y="366"/>
                  </a:cubicBezTo>
                  <a:cubicBezTo>
                    <a:pt x="1003" y="366"/>
                    <a:pt x="1034" y="367"/>
                    <a:pt x="1064" y="370"/>
                  </a:cubicBezTo>
                  <a:lnTo>
                    <a:pt x="821" y="127"/>
                  </a:lnTo>
                  <a:cubicBezTo>
                    <a:pt x="780" y="86"/>
                    <a:pt x="652" y="1"/>
                    <a:pt x="527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1"/>
            <p:cNvSpPr/>
            <p:nvPr/>
          </p:nvSpPr>
          <p:spPr>
            <a:xfrm>
              <a:off x="7137205" y="2559951"/>
              <a:ext cx="70261" cy="57756"/>
            </a:xfrm>
            <a:custGeom>
              <a:avLst/>
              <a:gdLst/>
              <a:ahLst/>
              <a:cxnLst/>
              <a:rect l="l" t="t" r="r" b="b"/>
              <a:pathLst>
                <a:path w="1399" h="1150" extrusionOk="0">
                  <a:moveTo>
                    <a:pt x="729" y="1"/>
                  </a:moveTo>
                  <a:cubicBezTo>
                    <a:pt x="462" y="1"/>
                    <a:pt x="219" y="118"/>
                    <a:pt x="1" y="309"/>
                  </a:cubicBezTo>
                  <a:lnTo>
                    <a:pt x="274" y="583"/>
                  </a:lnTo>
                  <a:lnTo>
                    <a:pt x="335" y="644"/>
                  </a:lnTo>
                  <a:lnTo>
                    <a:pt x="791" y="1100"/>
                  </a:lnTo>
                  <a:cubicBezTo>
                    <a:pt x="827" y="1135"/>
                    <a:pt x="862" y="1150"/>
                    <a:pt x="898" y="1150"/>
                  </a:cubicBezTo>
                  <a:cubicBezTo>
                    <a:pt x="923" y="1150"/>
                    <a:pt x="948" y="1143"/>
                    <a:pt x="973" y="1130"/>
                  </a:cubicBezTo>
                  <a:lnTo>
                    <a:pt x="1247" y="826"/>
                  </a:lnTo>
                  <a:cubicBezTo>
                    <a:pt x="1399" y="674"/>
                    <a:pt x="1217" y="431"/>
                    <a:pt x="1186" y="370"/>
                  </a:cubicBezTo>
                  <a:lnTo>
                    <a:pt x="882" y="66"/>
                  </a:lnTo>
                  <a:lnTo>
                    <a:pt x="821" y="5"/>
                  </a:lnTo>
                  <a:cubicBezTo>
                    <a:pt x="790" y="2"/>
                    <a:pt x="760" y="1"/>
                    <a:pt x="729" y="1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1"/>
            <p:cNvSpPr/>
            <p:nvPr/>
          </p:nvSpPr>
          <p:spPr>
            <a:xfrm>
              <a:off x="7120431" y="2558696"/>
              <a:ext cx="21395" cy="21395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52" y="0"/>
                  </a:moveTo>
                  <a:lnTo>
                    <a:pt x="0" y="152"/>
                  </a:lnTo>
                  <a:lnTo>
                    <a:pt x="274" y="426"/>
                  </a:lnTo>
                  <a:cubicBezTo>
                    <a:pt x="304" y="365"/>
                    <a:pt x="365" y="304"/>
                    <a:pt x="426" y="27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1"/>
            <p:cNvSpPr/>
            <p:nvPr/>
          </p:nvSpPr>
          <p:spPr>
            <a:xfrm>
              <a:off x="7134141" y="2572407"/>
              <a:ext cx="51980" cy="51930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153" y="1"/>
                  </a:moveTo>
                  <a:cubicBezTo>
                    <a:pt x="92" y="31"/>
                    <a:pt x="31" y="92"/>
                    <a:pt x="1" y="153"/>
                  </a:cubicBezTo>
                  <a:lnTo>
                    <a:pt x="852" y="1034"/>
                  </a:lnTo>
                  <a:lnTo>
                    <a:pt x="1034" y="88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1"/>
            <p:cNvSpPr/>
            <p:nvPr/>
          </p:nvSpPr>
          <p:spPr>
            <a:xfrm>
              <a:off x="6954043" y="2720463"/>
              <a:ext cx="760268" cy="177788"/>
            </a:xfrm>
            <a:custGeom>
              <a:avLst/>
              <a:gdLst/>
              <a:ahLst/>
              <a:cxnLst/>
              <a:rect l="l" t="t" r="r" b="b"/>
              <a:pathLst>
                <a:path w="15138" h="3540" extrusionOk="0">
                  <a:moveTo>
                    <a:pt x="15016" y="1"/>
                  </a:moveTo>
                  <a:cubicBezTo>
                    <a:pt x="11583" y="1608"/>
                    <a:pt x="7800" y="2473"/>
                    <a:pt x="4071" y="2473"/>
                  </a:cubicBezTo>
                  <a:cubicBezTo>
                    <a:pt x="3145" y="2473"/>
                    <a:pt x="2221" y="2420"/>
                    <a:pt x="1307" y="2311"/>
                  </a:cubicBezTo>
                  <a:lnTo>
                    <a:pt x="1307" y="2311"/>
                  </a:lnTo>
                  <a:cubicBezTo>
                    <a:pt x="1429" y="2341"/>
                    <a:pt x="1520" y="2372"/>
                    <a:pt x="1520" y="2372"/>
                  </a:cubicBezTo>
                  <a:cubicBezTo>
                    <a:pt x="1520" y="2372"/>
                    <a:pt x="0" y="2767"/>
                    <a:pt x="943" y="3192"/>
                  </a:cubicBezTo>
                  <a:cubicBezTo>
                    <a:pt x="1353" y="3385"/>
                    <a:pt x="3470" y="3540"/>
                    <a:pt x="5928" y="3540"/>
                  </a:cubicBezTo>
                  <a:cubicBezTo>
                    <a:pt x="9293" y="3540"/>
                    <a:pt x="13297" y="3250"/>
                    <a:pt x="14438" y="2372"/>
                  </a:cubicBezTo>
                  <a:cubicBezTo>
                    <a:pt x="15046" y="1885"/>
                    <a:pt x="15137" y="1004"/>
                    <a:pt x="15016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1"/>
            <p:cNvSpPr/>
            <p:nvPr/>
          </p:nvSpPr>
          <p:spPr>
            <a:xfrm>
              <a:off x="6945404" y="2599878"/>
              <a:ext cx="761273" cy="244835"/>
            </a:xfrm>
            <a:custGeom>
              <a:avLst/>
              <a:gdLst/>
              <a:ahLst/>
              <a:cxnLst/>
              <a:rect l="l" t="t" r="r" b="b"/>
              <a:pathLst>
                <a:path w="15158" h="4875" extrusionOk="0">
                  <a:moveTo>
                    <a:pt x="14489" y="1"/>
                  </a:moveTo>
                  <a:cubicBezTo>
                    <a:pt x="12878" y="274"/>
                    <a:pt x="11328" y="1065"/>
                    <a:pt x="9686" y="1520"/>
                  </a:cubicBezTo>
                  <a:cubicBezTo>
                    <a:pt x="9717" y="1581"/>
                    <a:pt x="9717" y="1642"/>
                    <a:pt x="9717" y="1703"/>
                  </a:cubicBezTo>
                  <a:cubicBezTo>
                    <a:pt x="9717" y="2094"/>
                    <a:pt x="8622" y="2205"/>
                    <a:pt x="7372" y="2205"/>
                  </a:cubicBezTo>
                  <a:cubicBezTo>
                    <a:pt x="5704" y="2205"/>
                    <a:pt x="3759" y="2007"/>
                    <a:pt x="3759" y="2007"/>
                  </a:cubicBezTo>
                  <a:cubicBezTo>
                    <a:pt x="3759" y="2007"/>
                    <a:pt x="3394" y="1399"/>
                    <a:pt x="2513" y="1034"/>
                  </a:cubicBezTo>
                  <a:cubicBezTo>
                    <a:pt x="2413" y="989"/>
                    <a:pt x="2334" y="970"/>
                    <a:pt x="2272" y="970"/>
                  </a:cubicBezTo>
                  <a:cubicBezTo>
                    <a:pt x="1787" y="970"/>
                    <a:pt x="2361" y="2189"/>
                    <a:pt x="2361" y="2189"/>
                  </a:cubicBezTo>
                  <a:cubicBezTo>
                    <a:pt x="2361" y="2189"/>
                    <a:pt x="2341" y="2189"/>
                    <a:pt x="2305" y="2189"/>
                  </a:cubicBezTo>
                  <a:cubicBezTo>
                    <a:pt x="1948" y="2189"/>
                    <a:pt x="1" y="2214"/>
                    <a:pt x="415" y="2767"/>
                  </a:cubicBezTo>
                  <a:cubicBezTo>
                    <a:pt x="804" y="3350"/>
                    <a:pt x="1598" y="3375"/>
                    <a:pt x="1733" y="3375"/>
                  </a:cubicBezTo>
                  <a:cubicBezTo>
                    <a:pt x="1746" y="3375"/>
                    <a:pt x="1753" y="3375"/>
                    <a:pt x="1753" y="3375"/>
                  </a:cubicBezTo>
                  <a:lnTo>
                    <a:pt x="1753" y="3375"/>
                  </a:lnTo>
                  <a:cubicBezTo>
                    <a:pt x="1753" y="3375"/>
                    <a:pt x="142" y="3831"/>
                    <a:pt x="537" y="4195"/>
                  </a:cubicBezTo>
                  <a:cubicBezTo>
                    <a:pt x="780" y="4469"/>
                    <a:pt x="1236" y="4621"/>
                    <a:pt x="1479" y="4712"/>
                  </a:cubicBezTo>
                  <a:cubicBezTo>
                    <a:pt x="2393" y="4821"/>
                    <a:pt x="3317" y="4874"/>
                    <a:pt x="4243" y="4874"/>
                  </a:cubicBezTo>
                  <a:cubicBezTo>
                    <a:pt x="7971" y="4874"/>
                    <a:pt x="11749" y="4009"/>
                    <a:pt x="15157" y="2402"/>
                  </a:cubicBezTo>
                  <a:cubicBezTo>
                    <a:pt x="15066" y="1612"/>
                    <a:pt x="14793" y="791"/>
                    <a:pt x="1448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7" name="Google Shape;1917;p61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2428;p70"/>
          <p:cNvGrpSpPr/>
          <p:nvPr/>
        </p:nvGrpSpPr>
        <p:grpSpPr>
          <a:xfrm>
            <a:off x="-174076" y="1032485"/>
            <a:ext cx="2379432" cy="4103650"/>
            <a:chOff x="6093972" y="739900"/>
            <a:chExt cx="2135361" cy="3682716"/>
          </a:xfrm>
        </p:grpSpPr>
        <p:sp>
          <p:nvSpPr>
            <p:cNvPr id="121" name="Google Shape;2429;p70"/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430;p70"/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431;p70"/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432;p70"/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433;p70"/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434;p70"/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435;p70"/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436;p70"/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437;p70"/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438;p70"/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439;p70"/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440;p70"/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441;p70"/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442;p70"/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443;p70"/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444;p70"/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445;p70"/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446;p70"/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447;p70"/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448;p70"/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449;p70"/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450;p70"/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451;p70"/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452;p70"/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453;p70"/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454;p70"/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455;p70"/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456;p70"/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457;p70"/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458;p70"/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459;p70"/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460;p70"/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461;p70"/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462;p70"/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463;p70"/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464;p70"/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465;p70"/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466;p70"/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467;p70"/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468;p70"/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469;p70"/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470;p70"/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471;p70"/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472;p70"/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473;p70"/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474;p70"/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475;p70"/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476;p70"/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477;p70"/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78;p70"/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79;p70"/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80;p70"/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481;p70"/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482;p70"/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483;p70"/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484;p70"/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485;p70"/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486;p70"/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487;p70"/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488;p70"/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489;p70"/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490;p70"/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491;p70"/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492;p70"/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493;p70"/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494;p70"/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495;p70"/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496;p70"/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497;p70"/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498;p70"/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499;p70"/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500;p70"/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501;p70"/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502;p70"/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503;p70"/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04;p70"/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05;p70"/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06;p70"/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07;p70"/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08;p70"/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09;p70"/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10;p70"/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11;p70"/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512;p70"/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513;p70"/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514;p70"/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515;p70"/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16;p70"/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17;p70"/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18;p70"/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19;p70"/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20;p70"/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21;p70"/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522;p70"/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523;p70"/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524;p70"/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525;p70"/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526;p70"/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527;p70"/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528;p70"/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529;p70"/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530;p70"/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531;p70"/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532;p70"/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533;p70"/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534;p70"/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535;p70"/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536;p70"/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537;p70"/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538;p70"/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539;p70"/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40;p70"/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541;p70"/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542;p70"/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543;p70"/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544;p70"/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545;p70"/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546;p70"/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547;p70"/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548;p70"/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549;p70"/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550;p70"/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551;p70"/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552;p70"/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553;p70"/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554;p70"/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555;p70"/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556;p70"/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557;p70"/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58;p70"/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59;p70"/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60;p70"/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61;p70"/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62;p70"/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63;p70"/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4;p70"/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65;p70"/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66;p70"/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67;p70"/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568;p70"/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569;p70"/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570;p70"/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571;p70"/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572;p70"/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573;p70"/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574;p70"/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575;p70"/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576;p70"/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577;p70"/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578;p70"/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579;p70"/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580;p70"/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581;p70"/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582;p70"/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583;p70"/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584;p70"/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585;p70"/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0" grpId="0"/>
    </p:bldLst>
  </p:timing>
</p:sld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139</Words>
  <Application>Microsoft Office PowerPoint</Application>
  <PresentationFormat>On-screen Show (16:9)</PresentationFormat>
  <Paragraphs>20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Century Gothic</vt:lpstr>
      <vt:lpstr>Lato</vt:lpstr>
      <vt:lpstr>Calibri</vt:lpstr>
      <vt:lpstr>Patrick Hand</vt:lpstr>
      <vt:lpstr>Times New Roman</vt:lpstr>
      <vt:lpstr>Arial</vt:lpstr>
      <vt:lpstr>End of Course Jeopardy by Slidesgo</vt:lpstr>
      <vt:lpstr>Sila 3 Pancasila</vt:lpstr>
      <vt:lpstr>Sila 3 </vt:lpstr>
      <vt:lpstr>Pengamalan Sila 3</vt:lpstr>
      <vt:lpstr>Belajar menari dan menyanyikan lagu daerah</vt:lpstr>
      <vt:lpstr>Bermain dengan semua teman tanpa membedakan agama maupun suku</vt:lpstr>
      <vt:lpstr>Hidup rukun dengan orang lain, contoh tidak bertengkar ketika bermain dengan teman</vt:lpstr>
      <vt:lpstr>Melaksanakan gotong royong di lingkungan sekolah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 3 pancasila</dc:title>
  <dc:creator>LENOVO</dc:creator>
  <cp:lastModifiedBy>LENOVO</cp:lastModifiedBy>
  <cp:revision>19</cp:revision>
  <dcterms:modified xsi:type="dcterms:W3CDTF">2020-10-02T04:04:53Z</dcterms:modified>
</cp:coreProperties>
</file>