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303" r:id="rId9"/>
    <p:sldId id="304" r:id="rId10"/>
    <p:sldId id="266" r:id="rId11"/>
    <p:sldId id="279" r:id="rId12"/>
    <p:sldId id="305" r:id="rId13"/>
    <p:sldId id="306" r:id="rId14"/>
    <p:sldId id="307" r:id="rId15"/>
    <p:sldId id="308" r:id="rId16"/>
    <p:sldId id="309" r:id="rId17"/>
    <p:sldId id="310" r:id="rId18"/>
    <p:sldId id="278" r:id="rId19"/>
    <p:sldId id="268" r:id="rId20"/>
    <p:sldId id="28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0" y="84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566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53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82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65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46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85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7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368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5320d76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5320d76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196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600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91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639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33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64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9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69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04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2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7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49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4">
  <p:cSld name="CUSTOM_1_1_1_2_1_3_1_1">
    <p:bg>
      <p:bgPr>
        <a:solidFill>
          <a:srgbClr val="AFA8D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1689474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3481425" y="0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bg>
      <p:bgPr>
        <a:solidFill>
          <a:srgbClr val="AFA8D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4" r:id="rId10"/>
    <p:sldLayoutId id="2147483665" r:id="rId11"/>
    <p:sldLayoutId id="2147483668" r:id="rId12"/>
    <p:sldLayoutId id="2147483671" r:id="rId13"/>
    <p:sldLayoutId id="2147483672" r:id="rId14"/>
    <p:sldLayoutId id="214748367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4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0"/>
            <a:ext cx="6285020" cy="51435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931004" y="3920206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solidFill>
                  <a:srgbClr val="FFFFFF"/>
                </a:solidFill>
                <a:latin typeface="Algerian" panose="04020705040A02060702" pitchFamily="82" charset="0"/>
              </a:rPr>
              <a:t>PENAKSIRAN PENJUMLAHAN DAN PENGURANGAN</a:t>
            </a:r>
            <a:endParaRPr sz="4800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0"/>
          <p:cNvGrpSpPr/>
          <p:nvPr/>
        </p:nvGrpSpPr>
        <p:grpSpPr>
          <a:xfrm>
            <a:off x="1620827" y="1010857"/>
            <a:ext cx="2408761" cy="2606609"/>
            <a:chOff x="1620827" y="963391"/>
            <a:chExt cx="2408761" cy="2606609"/>
          </a:xfrm>
        </p:grpSpPr>
        <p:grpSp>
          <p:nvGrpSpPr>
            <p:cNvPr id="444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45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 txBox="1">
            <a:spLocks noGrp="1"/>
          </p:cNvSpPr>
          <p:nvPr>
            <p:ph type="ctrTitle"/>
          </p:nvPr>
        </p:nvSpPr>
        <p:spPr>
          <a:xfrm>
            <a:off x="3906453" y="908469"/>
            <a:ext cx="502656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Curlz MT" panose="04040404050702020202" pitchFamily="82" charset="0"/>
              </a:rPr>
              <a:t>Question</a:t>
            </a:r>
            <a:endParaRPr b="1" dirty="0">
              <a:latin typeface="Curlz MT" panose="04040404050702020202" pitchFamily="82" charset="0"/>
            </a:endParaRPr>
          </a:p>
        </p:txBody>
      </p:sp>
      <p:sp>
        <p:nvSpPr>
          <p:cNvPr id="541" name="Google Shape;541;p40"/>
          <p:cNvSpPr/>
          <p:nvPr/>
        </p:nvSpPr>
        <p:spPr>
          <a:xfrm flipH="1">
            <a:off x="2163095" y="3097515"/>
            <a:ext cx="2914" cy="2040"/>
          </a:xfrm>
          <a:custGeom>
            <a:avLst/>
            <a:gdLst/>
            <a:ahLst/>
            <a:cxnLst/>
            <a:rect l="l" t="t" r="r" b="b"/>
            <a:pathLst>
              <a:path w="50" h="35" extrusionOk="0">
                <a:moveTo>
                  <a:pt x="25" y="0"/>
                </a:moveTo>
                <a:cubicBezTo>
                  <a:pt x="1" y="0"/>
                  <a:pt x="1" y="34"/>
                  <a:pt x="25" y="34"/>
                </a:cubicBezTo>
                <a:cubicBezTo>
                  <a:pt x="49" y="34"/>
                  <a:pt x="49" y="0"/>
                  <a:pt x="25" y="0"/>
                </a:cubicBezTo>
                <a:close/>
              </a:path>
            </a:pathLst>
          </a:custGeom>
          <a:solidFill>
            <a:srgbClr val="DD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2319025" y="3305316"/>
            <a:ext cx="62400" cy="6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3063975" y="3367704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0">
            <a:hlinkClick r:id="rId3" action="ppaction://hlinksldjump"/>
          </p:cNvPr>
          <p:cNvSpPr/>
          <p:nvPr/>
        </p:nvSpPr>
        <p:spPr>
          <a:xfrm rot="5400000" flipH="1">
            <a:off x="3143187" y="3298166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0">
            <a:hlinkClick r:id="rId4" action="ppaction://hlinksldjump"/>
          </p:cNvPr>
          <p:cNvSpPr/>
          <p:nvPr/>
        </p:nvSpPr>
        <p:spPr>
          <a:xfrm rot="5400000" flipH="1">
            <a:off x="2496978" y="3298166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0">
            <a:hlinkClick r:id="rId5" action="ppaction://hlinksldjump"/>
          </p:cNvPr>
          <p:cNvSpPr/>
          <p:nvPr/>
        </p:nvSpPr>
        <p:spPr>
          <a:xfrm rot="5400000" flipH="1">
            <a:off x="1866419" y="3298166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p40"/>
          <p:cNvCxnSpPr/>
          <p:nvPr/>
        </p:nvCxnSpPr>
        <p:spPr>
          <a:xfrm rot="10800000">
            <a:off x="1419525" y="3167823"/>
            <a:ext cx="249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0"/>
          <p:cNvSpPr/>
          <p:nvPr/>
        </p:nvSpPr>
        <p:spPr>
          <a:xfrm flipH="1">
            <a:off x="3229976" y="3378398"/>
            <a:ext cx="346598" cy="346645"/>
          </a:xfrm>
          <a:custGeom>
            <a:avLst/>
            <a:gdLst/>
            <a:ahLst/>
            <a:cxnLst/>
            <a:rect l="l" t="t" r="r" b="b"/>
            <a:pathLst>
              <a:path w="209109" h="209137" extrusionOk="0">
                <a:moveTo>
                  <a:pt x="104745" y="6200"/>
                </a:moveTo>
                <a:cubicBezTo>
                  <a:pt x="106397" y="6200"/>
                  <a:pt x="108050" y="6240"/>
                  <a:pt x="109701" y="6320"/>
                </a:cubicBezTo>
                <a:cubicBezTo>
                  <a:pt x="117838" y="6761"/>
                  <a:pt x="125681" y="8158"/>
                  <a:pt x="133181" y="10438"/>
                </a:cubicBezTo>
                <a:lnTo>
                  <a:pt x="104554" y="27545"/>
                </a:lnTo>
                <a:lnTo>
                  <a:pt x="75928" y="10438"/>
                </a:lnTo>
                <a:cubicBezTo>
                  <a:pt x="81026" y="8869"/>
                  <a:pt x="86246" y="7742"/>
                  <a:pt x="91565" y="7056"/>
                </a:cubicBezTo>
                <a:cubicBezTo>
                  <a:pt x="95932" y="6485"/>
                  <a:pt x="100338" y="6200"/>
                  <a:pt x="104745" y="6200"/>
                </a:cubicBezTo>
                <a:close/>
                <a:moveTo>
                  <a:pt x="68257" y="13060"/>
                </a:moveTo>
                <a:lnTo>
                  <a:pt x="101466" y="32912"/>
                </a:lnTo>
                <a:lnTo>
                  <a:pt x="101466" y="61563"/>
                </a:lnTo>
                <a:lnTo>
                  <a:pt x="68698" y="81146"/>
                </a:lnTo>
                <a:lnTo>
                  <a:pt x="44042" y="66097"/>
                </a:lnTo>
                <a:lnTo>
                  <a:pt x="43454" y="27422"/>
                </a:lnTo>
                <a:cubicBezTo>
                  <a:pt x="51003" y="21393"/>
                  <a:pt x="59336" y="16565"/>
                  <a:pt x="68257" y="13060"/>
                </a:cubicBezTo>
                <a:close/>
                <a:moveTo>
                  <a:pt x="140778" y="13109"/>
                </a:moveTo>
                <a:cubicBezTo>
                  <a:pt x="149798" y="16687"/>
                  <a:pt x="158180" y="21565"/>
                  <a:pt x="165655" y="27520"/>
                </a:cubicBezTo>
                <a:lnTo>
                  <a:pt x="165067" y="66097"/>
                </a:lnTo>
                <a:lnTo>
                  <a:pt x="140435" y="81146"/>
                </a:lnTo>
                <a:lnTo>
                  <a:pt x="107643" y="61563"/>
                </a:lnTo>
                <a:lnTo>
                  <a:pt x="107643" y="32912"/>
                </a:lnTo>
                <a:lnTo>
                  <a:pt x="140778" y="13109"/>
                </a:lnTo>
                <a:close/>
                <a:moveTo>
                  <a:pt x="171757" y="32814"/>
                </a:moveTo>
                <a:cubicBezTo>
                  <a:pt x="185752" y="45902"/>
                  <a:pt x="195899" y="63009"/>
                  <a:pt x="200384" y="82297"/>
                </a:cubicBezTo>
                <a:lnTo>
                  <a:pt x="171267" y="66048"/>
                </a:lnTo>
                <a:lnTo>
                  <a:pt x="171757" y="32814"/>
                </a:lnTo>
                <a:close/>
                <a:moveTo>
                  <a:pt x="168204" y="71440"/>
                </a:moveTo>
                <a:lnTo>
                  <a:pt x="201879" y="90214"/>
                </a:lnTo>
                <a:cubicBezTo>
                  <a:pt x="202565" y="94895"/>
                  <a:pt x="202933" y="99699"/>
                  <a:pt x="202933" y="104576"/>
                </a:cubicBezTo>
                <a:cubicBezTo>
                  <a:pt x="202933" y="109453"/>
                  <a:pt x="202565" y="114232"/>
                  <a:pt x="201879" y="118938"/>
                </a:cubicBezTo>
                <a:lnTo>
                  <a:pt x="168204" y="137687"/>
                </a:lnTo>
                <a:lnTo>
                  <a:pt x="143548" y="122639"/>
                </a:lnTo>
                <a:lnTo>
                  <a:pt x="143548" y="86513"/>
                </a:lnTo>
                <a:lnTo>
                  <a:pt x="168204" y="71440"/>
                </a:lnTo>
                <a:close/>
                <a:moveTo>
                  <a:pt x="104554" y="66930"/>
                </a:moveTo>
                <a:lnTo>
                  <a:pt x="137347" y="86513"/>
                </a:lnTo>
                <a:lnTo>
                  <a:pt x="137347" y="122614"/>
                </a:lnTo>
                <a:lnTo>
                  <a:pt x="104554" y="142221"/>
                </a:lnTo>
                <a:lnTo>
                  <a:pt x="71762" y="122614"/>
                </a:lnTo>
                <a:lnTo>
                  <a:pt x="71762" y="108693"/>
                </a:lnTo>
                <a:cubicBezTo>
                  <a:pt x="71762" y="106978"/>
                  <a:pt x="70389" y="105605"/>
                  <a:pt x="68674" y="105605"/>
                </a:cubicBezTo>
                <a:cubicBezTo>
                  <a:pt x="66958" y="105605"/>
                  <a:pt x="65585" y="106978"/>
                  <a:pt x="65585" y="108693"/>
                </a:cubicBezTo>
                <a:lnTo>
                  <a:pt x="65585" y="122639"/>
                </a:lnTo>
                <a:lnTo>
                  <a:pt x="40905" y="137687"/>
                </a:lnTo>
                <a:lnTo>
                  <a:pt x="7230" y="118938"/>
                </a:lnTo>
                <a:cubicBezTo>
                  <a:pt x="6544" y="114232"/>
                  <a:pt x="6176" y="109453"/>
                  <a:pt x="6176" y="104576"/>
                </a:cubicBezTo>
                <a:cubicBezTo>
                  <a:pt x="6176" y="99748"/>
                  <a:pt x="6544" y="94944"/>
                  <a:pt x="7255" y="90189"/>
                </a:cubicBezTo>
                <a:lnTo>
                  <a:pt x="40905" y="71440"/>
                </a:lnTo>
                <a:lnTo>
                  <a:pt x="65585" y="86513"/>
                </a:lnTo>
                <a:lnTo>
                  <a:pt x="65585" y="94258"/>
                </a:lnTo>
                <a:cubicBezTo>
                  <a:pt x="65585" y="95973"/>
                  <a:pt x="66958" y="97346"/>
                  <a:pt x="68674" y="97346"/>
                </a:cubicBezTo>
                <a:cubicBezTo>
                  <a:pt x="70389" y="97346"/>
                  <a:pt x="71762" y="95973"/>
                  <a:pt x="71762" y="94258"/>
                </a:cubicBezTo>
                <a:lnTo>
                  <a:pt x="71762" y="86513"/>
                </a:lnTo>
                <a:lnTo>
                  <a:pt x="104554" y="66930"/>
                </a:lnTo>
                <a:close/>
                <a:moveTo>
                  <a:pt x="8725" y="126854"/>
                </a:moveTo>
                <a:lnTo>
                  <a:pt x="37866" y="143079"/>
                </a:lnTo>
                <a:lnTo>
                  <a:pt x="37351" y="176338"/>
                </a:lnTo>
                <a:cubicBezTo>
                  <a:pt x="23381" y="163225"/>
                  <a:pt x="13210" y="146118"/>
                  <a:pt x="8725" y="126854"/>
                </a:cubicBezTo>
                <a:close/>
                <a:moveTo>
                  <a:pt x="200384" y="126854"/>
                </a:moveTo>
                <a:lnTo>
                  <a:pt x="200384" y="126854"/>
                </a:lnTo>
                <a:cubicBezTo>
                  <a:pt x="195899" y="146118"/>
                  <a:pt x="185752" y="163225"/>
                  <a:pt x="171757" y="176338"/>
                </a:cubicBezTo>
                <a:lnTo>
                  <a:pt x="171267" y="143079"/>
                </a:lnTo>
                <a:lnTo>
                  <a:pt x="200384" y="126854"/>
                </a:lnTo>
                <a:close/>
                <a:moveTo>
                  <a:pt x="68698" y="127982"/>
                </a:moveTo>
                <a:lnTo>
                  <a:pt x="101466" y="147564"/>
                </a:lnTo>
                <a:lnTo>
                  <a:pt x="101466" y="176240"/>
                </a:lnTo>
                <a:lnTo>
                  <a:pt x="68330" y="196018"/>
                </a:lnTo>
                <a:cubicBezTo>
                  <a:pt x="59311" y="192440"/>
                  <a:pt x="50954" y="187563"/>
                  <a:pt x="43454" y="181607"/>
                </a:cubicBezTo>
                <a:lnTo>
                  <a:pt x="44042" y="143030"/>
                </a:lnTo>
                <a:lnTo>
                  <a:pt x="68698" y="127982"/>
                </a:lnTo>
                <a:close/>
                <a:moveTo>
                  <a:pt x="140435" y="127982"/>
                </a:moveTo>
                <a:lnTo>
                  <a:pt x="165067" y="143030"/>
                </a:lnTo>
                <a:lnTo>
                  <a:pt x="165655" y="181607"/>
                </a:lnTo>
                <a:cubicBezTo>
                  <a:pt x="158180" y="187563"/>
                  <a:pt x="149798" y="192440"/>
                  <a:pt x="140778" y="196018"/>
                </a:cubicBezTo>
                <a:lnTo>
                  <a:pt x="107643" y="176240"/>
                </a:lnTo>
                <a:lnTo>
                  <a:pt x="107643" y="147564"/>
                </a:lnTo>
                <a:lnTo>
                  <a:pt x="140435" y="127982"/>
                </a:lnTo>
                <a:close/>
                <a:moveTo>
                  <a:pt x="104554" y="181582"/>
                </a:moveTo>
                <a:lnTo>
                  <a:pt x="133181" y="198690"/>
                </a:lnTo>
                <a:cubicBezTo>
                  <a:pt x="125681" y="200969"/>
                  <a:pt x="117838" y="202390"/>
                  <a:pt x="109701" y="202807"/>
                </a:cubicBezTo>
                <a:cubicBezTo>
                  <a:pt x="109603" y="202807"/>
                  <a:pt x="109481" y="202807"/>
                  <a:pt x="109383" y="202832"/>
                </a:cubicBezTo>
                <a:cubicBezTo>
                  <a:pt x="108721" y="202856"/>
                  <a:pt x="108084" y="202881"/>
                  <a:pt x="107422" y="202905"/>
                </a:cubicBezTo>
                <a:lnTo>
                  <a:pt x="106858" y="202905"/>
                </a:lnTo>
                <a:cubicBezTo>
                  <a:pt x="106098" y="202930"/>
                  <a:pt x="105314" y="202930"/>
                  <a:pt x="104554" y="202930"/>
                </a:cubicBezTo>
                <a:cubicBezTo>
                  <a:pt x="103795" y="202930"/>
                  <a:pt x="103035" y="202930"/>
                  <a:pt x="102275" y="202905"/>
                </a:cubicBezTo>
                <a:lnTo>
                  <a:pt x="101687" y="202905"/>
                </a:lnTo>
                <a:cubicBezTo>
                  <a:pt x="101050" y="202881"/>
                  <a:pt x="100388" y="202856"/>
                  <a:pt x="99751" y="202832"/>
                </a:cubicBezTo>
                <a:cubicBezTo>
                  <a:pt x="99628" y="202807"/>
                  <a:pt x="99530" y="202807"/>
                  <a:pt x="99408" y="202807"/>
                </a:cubicBezTo>
                <a:cubicBezTo>
                  <a:pt x="91295" y="202390"/>
                  <a:pt x="83428" y="200969"/>
                  <a:pt x="75953" y="198690"/>
                </a:cubicBezTo>
                <a:lnTo>
                  <a:pt x="104554" y="181582"/>
                </a:lnTo>
                <a:close/>
                <a:moveTo>
                  <a:pt x="104479" y="1"/>
                </a:moveTo>
                <a:cubicBezTo>
                  <a:pt x="99750" y="1"/>
                  <a:pt x="95020" y="328"/>
                  <a:pt x="90339" y="977"/>
                </a:cubicBezTo>
                <a:cubicBezTo>
                  <a:pt x="78796" y="2521"/>
                  <a:pt x="67669" y="6002"/>
                  <a:pt x="57154" y="11345"/>
                </a:cubicBezTo>
                <a:cubicBezTo>
                  <a:pt x="50586" y="14702"/>
                  <a:pt x="44385" y="18771"/>
                  <a:pt x="38650" y="23427"/>
                </a:cubicBezTo>
                <a:cubicBezTo>
                  <a:pt x="38454" y="23550"/>
                  <a:pt x="38258" y="23697"/>
                  <a:pt x="38087" y="23869"/>
                </a:cubicBezTo>
                <a:cubicBezTo>
                  <a:pt x="31739" y="29113"/>
                  <a:pt x="25979" y="35094"/>
                  <a:pt x="21029" y="41662"/>
                </a:cubicBezTo>
                <a:cubicBezTo>
                  <a:pt x="19999" y="43034"/>
                  <a:pt x="20269" y="44971"/>
                  <a:pt x="21641" y="46000"/>
                </a:cubicBezTo>
                <a:cubicBezTo>
                  <a:pt x="22202" y="46421"/>
                  <a:pt x="22858" y="46625"/>
                  <a:pt x="23507" y="46625"/>
                </a:cubicBezTo>
                <a:cubicBezTo>
                  <a:pt x="24445" y="46625"/>
                  <a:pt x="25371" y="46199"/>
                  <a:pt x="25979" y="45387"/>
                </a:cubicBezTo>
                <a:cubicBezTo>
                  <a:pt x="29435" y="40780"/>
                  <a:pt x="33258" y="36540"/>
                  <a:pt x="37351" y="32692"/>
                </a:cubicBezTo>
                <a:lnTo>
                  <a:pt x="37866" y="66048"/>
                </a:lnTo>
                <a:lnTo>
                  <a:pt x="8750" y="82273"/>
                </a:lnTo>
                <a:cubicBezTo>
                  <a:pt x="10637" y="74161"/>
                  <a:pt x="13529" y="66293"/>
                  <a:pt x="17377" y="58941"/>
                </a:cubicBezTo>
                <a:cubicBezTo>
                  <a:pt x="18186" y="57446"/>
                  <a:pt x="17597" y="55558"/>
                  <a:pt x="16078" y="54774"/>
                </a:cubicBezTo>
                <a:cubicBezTo>
                  <a:pt x="15614" y="54527"/>
                  <a:pt x="15119" y="54411"/>
                  <a:pt x="14632" y="54411"/>
                </a:cubicBezTo>
                <a:cubicBezTo>
                  <a:pt x="13522" y="54411"/>
                  <a:pt x="12456" y="55017"/>
                  <a:pt x="11911" y="56073"/>
                </a:cubicBezTo>
                <a:cubicBezTo>
                  <a:pt x="6764" y="65852"/>
                  <a:pt x="3235" y="76464"/>
                  <a:pt x="1422" y="87395"/>
                </a:cubicBezTo>
                <a:cubicBezTo>
                  <a:pt x="1372" y="87591"/>
                  <a:pt x="1323" y="87812"/>
                  <a:pt x="1323" y="88008"/>
                </a:cubicBezTo>
                <a:cubicBezTo>
                  <a:pt x="441" y="93473"/>
                  <a:pt x="0" y="99012"/>
                  <a:pt x="0" y="104576"/>
                </a:cubicBezTo>
                <a:cubicBezTo>
                  <a:pt x="0" y="128766"/>
                  <a:pt x="8161" y="151706"/>
                  <a:pt x="23185" y="170235"/>
                </a:cubicBezTo>
                <a:cubicBezTo>
                  <a:pt x="29337" y="177857"/>
                  <a:pt x="36592" y="184622"/>
                  <a:pt x="44606" y="190259"/>
                </a:cubicBezTo>
                <a:cubicBezTo>
                  <a:pt x="52057" y="195503"/>
                  <a:pt x="60218" y="199768"/>
                  <a:pt x="68796" y="202881"/>
                </a:cubicBezTo>
                <a:cubicBezTo>
                  <a:pt x="77717" y="206116"/>
                  <a:pt x="87031" y="208052"/>
                  <a:pt x="96491" y="208812"/>
                </a:cubicBezTo>
                <a:cubicBezTo>
                  <a:pt x="99201" y="209029"/>
                  <a:pt x="101922" y="209137"/>
                  <a:pt x="104644" y="209137"/>
                </a:cubicBezTo>
                <a:cubicBezTo>
                  <a:pt x="112039" y="209137"/>
                  <a:pt x="119442" y="208343"/>
                  <a:pt x="126661" y="206802"/>
                </a:cubicBezTo>
                <a:cubicBezTo>
                  <a:pt x="135558" y="204890"/>
                  <a:pt x="144210" y="201802"/>
                  <a:pt x="152322" y="197636"/>
                </a:cubicBezTo>
                <a:cubicBezTo>
                  <a:pt x="160508" y="193420"/>
                  <a:pt x="168179" y="188126"/>
                  <a:pt x="174944" y="181877"/>
                </a:cubicBezTo>
                <a:cubicBezTo>
                  <a:pt x="176267" y="180676"/>
                  <a:pt x="177566" y="179450"/>
                  <a:pt x="178816" y="178176"/>
                </a:cubicBezTo>
                <a:cubicBezTo>
                  <a:pt x="178881" y="178111"/>
                  <a:pt x="178923" y="178068"/>
                  <a:pt x="178948" y="178043"/>
                </a:cubicBezTo>
                <a:lnTo>
                  <a:pt x="178948" y="178043"/>
                </a:lnTo>
                <a:cubicBezTo>
                  <a:pt x="181399" y="175558"/>
                  <a:pt x="183732" y="172956"/>
                  <a:pt x="185924" y="170235"/>
                </a:cubicBezTo>
                <a:cubicBezTo>
                  <a:pt x="200947" y="151706"/>
                  <a:pt x="209109" y="128766"/>
                  <a:pt x="209109" y="104576"/>
                </a:cubicBezTo>
                <a:cubicBezTo>
                  <a:pt x="209109" y="80386"/>
                  <a:pt x="200947" y="57446"/>
                  <a:pt x="185948" y="38917"/>
                </a:cubicBezTo>
                <a:cubicBezTo>
                  <a:pt x="179796" y="31319"/>
                  <a:pt x="172591" y="24555"/>
                  <a:pt x="164601" y="18942"/>
                </a:cubicBezTo>
                <a:cubicBezTo>
                  <a:pt x="157150" y="13697"/>
                  <a:pt x="148989" y="9433"/>
                  <a:pt x="140435" y="6296"/>
                </a:cubicBezTo>
                <a:cubicBezTo>
                  <a:pt x="131539" y="3061"/>
                  <a:pt x="122225" y="1100"/>
                  <a:pt x="112789" y="340"/>
                </a:cubicBezTo>
                <a:cubicBezTo>
                  <a:pt x="110026" y="114"/>
                  <a:pt x="107253" y="1"/>
                  <a:pt x="104479" y="1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40"/>
          <p:cNvGrpSpPr/>
          <p:nvPr/>
        </p:nvGrpSpPr>
        <p:grpSpPr>
          <a:xfrm>
            <a:off x="2588235" y="3382884"/>
            <a:ext cx="337682" cy="337682"/>
            <a:chOff x="1190625" y="238125"/>
            <a:chExt cx="5219200" cy="5219200"/>
          </a:xfrm>
        </p:grpSpPr>
        <p:sp>
          <p:nvSpPr>
            <p:cNvPr id="554" name="Google Shape;554;p40"/>
            <p:cNvSpPr/>
            <p:nvPr/>
          </p:nvSpPr>
          <p:spPr>
            <a:xfrm>
              <a:off x="4004075" y="238125"/>
              <a:ext cx="2405750" cy="2477500"/>
            </a:xfrm>
            <a:custGeom>
              <a:avLst/>
              <a:gdLst/>
              <a:ahLst/>
              <a:cxnLst/>
              <a:rect l="l" t="t" r="r" b="b"/>
              <a:pathLst>
                <a:path w="96230" h="99100" extrusionOk="0">
                  <a:moveTo>
                    <a:pt x="79723" y="8155"/>
                  </a:moveTo>
                  <a:cubicBezTo>
                    <a:pt x="84323" y="8155"/>
                    <a:pt x="88074" y="11906"/>
                    <a:pt x="88074" y="16506"/>
                  </a:cubicBezTo>
                  <a:lnTo>
                    <a:pt x="88074" y="67882"/>
                  </a:lnTo>
                  <a:cubicBezTo>
                    <a:pt x="88074" y="72514"/>
                    <a:pt x="84323" y="76265"/>
                    <a:pt x="79723" y="76265"/>
                  </a:cubicBezTo>
                  <a:lnTo>
                    <a:pt x="59630" y="76265"/>
                  </a:lnTo>
                  <a:cubicBezTo>
                    <a:pt x="58357" y="76265"/>
                    <a:pt x="57183" y="76820"/>
                    <a:pt x="56400" y="77831"/>
                  </a:cubicBezTo>
                  <a:lnTo>
                    <a:pt x="48147" y="88400"/>
                  </a:lnTo>
                  <a:lnTo>
                    <a:pt x="39797" y="77798"/>
                  </a:lnTo>
                  <a:cubicBezTo>
                    <a:pt x="39047" y="76820"/>
                    <a:pt x="37840" y="76265"/>
                    <a:pt x="36600" y="76265"/>
                  </a:cubicBezTo>
                  <a:lnTo>
                    <a:pt x="16506" y="76265"/>
                  </a:lnTo>
                  <a:cubicBezTo>
                    <a:pt x="11907" y="76265"/>
                    <a:pt x="8156" y="72514"/>
                    <a:pt x="8156" y="67882"/>
                  </a:cubicBezTo>
                  <a:lnTo>
                    <a:pt x="8156" y="16506"/>
                  </a:lnTo>
                  <a:cubicBezTo>
                    <a:pt x="8156" y="11906"/>
                    <a:pt x="11907" y="8155"/>
                    <a:pt x="16506" y="8155"/>
                  </a:cubicBezTo>
                  <a:close/>
                  <a:moveTo>
                    <a:pt x="16506" y="0"/>
                  </a:moveTo>
                  <a:cubicBezTo>
                    <a:pt x="7405" y="0"/>
                    <a:pt x="1" y="7405"/>
                    <a:pt x="1" y="16506"/>
                  </a:cubicBezTo>
                  <a:lnTo>
                    <a:pt x="1" y="67882"/>
                  </a:lnTo>
                  <a:cubicBezTo>
                    <a:pt x="1" y="76983"/>
                    <a:pt x="7405" y="84420"/>
                    <a:pt x="16506" y="84420"/>
                  </a:cubicBezTo>
                  <a:lnTo>
                    <a:pt x="34610" y="84420"/>
                  </a:lnTo>
                  <a:lnTo>
                    <a:pt x="44951" y="97533"/>
                  </a:lnTo>
                  <a:cubicBezTo>
                    <a:pt x="45734" y="98512"/>
                    <a:pt x="46908" y="99099"/>
                    <a:pt x="48147" y="99099"/>
                  </a:cubicBezTo>
                  <a:lnTo>
                    <a:pt x="48180" y="99099"/>
                  </a:lnTo>
                  <a:cubicBezTo>
                    <a:pt x="49420" y="99067"/>
                    <a:pt x="50594" y="98512"/>
                    <a:pt x="51377" y="97501"/>
                  </a:cubicBezTo>
                  <a:lnTo>
                    <a:pt x="61619" y="84420"/>
                  </a:lnTo>
                  <a:lnTo>
                    <a:pt x="79723" y="84420"/>
                  </a:lnTo>
                  <a:cubicBezTo>
                    <a:pt x="88824" y="84420"/>
                    <a:pt x="96229" y="76983"/>
                    <a:pt x="96229" y="67882"/>
                  </a:cubicBezTo>
                  <a:lnTo>
                    <a:pt x="96229" y="16506"/>
                  </a:lnTo>
                  <a:cubicBezTo>
                    <a:pt x="96229" y="7405"/>
                    <a:pt x="88824" y="0"/>
                    <a:pt x="79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392450" y="12273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8" y="7699"/>
                    <a:pt x="6949" y="6949"/>
                  </a:cubicBezTo>
                  <a:cubicBezTo>
                    <a:pt x="7732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8" y="425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1190625" y="238125"/>
              <a:ext cx="2405725" cy="2477500"/>
            </a:xfrm>
            <a:custGeom>
              <a:avLst/>
              <a:gdLst/>
              <a:ahLst/>
              <a:cxnLst/>
              <a:rect l="l" t="t" r="r" b="b"/>
              <a:pathLst>
                <a:path w="96229" h="99100" extrusionOk="0">
                  <a:moveTo>
                    <a:pt x="16506" y="0"/>
                  </a:moveTo>
                  <a:cubicBezTo>
                    <a:pt x="7405" y="0"/>
                    <a:pt x="0" y="7405"/>
                    <a:pt x="0" y="16506"/>
                  </a:cubicBezTo>
                  <a:lnTo>
                    <a:pt x="0" y="67882"/>
                  </a:lnTo>
                  <a:cubicBezTo>
                    <a:pt x="0" y="76983"/>
                    <a:pt x="7405" y="84420"/>
                    <a:pt x="16506" y="84420"/>
                  </a:cubicBezTo>
                  <a:lnTo>
                    <a:pt x="34610" y="84420"/>
                  </a:lnTo>
                  <a:lnTo>
                    <a:pt x="44950" y="97533"/>
                  </a:lnTo>
                  <a:cubicBezTo>
                    <a:pt x="45733" y="98512"/>
                    <a:pt x="46907" y="99099"/>
                    <a:pt x="48147" y="99099"/>
                  </a:cubicBezTo>
                  <a:lnTo>
                    <a:pt x="48180" y="99099"/>
                  </a:lnTo>
                  <a:cubicBezTo>
                    <a:pt x="49419" y="99067"/>
                    <a:pt x="50593" y="98512"/>
                    <a:pt x="51376" y="97501"/>
                  </a:cubicBezTo>
                  <a:lnTo>
                    <a:pt x="61619" y="84420"/>
                  </a:lnTo>
                  <a:lnTo>
                    <a:pt x="79723" y="84420"/>
                  </a:lnTo>
                  <a:cubicBezTo>
                    <a:pt x="88824" y="84420"/>
                    <a:pt x="96229" y="76983"/>
                    <a:pt x="96229" y="67882"/>
                  </a:cubicBezTo>
                  <a:lnTo>
                    <a:pt x="96229" y="58748"/>
                  </a:lnTo>
                  <a:cubicBezTo>
                    <a:pt x="96229" y="56498"/>
                    <a:pt x="94402" y="54671"/>
                    <a:pt x="92151" y="54671"/>
                  </a:cubicBezTo>
                  <a:cubicBezTo>
                    <a:pt x="89900" y="54671"/>
                    <a:pt x="88074" y="56498"/>
                    <a:pt x="88074" y="58748"/>
                  </a:cubicBezTo>
                  <a:lnTo>
                    <a:pt x="88074" y="67882"/>
                  </a:lnTo>
                  <a:cubicBezTo>
                    <a:pt x="88074" y="72514"/>
                    <a:pt x="84322" y="76265"/>
                    <a:pt x="79723" y="76265"/>
                  </a:cubicBezTo>
                  <a:lnTo>
                    <a:pt x="59629" y="76265"/>
                  </a:lnTo>
                  <a:cubicBezTo>
                    <a:pt x="58357" y="76265"/>
                    <a:pt x="57183" y="76820"/>
                    <a:pt x="56400" y="77831"/>
                  </a:cubicBezTo>
                  <a:lnTo>
                    <a:pt x="48147" y="88400"/>
                  </a:lnTo>
                  <a:lnTo>
                    <a:pt x="39796" y="77798"/>
                  </a:lnTo>
                  <a:cubicBezTo>
                    <a:pt x="39046" y="76820"/>
                    <a:pt x="37839" y="76265"/>
                    <a:pt x="36599" y="76265"/>
                  </a:cubicBezTo>
                  <a:lnTo>
                    <a:pt x="16506" y="76265"/>
                  </a:lnTo>
                  <a:cubicBezTo>
                    <a:pt x="11906" y="76265"/>
                    <a:pt x="8155" y="72514"/>
                    <a:pt x="8155" y="67882"/>
                  </a:cubicBezTo>
                  <a:lnTo>
                    <a:pt x="8155" y="16506"/>
                  </a:lnTo>
                  <a:cubicBezTo>
                    <a:pt x="8155" y="11906"/>
                    <a:pt x="11906" y="8155"/>
                    <a:pt x="16506" y="8155"/>
                  </a:cubicBezTo>
                  <a:lnTo>
                    <a:pt x="79723" y="8155"/>
                  </a:lnTo>
                  <a:cubicBezTo>
                    <a:pt x="84322" y="8155"/>
                    <a:pt x="88074" y="11906"/>
                    <a:pt x="88074" y="16506"/>
                  </a:cubicBezTo>
                  <a:lnTo>
                    <a:pt x="88074" y="26096"/>
                  </a:lnTo>
                  <a:cubicBezTo>
                    <a:pt x="88074" y="28347"/>
                    <a:pt x="89900" y="30173"/>
                    <a:pt x="92151" y="30173"/>
                  </a:cubicBezTo>
                  <a:cubicBezTo>
                    <a:pt x="94402" y="30173"/>
                    <a:pt x="96229" y="28347"/>
                    <a:pt x="96229" y="26096"/>
                  </a:cubicBezTo>
                  <a:lnTo>
                    <a:pt x="96229" y="16506"/>
                  </a:lnTo>
                  <a:cubicBezTo>
                    <a:pt x="96229" y="7405"/>
                    <a:pt x="88824" y="0"/>
                    <a:pt x="79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2082775" y="2463825"/>
              <a:ext cx="3434900" cy="2993500"/>
            </a:xfrm>
            <a:custGeom>
              <a:avLst/>
              <a:gdLst/>
              <a:ahLst/>
              <a:cxnLst/>
              <a:rect l="l" t="t" r="r" b="b"/>
              <a:pathLst>
                <a:path w="137396" h="119740" extrusionOk="0">
                  <a:moveTo>
                    <a:pt x="38035" y="46377"/>
                  </a:moveTo>
                  <a:lnTo>
                    <a:pt x="38035" y="111584"/>
                  </a:lnTo>
                  <a:lnTo>
                    <a:pt x="8155" y="111584"/>
                  </a:lnTo>
                  <a:lnTo>
                    <a:pt x="8155" y="46377"/>
                  </a:lnTo>
                  <a:lnTo>
                    <a:pt x="20714" y="46377"/>
                  </a:lnTo>
                  <a:lnTo>
                    <a:pt x="20714" y="88000"/>
                  </a:lnTo>
                  <a:cubicBezTo>
                    <a:pt x="20714" y="90251"/>
                    <a:pt x="22540" y="92077"/>
                    <a:pt x="24791" y="92077"/>
                  </a:cubicBezTo>
                  <a:cubicBezTo>
                    <a:pt x="27042" y="92077"/>
                    <a:pt x="28869" y="90251"/>
                    <a:pt x="28869" y="88000"/>
                  </a:cubicBezTo>
                  <a:lnTo>
                    <a:pt x="28869" y="46377"/>
                  </a:lnTo>
                  <a:close/>
                  <a:moveTo>
                    <a:pt x="76722" y="9093"/>
                  </a:moveTo>
                  <a:lnTo>
                    <a:pt x="77994" y="9484"/>
                  </a:lnTo>
                  <a:cubicBezTo>
                    <a:pt x="81158" y="10463"/>
                    <a:pt x="83735" y="12615"/>
                    <a:pt x="85268" y="15551"/>
                  </a:cubicBezTo>
                  <a:cubicBezTo>
                    <a:pt x="86802" y="18520"/>
                    <a:pt x="87030" y="21880"/>
                    <a:pt x="85986" y="25044"/>
                  </a:cubicBezTo>
                  <a:lnTo>
                    <a:pt x="80604" y="40995"/>
                  </a:lnTo>
                  <a:cubicBezTo>
                    <a:pt x="80180" y="42234"/>
                    <a:pt x="80408" y="43604"/>
                    <a:pt x="81158" y="44681"/>
                  </a:cubicBezTo>
                  <a:cubicBezTo>
                    <a:pt x="81941" y="45725"/>
                    <a:pt x="83148" y="46377"/>
                    <a:pt x="84486" y="46377"/>
                  </a:cubicBezTo>
                  <a:lnTo>
                    <a:pt x="116779" y="46377"/>
                  </a:lnTo>
                  <a:cubicBezTo>
                    <a:pt x="119585" y="46377"/>
                    <a:pt x="121868" y="48660"/>
                    <a:pt x="121868" y="51466"/>
                  </a:cubicBezTo>
                  <a:cubicBezTo>
                    <a:pt x="121868" y="54271"/>
                    <a:pt x="119585" y="56554"/>
                    <a:pt x="116779" y="56554"/>
                  </a:cubicBezTo>
                  <a:lnTo>
                    <a:pt x="98153" y="56554"/>
                  </a:lnTo>
                  <a:cubicBezTo>
                    <a:pt x="95903" y="56554"/>
                    <a:pt x="94076" y="58381"/>
                    <a:pt x="94076" y="60632"/>
                  </a:cubicBezTo>
                  <a:cubicBezTo>
                    <a:pt x="94076" y="62883"/>
                    <a:pt x="95903" y="64709"/>
                    <a:pt x="98153" y="64709"/>
                  </a:cubicBezTo>
                  <a:lnTo>
                    <a:pt x="124151" y="64709"/>
                  </a:lnTo>
                  <a:cubicBezTo>
                    <a:pt x="126957" y="64709"/>
                    <a:pt x="129240" y="66993"/>
                    <a:pt x="129240" y="69798"/>
                  </a:cubicBezTo>
                  <a:cubicBezTo>
                    <a:pt x="129240" y="72603"/>
                    <a:pt x="126957" y="74887"/>
                    <a:pt x="124151" y="74887"/>
                  </a:cubicBezTo>
                  <a:lnTo>
                    <a:pt x="98153" y="74887"/>
                  </a:lnTo>
                  <a:cubicBezTo>
                    <a:pt x="95903" y="74887"/>
                    <a:pt x="94076" y="76714"/>
                    <a:pt x="94076" y="78964"/>
                  </a:cubicBezTo>
                  <a:cubicBezTo>
                    <a:pt x="94076" y="81215"/>
                    <a:pt x="95903" y="83042"/>
                    <a:pt x="98153" y="83042"/>
                  </a:cubicBezTo>
                  <a:lnTo>
                    <a:pt x="117530" y="83042"/>
                  </a:lnTo>
                  <a:cubicBezTo>
                    <a:pt x="120335" y="83042"/>
                    <a:pt x="122618" y="85325"/>
                    <a:pt x="122618" y="88163"/>
                  </a:cubicBezTo>
                  <a:cubicBezTo>
                    <a:pt x="122618" y="90968"/>
                    <a:pt x="120335" y="93252"/>
                    <a:pt x="117530" y="93252"/>
                  </a:cubicBezTo>
                  <a:lnTo>
                    <a:pt x="98153" y="93252"/>
                  </a:lnTo>
                  <a:cubicBezTo>
                    <a:pt x="95903" y="93252"/>
                    <a:pt x="94076" y="95079"/>
                    <a:pt x="94076" y="97329"/>
                  </a:cubicBezTo>
                  <a:cubicBezTo>
                    <a:pt x="94076" y="99580"/>
                    <a:pt x="95903" y="101407"/>
                    <a:pt x="98153" y="101407"/>
                  </a:cubicBezTo>
                  <a:lnTo>
                    <a:pt x="110386" y="101407"/>
                  </a:lnTo>
                  <a:cubicBezTo>
                    <a:pt x="113191" y="101407"/>
                    <a:pt x="115474" y="103690"/>
                    <a:pt x="115474" y="106495"/>
                  </a:cubicBezTo>
                  <a:cubicBezTo>
                    <a:pt x="115474" y="109301"/>
                    <a:pt x="113191" y="111584"/>
                    <a:pt x="110386" y="111584"/>
                  </a:cubicBezTo>
                  <a:lnTo>
                    <a:pt x="64066" y="111584"/>
                  </a:lnTo>
                  <a:cubicBezTo>
                    <a:pt x="59466" y="111584"/>
                    <a:pt x="54965" y="110736"/>
                    <a:pt x="50691" y="109072"/>
                  </a:cubicBezTo>
                  <a:lnTo>
                    <a:pt x="46190" y="107278"/>
                  </a:lnTo>
                  <a:lnTo>
                    <a:pt x="46190" y="49704"/>
                  </a:lnTo>
                  <a:lnTo>
                    <a:pt x="54769" y="45040"/>
                  </a:lnTo>
                  <a:cubicBezTo>
                    <a:pt x="61945" y="41125"/>
                    <a:pt x="67458" y="34732"/>
                    <a:pt x="70231" y="27033"/>
                  </a:cubicBezTo>
                  <a:lnTo>
                    <a:pt x="76722" y="9093"/>
                  </a:lnTo>
                  <a:close/>
                  <a:moveTo>
                    <a:pt x="74183" y="1"/>
                  </a:moveTo>
                  <a:cubicBezTo>
                    <a:pt x="72525" y="1"/>
                    <a:pt x="70966" y="1042"/>
                    <a:pt x="70361" y="2699"/>
                  </a:cubicBezTo>
                  <a:lnTo>
                    <a:pt x="62565" y="24228"/>
                  </a:lnTo>
                  <a:cubicBezTo>
                    <a:pt x="60445" y="30067"/>
                    <a:pt x="56302" y="34927"/>
                    <a:pt x="50855" y="37896"/>
                  </a:cubicBezTo>
                  <a:lnTo>
                    <a:pt x="45831" y="40603"/>
                  </a:lnTo>
                  <a:cubicBezTo>
                    <a:pt x="45179" y="39201"/>
                    <a:pt x="43776" y="38222"/>
                    <a:pt x="42112" y="38222"/>
                  </a:cubicBezTo>
                  <a:lnTo>
                    <a:pt x="4078" y="38222"/>
                  </a:lnTo>
                  <a:cubicBezTo>
                    <a:pt x="1827" y="38222"/>
                    <a:pt x="0" y="40049"/>
                    <a:pt x="0" y="42300"/>
                  </a:cubicBezTo>
                  <a:lnTo>
                    <a:pt x="0" y="115662"/>
                  </a:lnTo>
                  <a:cubicBezTo>
                    <a:pt x="0" y="117912"/>
                    <a:pt x="1827" y="119739"/>
                    <a:pt x="4078" y="119739"/>
                  </a:cubicBezTo>
                  <a:lnTo>
                    <a:pt x="42112" y="119739"/>
                  </a:lnTo>
                  <a:cubicBezTo>
                    <a:pt x="44233" y="119739"/>
                    <a:pt x="45994" y="118108"/>
                    <a:pt x="46190" y="116053"/>
                  </a:cubicBezTo>
                  <a:lnTo>
                    <a:pt x="47723" y="116640"/>
                  </a:lnTo>
                  <a:cubicBezTo>
                    <a:pt x="52942" y="118695"/>
                    <a:pt x="58455" y="119739"/>
                    <a:pt x="64066" y="119739"/>
                  </a:cubicBezTo>
                  <a:lnTo>
                    <a:pt x="110386" y="119739"/>
                  </a:lnTo>
                  <a:cubicBezTo>
                    <a:pt x="117693" y="119739"/>
                    <a:pt x="123629" y="113802"/>
                    <a:pt x="123629" y="106495"/>
                  </a:cubicBezTo>
                  <a:cubicBezTo>
                    <a:pt x="123629" y="104343"/>
                    <a:pt x="123108" y="102320"/>
                    <a:pt x="122227" y="100526"/>
                  </a:cubicBezTo>
                  <a:cubicBezTo>
                    <a:pt x="127218" y="98634"/>
                    <a:pt x="130773" y="93806"/>
                    <a:pt x="130773" y="88163"/>
                  </a:cubicBezTo>
                  <a:cubicBezTo>
                    <a:pt x="130773" y="85945"/>
                    <a:pt x="130219" y="83857"/>
                    <a:pt x="129273" y="82031"/>
                  </a:cubicBezTo>
                  <a:cubicBezTo>
                    <a:pt x="134035" y="80008"/>
                    <a:pt x="137395" y="75311"/>
                    <a:pt x="137395" y="69798"/>
                  </a:cubicBezTo>
                  <a:cubicBezTo>
                    <a:pt x="137395" y="64090"/>
                    <a:pt x="133742" y="59197"/>
                    <a:pt x="128653" y="57337"/>
                  </a:cubicBezTo>
                  <a:cubicBezTo>
                    <a:pt x="129534" y="55576"/>
                    <a:pt x="130023" y="53586"/>
                    <a:pt x="130023" y="51466"/>
                  </a:cubicBezTo>
                  <a:cubicBezTo>
                    <a:pt x="130023" y="44159"/>
                    <a:pt x="124086" y="38222"/>
                    <a:pt x="116779" y="38222"/>
                  </a:cubicBezTo>
                  <a:lnTo>
                    <a:pt x="90161" y="38222"/>
                  </a:lnTo>
                  <a:lnTo>
                    <a:pt x="93717" y="27621"/>
                  </a:lnTo>
                  <a:cubicBezTo>
                    <a:pt x="95478" y="22369"/>
                    <a:pt x="95054" y="16758"/>
                    <a:pt x="92510" y="11833"/>
                  </a:cubicBezTo>
                  <a:cubicBezTo>
                    <a:pt x="89966" y="6907"/>
                    <a:pt x="85660" y="3286"/>
                    <a:pt x="80343" y="1688"/>
                  </a:cubicBezTo>
                  <a:lnTo>
                    <a:pt x="75385" y="187"/>
                  </a:lnTo>
                  <a:cubicBezTo>
                    <a:pt x="74986" y="61"/>
                    <a:pt x="74582" y="1"/>
                    <a:pt x="7418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2600600" y="4870125"/>
              <a:ext cx="203900" cy="205550"/>
            </a:xfrm>
            <a:custGeom>
              <a:avLst/>
              <a:gdLst/>
              <a:ahLst/>
              <a:cxnLst/>
              <a:rect l="l" t="t" r="r" b="b"/>
              <a:pathLst>
                <a:path w="8156" h="8222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4144"/>
                  </a:lnTo>
                  <a:cubicBezTo>
                    <a:pt x="1" y="6394"/>
                    <a:pt x="1827" y="8221"/>
                    <a:pt x="4078" y="8221"/>
                  </a:cubicBezTo>
                  <a:cubicBezTo>
                    <a:pt x="6329" y="8221"/>
                    <a:pt x="8156" y="6394"/>
                    <a:pt x="8156" y="4144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2218150" y="788575"/>
              <a:ext cx="554550" cy="1020200"/>
            </a:xfrm>
            <a:custGeom>
              <a:avLst/>
              <a:gdLst/>
              <a:ahLst/>
              <a:cxnLst/>
              <a:rect l="l" t="t" r="r" b="b"/>
              <a:pathLst>
                <a:path w="22182" h="40808" extrusionOk="0">
                  <a:moveTo>
                    <a:pt x="16767" y="0"/>
                  </a:moveTo>
                  <a:cubicBezTo>
                    <a:pt x="9623" y="0"/>
                    <a:pt x="3817" y="5807"/>
                    <a:pt x="3817" y="12950"/>
                  </a:cubicBezTo>
                  <a:lnTo>
                    <a:pt x="3817" y="16310"/>
                  </a:lnTo>
                  <a:cubicBezTo>
                    <a:pt x="1696" y="16473"/>
                    <a:pt x="0" y="18235"/>
                    <a:pt x="0" y="20388"/>
                  </a:cubicBezTo>
                  <a:cubicBezTo>
                    <a:pt x="0" y="22541"/>
                    <a:pt x="1696" y="24302"/>
                    <a:pt x="3817" y="24465"/>
                  </a:cubicBezTo>
                  <a:lnTo>
                    <a:pt x="3817" y="36730"/>
                  </a:lnTo>
                  <a:cubicBezTo>
                    <a:pt x="3817" y="38981"/>
                    <a:pt x="5643" y="40808"/>
                    <a:pt x="7894" y="40808"/>
                  </a:cubicBezTo>
                  <a:cubicBezTo>
                    <a:pt x="10145" y="40808"/>
                    <a:pt x="11972" y="38981"/>
                    <a:pt x="11972" y="36730"/>
                  </a:cubicBezTo>
                  <a:lnTo>
                    <a:pt x="11972" y="24465"/>
                  </a:lnTo>
                  <a:lnTo>
                    <a:pt x="16865" y="24465"/>
                  </a:lnTo>
                  <a:cubicBezTo>
                    <a:pt x="19115" y="24465"/>
                    <a:pt x="20942" y="22639"/>
                    <a:pt x="20942" y="20388"/>
                  </a:cubicBezTo>
                  <a:cubicBezTo>
                    <a:pt x="20942" y="18137"/>
                    <a:pt x="19115" y="16310"/>
                    <a:pt x="16865" y="16310"/>
                  </a:cubicBezTo>
                  <a:lnTo>
                    <a:pt x="11972" y="16310"/>
                  </a:lnTo>
                  <a:lnTo>
                    <a:pt x="11972" y="12950"/>
                  </a:lnTo>
                  <a:cubicBezTo>
                    <a:pt x="11972" y="10308"/>
                    <a:pt x="14124" y="8155"/>
                    <a:pt x="16767" y="8155"/>
                  </a:cubicBezTo>
                  <a:lnTo>
                    <a:pt x="18104" y="8155"/>
                  </a:lnTo>
                  <a:cubicBezTo>
                    <a:pt x="20355" y="8155"/>
                    <a:pt x="22182" y="6329"/>
                    <a:pt x="22182" y="4078"/>
                  </a:cubicBezTo>
                  <a:cubicBezTo>
                    <a:pt x="22182" y="1827"/>
                    <a:pt x="20355" y="0"/>
                    <a:pt x="181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4570850" y="688800"/>
              <a:ext cx="1350475" cy="1177075"/>
            </a:xfrm>
            <a:custGeom>
              <a:avLst/>
              <a:gdLst/>
              <a:ahLst/>
              <a:cxnLst/>
              <a:rect l="l" t="t" r="r" b="b"/>
              <a:pathLst>
                <a:path w="54019" h="47083" extrusionOk="0">
                  <a:moveTo>
                    <a:pt x="37187" y="8689"/>
                  </a:moveTo>
                  <a:cubicBezTo>
                    <a:pt x="38753" y="8689"/>
                    <a:pt x="40221" y="9341"/>
                    <a:pt x="41297" y="10483"/>
                  </a:cubicBezTo>
                  <a:cubicBezTo>
                    <a:pt x="41884" y="11103"/>
                    <a:pt x="42667" y="11527"/>
                    <a:pt x="43515" y="11690"/>
                  </a:cubicBezTo>
                  <a:lnTo>
                    <a:pt x="43156" y="12538"/>
                  </a:lnTo>
                  <a:cubicBezTo>
                    <a:pt x="42895" y="13092"/>
                    <a:pt x="42798" y="13680"/>
                    <a:pt x="42798" y="14267"/>
                  </a:cubicBezTo>
                  <a:lnTo>
                    <a:pt x="42830" y="15474"/>
                  </a:lnTo>
                  <a:cubicBezTo>
                    <a:pt x="42798" y="25129"/>
                    <a:pt x="35686" y="38634"/>
                    <a:pt x="19866" y="38927"/>
                  </a:cubicBezTo>
                  <a:cubicBezTo>
                    <a:pt x="20388" y="38568"/>
                    <a:pt x="20877" y="38242"/>
                    <a:pt x="21334" y="37851"/>
                  </a:cubicBezTo>
                  <a:cubicBezTo>
                    <a:pt x="22704" y="36774"/>
                    <a:pt x="23258" y="34948"/>
                    <a:pt x="22671" y="33317"/>
                  </a:cubicBezTo>
                  <a:cubicBezTo>
                    <a:pt x="22117" y="31653"/>
                    <a:pt x="20583" y="30577"/>
                    <a:pt x="18822" y="30577"/>
                  </a:cubicBezTo>
                  <a:cubicBezTo>
                    <a:pt x="15919" y="30577"/>
                    <a:pt x="13472" y="28261"/>
                    <a:pt x="12004" y="25521"/>
                  </a:cubicBezTo>
                  <a:lnTo>
                    <a:pt x="12168" y="25521"/>
                  </a:lnTo>
                  <a:cubicBezTo>
                    <a:pt x="12193" y="25521"/>
                    <a:pt x="12218" y="25521"/>
                    <a:pt x="12244" y="25521"/>
                  </a:cubicBezTo>
                  <a:cubicBezTo>
                    <a:pt x="14040" y="25521"/>
                    <a:pt x="15633" y="24387"/>
                    <a:pt x="16147" y="22683"/>
                  </a:cubicBezTo>
                  <a:cubicBezTo>
                    <a:pt x="16702" y="20921"/>
                    <a:pt x="16049" y="19062"/>
                    <a:pt x="14516" y="18051"/>
                  </a:cubicBezTo>
                  <a:cubicBezTo>
                    <a:pt x="12526" y="16713"/>
                    <a:pt x="11189" y="14658"/>
                    <a:pt x="10732" y="12342"/>
                  </a:cubicBezTo>
                  <a:lnTo>
                    <a:pt x="10732" y="12342"/>
                  </a:lnTo>
                  <a:cubicBezTo>
                    <a:pt x="15364" y="16191"/>
                    <a:pt x="20779" y="18964"/>
                    <a:pt x="26716" y="20497"/>
                  </a:cubicBezTo>
                  <a:cubicBezTo>
                    <a:pt x="27052" y="20584"/>
                    <a:pt x="27390" y="20626"/>
                    <a:pt x="27724" y="20626"/>
                  </a:cubicBezTo>
                  <a:cubicBezTo>
                    <a:pt x="29268" y="20626"/>
                    <a:pt x="30716" y="19733"/>
                    <a:pt x="31413" y="18312"/>
                  </a:cubicBezTo>
                  <a:cubicBezTo>
                    <a:pt x="31837" y="17496"/>
                    <a:pt x="31935" y="16550"/>
                    <a:pt x="31739" y="15637"/>
                  </a:cubicBezTo>
                  <a:cubicBezTo>
                    <a:pt x="31642" y="15180"/>
                    <a:pt x="31576" y="14756"/>
                    <a:pt x="31576" y="14299"/>
                  </a:cubicBezTo>
                  <a:cubicBezTo>
                    <a:pt x="31576" y="11233"/>
                    <a:pt x="34088" y="8689"/>
                    <a:pt x="37187" y="8689"/>
                  </a:cubicBezTo>
                  <a:close/>
                  <a:moveTo>
                    <a:pt x="8231" y="1"/>
                  </a:moveTo>
                  <a:cubicBezTo>
                    <a:pt x="8130" y="1"/>
                    <a:pt x="8028" y="4"/>
                    <a:pt x="7927" y="12"/>
                  </a:cubicBezTo>
                  <a:cubicBezTo>
                    <a:pt x="6590" y="110"/>
                    <a:pt x="5415" y="860"/>
                    <a:pt x="4730" y="2002"/>
                  </a:cubicBezTo>
                  <a:cubicBezTo>
                    <a:pt x="3197" y="4611"/>
                    <a:pt x="2414" y="7580"/>
                    <a:pt x="2414" y="10613"/>
                  </a:cubicBezTo>
                  <a:cubicBezTo>
                    <a:pt x="2414" y="12799"/>
                    <a:pt x="2806" y="14886"/>
                    <a:pt x="3589" y="16844"/>
                  </a:cubicBezTo>
                  <a:cubicBezTo>
                    <a:pt x="2773" y="17627"/>
                    <a:pt x="2316" y="18670"/>
                    <a:pt x="2316" y="19812"/>
                  </a:cubicBezTo>
                  <a:lnTo>
                    <a:pt x="2316" y="19975"/>
                  </a:lnTo>
                  <a:cubicBezTo>
                    <a:pt x="2316" y="25227"/>
                    <a:pt x="4795" y="30870"/>
                    <a:pt x="8840" y="34556"/>
                  </a:cubicBezTo>
                  <a:cubicBezTo>
                    <a:pt x="8141" y="34646"/>
                    <a:pt x="7432" y="34696"/>
                    <a:pt x="6714" y="34696"/>
                  </a:cubicBezTo>
                  <a:cubicBezTo>
                    <a:pt x="6124" y="34696"/>
                    <a:pt x="5528" y="34662"/>
                    <a:pt x="4926" y="34589"/>
                  </a:cubicBezTo>
                  <a:cubicBezTo>
                    <a:pt x="4784" y="34574"/>
                    <a:pt x="4642" y="34567"/>
                    <a:pt x="4501" y="34567"/>
                  </a:cubicBezTo>
                  <a:cubicBezTo>
                    <a:pt x="2799" y="34567"/>
                    <a:pt x="1225" y="35639"/>
                    <a:pt x="653" y="37296"/>
                  </a:cubicBezTo>
                  <a:cubicBezTo>
                    <a:pt x="0" y="39058"/>
                    <a:pt x="685" y="41048"/>
                    <a:pt x="2284" y="42091"/>
                  </a:cubicBezTo>
                  <a:cubicBezTo>
                    <a:pt x="7372" y="45353"/>
                    <a:pt x="13277" y="47082"/>
                    <a:pt x="19344" y="47082"/>
                  </a:cubicBezTo>
                  <a:cubicBezTo>
                    <a:pt x="28641" y="47082"/>
                    <a:pt x="36991" y="43396"/>
                    <a:pt x="42863" y="36709"/>
                  </a:cubicBezTo>
                  <a:cubicBezTo>
                    <a:pt x="48017" y="30870"/>
                    <a:pt x="50985" y="23107"/>
                    <a:pt x="50985" y="15441"/>
                  </a:cubicBezTo>
                  <a:cubicBezTo>
                    <a:pt x="50985" y="15408"/>
                    <a:pt x="50985" y="15376"/>
                    <a:pt x="50985" y="15343"/>
                  </a:cubicBezTo>
                  <a:lnTo>
                    <a:pt x="50985" y="14984"/>
                  </a:lnTo>
                  <a:lnTo>
                    <a:pt x="53464" y="9308"/>
                  </a:lnTo>
                  <a:cubicBezTo>
                    <a:pt x="54019" y="8069"/>
                    <a:pt x="53921" y="6601"/>
                    <a:pt x="53171" y="5459"/>
                  </a:cubicBezTo>
                  <a:cubicBezTo>
                    <a:pt x="52420" y="4285"/>
                    <a:pt x="51116" y="3600"/>
                    <a:pt x="49746" y="3600"/>
                  </a:cubicBezTo>
                  <a:lnTo>
                    <a:pt x="45831" y="3600"/>
                  </a:lnTo>
                  <a:cubicBezTo>
                    <a:pt x="43417" y="1643"/>
                    <a:pt x="40351" y="534"/>
                    <a:pt x="37187" y="534"/>
                  </a:cubicBezTo>
                  <a:cubicBezTo>
                    <a:pt x="30761" y="534"/>
                    <a:pt x="25346" y="4970"/>
                    <a:pt x="23845" y="10939"/>
                  </a:cubicBezTo>
                  <a:cubicBezTo>
                    <a:pt x="19050" y="8852"/>
                    <a:pt x="14810" y="5655"/>
                    <a:pt x="11417" y="1480"/>
                  </a:cubicBezTo>
                  <a:cubicBezTo>
                    <a:pt x="10634" y="545"/>
                    <a:pt x="9460" y="1"/>
                    <a:pt x="82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0"/>
          <p:cNvGrpSpPr/>
          <p:nvPr/>
        </p:nvGrpSpPr>
        <p:grpSpPr>
          <a:xfrm flipH="1">
            <a:off x="1971400" y="3393926"/>
            <a:ext cx="309301" cy="297494"/>
            <a:chOff x="1087050" y="238125"/>
            <a:chExt cx="5426325" cy="5219200"/>
          </a:xfrm>
        </p:grpSpPr>
        <p:sp>
          <p:nvSpPr>
            <p:cNvPr id="562" name="Google Shape;562;p40"/>
            <p:cNvSpPr/>
            <p:nvPr/>
          </p:nvSpPr>
          <p:spPr>
            <a:xfrm>
              <a:off x="1087050" y="238125"/>
              <a:ext cx="5426325" cy="5219200"/>
            </a:xfrm>
            <a:custGeom>
              <a:avLst/>
              <a:gdLst/>
              <a:ahLst/>
              <a:cxnLst/>
              <a:rect l="l" t="t" r="r" b="b"/>
              <a:pathLst>
                <a:path w="217053" h="208768" extrusionOk="0">
                  <a:moveTo>
                    <a:pt x="18431" y="8155"/>
                  </a:moveTo>
                  <a:cubicBezTo>
                    <a:pt x="21790" y="8155"/>
                    <a:pt x="24530" y="10895"/>
                    <a:pt x="24530" y="14288"/>
                  </a:cubicBezTo>
                  <a:cubicBezTo>
                    <a:pt x="24530" y="17647"/>
                    <a:pt x="21790" y="20387"/>
                    <a:pt x="18431" y="20387"/>
                  </a:cubicBezTo>
                  <a:cubicBezTo>
                    <a:pt x="15038" y="20387"/>
                    <a:pt x="12298" y="17647"/>
                    <a:pt x="12298" y="14288"/>
                  </a:cubicBezTo>
                  <a:cubicBezTo>
                    <a:pt x="12298" y="10895"/>
                    <a:pt x="15038" y="8155"/>
                    <a:pt x="18431" y="8155"/>
                  </a:cubicBezTo>
                  <a:close/>
                  <a:moveTo>
                    <a:pt x="198623" y="8155"/>
                  </a:moveTo>
                  <a:cubicBezTo>
                    <a:pt x="202015" y="8155"/>
                    <a:pt x="204755" y="10895"/>
                    <a:pt x="204755" y="14255"/>
                  </a:cubicBezTo>
                  <a:cubicBezTo>
                    <a:pt x="204755" y="17647"/>
                    <a:pt x="202015" y="20387"/>
                    <a:pt x="198623" y="20387"/>
                  </a:cubicBezTo>
                  <a:cubicBezTo>
                    <a:pt x="195263" y="20387"/>
                    <a:pt x="192523" y="17647"/>
                    <a:pt x="192523" y="14255"/>
                  </a:cubicBezTo>
                  <a:cubicBezTo>
                    <a:pt x="192523" y="10895"/>
                    <a:pt x="195263" y="8155"/>
                    <a:pt x="198623" y="8155"/>
                  </a:cubicBezTo>
                  <a:close/>
                  <a:moveTo>
                    <a:pt x="59434" y="46255"/>
                  </a:moveTo>
                  <a:lnTo>
                    <a:pt x="59434" y="46255"/>
                  </a:lnTo>
                  <a:cubicBezTo>
                    <a:pt x="65273" y="47984"/>
                    <a:pt x="70590" y="51115"/>
                    <a:pt x="74961" y="55486"/>
                  </a:cubicBezTo>
                  <a:cubicBezTo>
                    <a:pt x="78353" y="58879"/>
                    <a:pt x="81583" y="64979"/>
                    <a:pt x="84486" y="73232"/>
                  </a:cubicBezTo>
                  <a:cubicBezTo>
                    <a:pt x="80278" y="72644"/>
                    <a:pt x="75091" y="72188"/>
                    <a:pt x="69317" y="72188"/>
                  </a:cubicBezTo>
                  <a:cubicBezTo>
                    <a:pt x="66284" y="72188"/>
                    <a:pt x="63120" y="72318"/>
                    <a:pt x="59825" y="72612"/>
                  </a:cubicBezTo>
                  <a:cubicBezTo>
                    <a:pt x="57835" y="66023"/>
                    <a:pt x="56628" y="56922"/>
                    <a:pt x="59434" y="46255"/>
                  </a:cubicBezTo>
                  <a:close/>
                  <a:moveTo>
                    <a:pt x="157619" y="46255"/>
                  </a:moveTo>
                  <a:cubicBezTo>
                    <a:pt x="160425" y="56922"/>
                    <a:pt x="159218" y="66023"/>
                    <a:pt x="157228" y="72612"/>
                  </a:cubicBezTo>
                  <a:cubicBezTo>
                    <a:pt x="153964" y="72300"/>
                    <a:pt x="150804" y="72171"/>
                    <a:pt x="147801" y="72171"/>
                  </a:cubicBezTo>
                  <a:cubicBezTo>
                    <a:pt x="142011" y="72171"/>
                    <a:pt x="136810" y="72652"/>
                    <a:pt x="132600" y="73232"/>
                  </a:cubicBezTo>
                  <a:cubicBezTo>
                    <a:pt x="135471" y="64979"/>
                    <a:pt x="138700" y="58879"/>
                    <a:pt x="142092" y="55486"/>
                  </a:cubicBezTo>
                  <a:cubicBezTo>
                    <a:pt x="146463" y="51115"/>
                    <a:pt x="151781" y="47984"/>
                    <a:pt x="157619" y="46255"/>
                  </a:cubicBezTo>
                  <a:close/>
                  <a:moveTo>
                    <a:pt x="48995" y="44754"/>
                  </a:moveTo>
                  <a:cubicBezTo>
                    <a:pt x="49778" y="44754"/>
                    <a:pt x="50594" y="44754"/>
                    <a:pt x="51377" y="44820"/>
                  </a:cubicBezTo>
                  <a:cubicBezTo>
                    <a:pt x="48473" y="56335"/>
                    <a:pt x="49582" y="66284"/>
                    <a:pt x="51670" y="73754"/>
                  </a:cubicBezTo>
                  <a:cubicBezTo>
                    <a:pt x="48963" y="74243"/>
                    <a:pt x="46353" y="74863"/>
                    <a:pt x="43809" y="75580"/>
                  </a:cubicBezTo>
                  <a:cubicBezTo>
                    <a:pt x="29684" y="79625"/>
                    <a:pt x="20257" y="87650"/>
                    <a:pt x="14581" y="94206"/>
                  </a:cubicBezTo>
                  <a:cubicBezTo>
                    <a:pt x="9656" y="80963"/>
                    <a:pt x="12787" y="65762"/>
                    <a:pt x="23063" y="55486"/>
                  </a:cubicBezTo>
                  <a:cubicBezTo>
                    <a:pt x="24335" y="54214"/>
                    <a:pt x="25672" y="53073"/>
                    <a:pt x="27107" y="51996"/>
                  </a:cubicBezTo>
                  <a:cubicBezTo>
                    <a:pt x="27564" y="52192"/>
                    <a:pt x="28119" y="52322"/>
                    <a:pt x="28673" y="52322"/>
                  </a:cubicBezTo>
                  <a:cubicBezTo>
                    <a:pt x="28999" y="52322"/>
                    <a:pt x="29326" y="52290"/>
                    <a:pt x="29619" y="52192"/>
                  </a:cubicBezTo>
                  <a:cubicBezTo>
                    <a:pt x="31250" y="51800"/>
                    <a:pt x="32588" y="50235"/>
                    <a:pt x="32718" y="48571"/>
                  </a:cubicBezTo>
                  <a:cubicBezTo>
                    <a:pt x="37774" y="46059"/>
                    <a:pt x="43319" y="44754"/>
                    <a:pt x="48995" y="44754"/>
                  </a:cubicBezTo>
                  <a:close/>
                  <a:moveTo>
                    <a:pt x="168078" y="44741"/>
                  </a:moveTo>
                  <a:cubicBezTo>
                    <a:pt x="173745" y="44741"/>
                    <a:pt x="179303" y="46051"/>
                    <a:pt x="184335" y="48538"/>
                  </a:cubicBezTo>
                  <a:cubicBezTo>
                    <a:pt x="184368" y="49191"/>
                    <a:pt x="184563" y="49811"/>
                    <a:pt x="184922" y="50365"/>
                  </a:cubicBezTo>
                  <a:cubicBezTo>
                    <a:pt x="185477" y="51311"/>
                    <a:pt x="186358" y="51931"/>
                    <a:pt x="187434" y="52192"/>
                  </a:cubicBezTo>
                  <a:cubicBezTo>
                    <a:pt x="187728" y="52290"/>
                    <a:pt x="188054" y="52322"/>
                    <a:pt x="188380" y="52322"/>
                  </a:cubicBezTo>
                  <a:cubicBezTo>
                    <a:pt x="188935" y="52322"/>
                    <a:pt x="189489" y="52192"/>
                    <a:pt x="189946" y="51996"/>
                  </a:cubicBezTo>
                  <a:cubicBezTo>
                    <a:pt x="191381" y="53073"/>
                    <a:pt x="192718" y="54214"/>
                    <a:pt x="193991" y="55486"/>
                  </a:cubicBezTo>
                  <a:cubicBezTo>
                    <a:pt x="204266" y="65762"/>
                    <a:pt x="207397" y="80963"/>
                    <a:pt x="202472" y="94206"/>
                  </a:cubicBezTo>
                  <a:cubicBezTo>
                    <a:pt x="196763" y="87650"/>
                    <a:pt x="187369" y="79625"/>
                    <a:pt x="173244" y="75580"/>
                  </a:cubicBezTo>
                  <a:cubicBezTo>
                    <a:pt x="170700" y="74863"/>
                    <a:pt x="168090" y="74243"/>
                    <a:pt x="165383" y="73754"/>
                  </a:cubicBezTo>
                  <a:cubicBezTo>
                    <a:pt x="167471" y="66284"/>
                    <a:pt x="168580" y="56335"/>
                    <a:pt x="165677" y="44820"/>
                  </a:cubicBezTo>
                  <a:cubicBezTo>
                    <a:pt x="166478" y="44767"/>
                    <a:pt x="167279" y="44741"/>
                    <a:pt x="168078" y="44741"/>
                  </a:cubicBezTo>
                  <a:close/>
                  <a:moveTo>
                    <a:pt x="69389" y="80311"/>
                  </a:moveTo>
                  <a:cubicBezTo>
                    <a:pt x="74296" y="80311"/>
                    <a:pt x="78778" y="80686"/>
                    <a:pt x="82594" y="81191"/>
                  </a:cubicBezTo>
                  <a:cubicBezTo>
                    <a:pt x="71666" y="87323"/>
                    <a:pt x="55063" y="98545"/>
                    <a:pt x="44037" y="115018"/>
                  </a:cubicBezTo>
                  <a:cubicBezTo>
                    <a:pt x="30663" y="112604"/>
                    <a:pt x="25215" y="109570"/>
                    <a:pt x="23063" y="107385"/>
                  </a:cubicBezTo>
                  <a:cubicBezTo>
                    <a:pt x="21432" y="105754"/>
                    <a:pt x="19964" y="103992"/>
                    <a:pt x="18659" y="102100"/>
                  </a:cubicBezTo>
                  <a:cubicBezTo>
                    <a:pt x="23226" y="96131"/>
                    <a:pt x="31903" y="87486"/>
                    <a:pt x="46027" y="83442"/>
                  </a:cubicBezTo>
                  <a:cubicBezTo>
                    <a:pt x="54221" y="81103"/>
                    <a:pt x="62255" y="80311"/>
                    <a:pt x="69389" y="80311"/>
                  </a:cubicBezTo>
                  <a:close/>
                  <a:moveTo>
                    <a:pt x="147664" y="80311"/>
                  </a:moveTo>
                  <a:cubicBezTo>
                    <a:pt x="154799" y="80311"/>
                    <a:pt x="162832" y="81103"/>
                    <a:pt x="171026" y="83442"/>
                  </a:cubicBezTo>
                  <a:cubicBezTo>
                    <a:pt x="185151" y="87486"/>
                    <a:pt x="193828" y="96131"/>
                    <a:pt x="198394" y="102100"/>
                  </a:cubicBezTo>
                  <a:cubicBezTo>
                    <a:pt x="197089" y="103992"/>
                    <a:pt x="195622" y="105754"/>
                    <a:pt x="193991" y="107385"/>
                  </a:cubicBezTo>
                  <a:cubicBezTo>
                    <a:pt x="191838" y="109570"/>
                    <a:pt x="186390" y="112604"/>
                    <a:pt x="173016" y="115018"/>
                  </a:cubicBezTo>
                  <a:cubicBezTo>
                    <a:pt x="161991" y="98545"/>
                    <a:pt x="145387" y="87323"/>
                    <a:pt x="134459" y="81191"/>
                  </a:cubicBezTo>
                  <a:cubicBezTo>
                    <a:pt x="138275" y="80686"/>
                    <a:pt x="142757" y="80311"/>
                    <a:pt x="147664" y="80311"/>
                  </a:cubicBezTo>
                  <a:close/>
                  <a:moveTo>
                    <a:pt x="88465" y="87258"/>
                  </a:moveTo>
                  <a:cubicBezTo>
                    <a:pt x="91434" y="99686"/>
                    <a:pt x="93065" y="112114"/>
                    <a:pt x="93815" y="118541"/>
                  </a:cubicBezTo>
                  <a:cubicBezTo>
                    <a:pt x="92314" y="118508"/>
                    <a:pt x="85921" y="118508"/>
                    <a:pt x="84518" y="118508"/>
                  </a:cubicBezTo>
                  <a:cubicBezTo>
                    <a:pt x="76005" y="118312"/>
                    <a:pt x="64261" y="117790"/>
                    <a:pt x="53073" y="116388"/>
                  </a:cubicBezTo>
                  <a:cubicBezTo>
                    <a:pt x="63837" y="102035"/>
                    <a:pt x="79103" y="92314"/>
                    <a:pt x="88465" y="87258"/>
                  </a:cubicBezTo>
                  <a:close/>
                  <a:moveTo>
                    <a:pt x="128588" y="87258"/>
                  </a:moveTo>
                  <a:cubicBezTo>
                    <a:pt x="137950" y="92314"/>
                    <a:pt x="153216" y="102035"/>
                    <a:pt x="163980" y="116388"/>
                  </a:cubicBezTo>
                  <a:cubicBezTo>
                    <a:pt x="152792" y="117790"/>
                    <a:pt x="141049" y="118312"/>
                    <a:pt x="132535" y="118508"/>
                  </a:cubicBezTo>
                  <a:cubicBezTo>
                    <a:pt x="131455" y="118498"/>
                    <a:pt x="130418" y="118494"/>
                    <a:pt x="129429" y="118494"/>
                  </a:cubicBezTo>
                  <a:cubicBezTo>
                    <a:pt x="127043" y="118494"/>
                    <a:pt x="124945" y="118518"/>
                    <a:pt x="123238" y="118541"/>
                  </a:cubicBezTo>
                  <a:cubicBezTo>
                    <a:pt x="123988" y="112114"/>
                    <a:pt x="125619" y="99686"/>
                    <a:pt x="128588" y="87258"/>
                  </a:cubicBezTo>
                  <a:close/>
                  <a:moveTo>
                    <a:pt x="84486" y="126663"/>
                  </a:moveTo>
                  <a:cubicBezTo>
                    <a:pt x="88107" y="126761"/>
                    <a:pt x="91205" y="126793"/>
                    <a:pt x="93554" y="126793"/>
                  </a:cubicBezTo>
                  <a:cubicBezTo>
                    <a:pt x="93195" y="129012"/>
                    <a:pt x="92641" y="131915"/>
                    <a:pt x="91988" y="135209"/>
                  </a:cubicBezTo>
                  <a:cubicBezTo>
                    <a:pt x="82001" y="140948"/>
                    <a:pt x="72061" y="142914"/>
                    <a:pt x="63131" y="142914"/>
                  </a:cubicBezTo>
                  <a:cubicBezTo>
                    <a:pt x="52520" y="142914"/>
                    <a:pt x="43333" y="140139"/>
                    <a:pt x="37187" y="137623"/>
                  </a:cubicBezTo>
                  <a:cubicBezTo>
                    <a:pt x="38002" y="136384"/>
                    <a:pt x="38916" y="135242"/>
                    <a:pt x="39894" y="134133"/>
                  </a:cubicBezTo>
                  <a:cubicBezTo>
                    <a:pt x="42961" y="130740"/>
                    <a:pt x="56270" y="127022"/>
                    <a:pt x="84486" y="126663"/>
                  </a:cubicBezTo>
                  <a:close/>
                  <a:moveTo>
                    <a:pt x="132567" y="126663"/>
                  </a:moveTo>
                  <a:cubicBezTo>
                    <a:pt x="160784" y="127022"/>
                    <a:pt x="174092" y="130740"/>
                    <a:pt x="177159" y="134133"/>
                  </a:cubicBezTo>
                  <a:cubicBezTo>
                    <a:pt x="178137" y="135242"/>
                    <a:pt x="179051" y="136384"/>
                    <a:pt x="179866" y="137623"/>
                  </a:cubicBezTo>
                  <a:cubicBezTo>
                    <a:pt x="173720" y="140139"/>
                    <a:pt x="164534" y="142914"/>
                    <a:pt x="153922" y="142914"/>
                  </a:cubicBezTo>
                  <a:cubicBezTo>
                    <a:pt x="144992" y="142914"/>
                    <a:pt x="135052" y="140948"/>
                    <a:pt x="125065" y="135209"/>
                  </a:cubicBezTo>
                  <a:cubicBezTo>
                    <a:pt x="124412" y="131915"/>
                    <a:pt x="123858" y="129012"/>
                    <a:pt x="123499" y="126793"/>
                  </a:cubicBezTo>
                  <a:cubicBezTo>
                    <a:pt x="125848" y="126793"/>
                    <a:pt x="128947" y="126761"/>
                    <a:pt x="132567" y="126663"/>
                  </a:cubicBezTo>
                  <a:close/>
                  <a:moveTo>
                    <a:pt x="108527" y="75743"/>
                  </a:moveTo>
                  <a:cubicBezTo>
                    <a:pt x="109473" y="77244"/>
                    <a:pt x="110940" y="80669"/>
                    <a:pt x="112245" y="87356"/>
                  </a:cubicBezTo>
                  <a:cubicBezTo>
                    <a:pt x="113811" y="95217"/>
                    <a:pt x="114659" y="105330"/>
                    <a:pt x="114659" y="115801"/>
                  </a:cubicBezTo>
                  <a:cubicBezTo>
                    <a:pt x="114659" y="126271"/>
                    <a:pt x="113811" y="136384"/>
                    <a:pt x="112245" y="144245"/>
                  </a:cubicBezTo>
                  <a:cubicBezTo>
                    <a:pt x="110940" y="150932"/>
                    <a:pt x="109473" y="154357"/>
                    <a:pt x="108527" y="155858"/>
                  </a:cubicBezTo>
                  <a:cubicBezTo>
                    <a:pt x="107581" y="154357"/>
                    <a:pt x="106113" y="150932"/>
                    <a:pt x="104808" y="144245"/>
                  </a:cubicBezTo>
                  <a:cubicBezTo>
                    <a:pt x="103242" y="136384"/>
                    <a:pt x="102427" y="126271"/>
                    <a:pt x="102427" y="115801"/>
                  </a:cubicBezTo>
                  <a:cubicBezTo>
                    <a:pt x="102427" y="105330"/>
                    <a:pt x="103242" y="95217"/>
                    <a:pt x="104808" y="87356"/>
                  </a:cubicBezTo>
                  <a:cubicBezTo>
                    <a:pt x="106113" y="80669"/>
                    <a:pt x="107581" y="77244"/>
                    <a:pt x="108527" y="75743"/>
                  </a:cubicBezTo>
                  <a:close/>
                  <a:moveTo>
                    <a:pt x="89705" y="145419"/>
                  </a:moveTo>
                  <a:lnTo>
                    <a:pt x="89705" y="145419"/>
                  </a:lnTo>
                  <a:cubicBezTo>
                    <a:pt x="87846" y="153085"/>
                    <a:pt x="85399" y="161044"/>
                    <a:pt x="81354" y="167373"/>
                  </a:cubicBezTo>
                  <a:lnTo>
                    <a:pt x="76168" y="149595"/>
                  </a:lnTo>
                  <a:cubicBezTo>
                    <a:pt x="80865" y="148681"/>
                    <a:pt x="85399" y="147279"/>
                    <a:pt x="89705" y="145419"/>
                  </a:cubicBezTo>
                  <a:close/>
                  <a:moveTo>
                    <a:pt x="127348" y="145419"/>
                  </a:moveTo>
                  <a:lnTo>
                    <a:pt x="127348" y="145419"/>
                  </a:lnTo>
                  <a:cubicBezTo>
                    <a:pt x="131654" y="147279"/>
                    <a:pt x="136188" y="148681"/>
                    <a:pt x="140885" y="149595"/>
                  </a:cubicBezTo>
                  <a:lnTo>
                    <a:pt x="135699" y="167373"/>
                  </a:lnTo>
                  <a:cubicBezTo>
                    <a:pt x="131654" y="161044"/>
                    <a:pt x="129208" y="153085"/>
                    <a:pt x="127348" y="145419"/>
                  </a:cubicBezTo>
                  <a:close/>
                  <a:moveTo>
                    <a:pt x="33566" y="144963"/>
                  </a:moveTo>
                  <a:cubicBezTo>
                    <a:pt x="33273" y="145844"/>
                    <a:pt x="48800" y="149529"/>
                    <a:pt x="50267" y="149758"/>
                  </a:cubicBezTo>
                  <a:cubicBezTo>
                    <a:pt x="54436" y="150480"/>
                    <a:pt x="58670" y="150852"/>
                    <a:pt x="62900" y="150852"/>
                  </a:cubicBezTo>
                  <a:cubicBezTo>
                    <a:pt x="64596" y="150852"/>
                    <a:pt x="66290" y="150793"/>
                    <a:pt x="67980" y="150671"/>
                  </a:cubicBezTo>
                  <a:lnTo>
                    <a:pt x="74961" y="174679"/>
                  </a:lnTo>
                  <a:cubicBezTo>
                    <a:pt x="72938" y="176310"/>
                    <a:pt x="70753" y="177583"/>
                    <a:pt x="68274" y="178496"/>
                  </a:cubicBezTo>
                  <a:cubicBezTo>
                    <a:pt x="65204" y="179654"/>
                    <a:pt x="62012" y="180215"/>
                    <a:pt x="58847" y="180215"/>
                  </a:cubicBezTo>
                  <a:cubicBezTo>
                    <a:pt x="54881" y="180215"/>
                    <a:pt x="50956" y="179335"/>
                    <a:pt x="47364" y="177648"/>
                  </a:cubicBezTo>
                  <a:cubicBezTo>
                    <a:pt x="47364" y="177648"/>
                    <a:pt x="48376" y="176995"/>
                    <a:pt x="48376" y="176963"/>
                  </a:cubicBezTo>
                  <a:cubicBezTo>
                    <a:pt x="50202" y="175756"/>
                    <a:pt x="50724" y="173146"/>
                    <a:pt x="49517" y="171320"/>
                  </a:cubicBezTo>
                  <a:cubicBezTo>
                    <a:pt x="48727" y="170176"/>
                    <a:pt x="47380" y="169549"/>
                    <a:pt x="46035" y="169549"/>
                  </a:cubicBezTo>
                  <a:cubicBezTo>
                    <a:pt x="45269" y="169549"/>
                    <a:pt x="44504" y="169752"/>
                    <a:pt x="43841" y="170178"/>
                  </a:cubicBezTo>
                  <a:lnTo>
                    <a:pt x="40123" y="172690"/>
                  </a:lnTo>
                  <a:cubicBezTo>
                    <a:pt x="39992" y="172559"/>
                    <a:pt x="39862" y="172461"/>
                    <a:pt x="39764" y="172331"/>
                  </a:cubicBezTo>
                  <a:cubicBezTo>
                    <a:pt x="32555" y="165154"/>
                    <a:pt x="30304" y="154749"/>
                    <a:pt x="33566" y="144963"/>
                  </a:cubicBezTo>
                  <a:close/>
                  <a:moveTo>
                    <a:pt x="183487" y="144963"/>
                  </a:moveTo>
                  <a:lnTo>
                    <a:pt x="183487" y="144963"/>
                  </a:lnTo>
                  <a:cubicBezTo>
                    <a:pt x="186749" y="154749"/>
                    <a:pt x="184498" y="165154"/>
                    <a:pt x="177289" y="172331"/>
                  </a:cubicBezTo>
                  <a:cubicBezTo>
                    <a:pt x="177191" y="172461"/>
                    <a:pt x="177061" y="172559"/>
                    <a:pt x="176930" y="172690"/>
                  </a:cubicBezTo>
                  <a:cubicBezTo>
                    <a:pt x="176930" y="172690"/>
                    <a:pt x="173212" y="170210"/>
                    <a:pt x="173212" y="170178"/>
                  </a:cubicBezTo>
                  <a:cubicBezTo>
                    <a:pt x="172532" y="169737"/>
                    <a:pt x="171757" y="169527"/>
                    <a:pt x="170986" y="169527"/>
                  </a:cubicBezTo>
                  <a:cubicBezTo>
                    <a:pt x="169648" y="169527"/>
                    <a:pt x="168322" y="170160"/>
                    <a:pt x="167536" y="171320"/>
                  </a:cubicBezTo>
                  <a:cubicBezTo>
                    <a:pt x="166329" y="173179"/>
                    <a:pt x="166851" y="175756"/>
                    <a:pt x="168678" y="176995"/>
                  </a:cubicBezTo>
                  <a:lnTo>
                    <a:pt x="169689" y="177648"/>
                  </a:lnTo>
                  <a:cubicBezTo>
                    <a:pt x="166097" y="179335"/>
                    <a:pt x="162172" y="180215"/>
                    <a:pt x="158206" y="180215"/>
                  </a:cubicBezTo>
                  <a:cubicBezTo>
                    <a:pt x="155041" y="180215"/>
                    <a:pt x="151849" y="179654"/>
                    <a:pt x="148779" y="178496"/>
                  </a:cubicBezTo>
                  <a:cubicBezTo>
                    <a:pt x="146333" y="177583"/>
                    <a:pt x="144115" y="176310"/>
                    <a:pt x="142092" y="174679"/>
                  </a:cubicBezTo>
                  <a:lnTo>
                    <a:pt x="149073" y="150671"/>
                  </a:lnTo>
                  <a:cubicBezTo>
                    <a:pt x="150835" y="150804"/>
                    <a:pt x="152601" y="150869"/>
                    <a:pt x="154366" y="150869"/>
                  </a:cubicBezTo>
                  <a:cubicBezTo>
                    <a:pt x="164333" y="150869"/>
                    <a:pt x="174287" y="148787"/>
                    <a:pt x="183487" y="144963"/>
                  </a:cubicBezTo>
                  <a:close/>
                  <a:moveTo>
                    <a:pt x="18431" y="188380"/>
                  </a:moveTo>
                  <a:cubicBezTo>
                    <a:pt x="21790" y="188380"/>
                    <a:pt x="24530" y="191120"/>
                    <a:pt x="24530" y="194512"/>
                  </a:cubicBezTo>
                  <a:cubicBezTo>
                    <a:pt x="24530" y="197872"/>
                    <a:pt x="21790" y="200612"/>
                    <a:pt x="18431" y="200612"/>
                  </a:cubicBezTo>
                  <a:cubicBezTo>
                    <a:pt x="15038" y="200612"/>
                    <a:pt x="12298" y="197872"/>
                    <a:pt x="12298" y="194512"/>
                  </a:cubicBezTo>
                  <a:cubicBezTo>
                    <a:pt x="12298" y="191120"/>
                    <a:pt x="15038" y="188380"/>
                    <a:pt x="18431" y="188380"/>
                  </a:cubicBezTo>
                  <a:close/>
                  <a:moveTo>
                    <a:pt x="198623" y="188380"/>
                  </a:moveTo>
                  <a:cubicBezTo>
                    <a:pt x="202015" y="188380"/>
                    <a:pt x="204755" y="191120"/>
                    <a:pt x="204755" y="194512"/>
                  </a:cubicBezTo>
                  <a:cubicBezTo>
                    <a:pt x="204755" y="197872"/>
                    <a:pt x="202015" y="200612"/>
                    <a:pt x="198623" y="200612"/>
                  </a:cubicBezTo>
                  <a:cubicBezTo>
                    <a:pt x="195263" y="200612"/>
                    <a:pt x="192523" y="197872"/>
                    <a:pt x="192523" y="194512"/>
                  </a:cubicBezTo>
                  <a:cubicBezTo>
                    <a:pt x="192523" y="191120"/>
                    <a:pt x="195263" y="188380"/>
                    <a:pt x="198623" y="188380"/>
                  </a:cubicBezTo>
                  <a:close/>
                  <a:moveTo>
                    <a:pt x="18431" y="0"/>
                  </a:moveTo>
                  <a:cubicBezTo>
                    <a:pt x="10536" y="0"/>
                    <a:pt x="4143" y="6393"/>
                    <a:pt x="4143" y="14288"/>
                  </a:cubicBezTo>
                  <a:cubicBezTo>
                    <a:pt x="4143" y="22149"/>
                    <a:pt x="10536" y="28542"/>
                    <a:pt x="18431" y="28542"/>
                  </a:cubicBezTo>
                  <a:cubicBezTo>
                    <a:pt x="18855" y="28542"/>
                    <a:pt x="19279" y="28510"/>
                    <a:pt x="19670" y="28477"/>
                  </a:cubicBezTo>
                  <a:lnTo>
                    <a:pt x="23552" y="44493"/>
                  </a:lnTo>
                  <a:cubicBezTo>
                    <a:pt x="21334" y="46027"/>
                    <a:pt x="19246" y="47788"/>
                    <a:pt x="17289" y="49713"/>
                  </a:cubicBezTo>
                  <a:cubicBezTo>
                    <a:pt x="2871" y="64131"/>
                    <a:pt x="0" y="86443"/>
                    <a:pt x="10243" y="104025"/>
                  </a:cubicBezTo>
                  <a:cubicBezTo>
                    <a:pt x="12167" y="107352"/>
                    <a:pt x="14549" y="110418"/>
                    <a:pt x="17289" y="113158"/>
                  </a:cubicBezTo>
                  <a:cubicBezTo>
                    <a:pt x="21758" y="117627"/>
                    <a:pt x="30304" y="120922"/>
                    <a:pt x="43450" y="123205"/>
                  </a:cubicBezTo>
                  <a:cubicBezTo>
                    <a:pt x="35947" y="125652"/>
                    <a:pt x="31152" y="130708"/>
                    <a:pt x="27727" y="137721"/>
                  </a:cubicBezTo>
                  <a:cubicBezTo>
                    <a:pt x="21105" y="151291"/>
                    <a:pt x="23291" y="166720"/>
                    <a:pt x="33207" y="177289"/>
                  </a:cubicBezTo>
                  <a:lnTo>
                    <a:pt x="25737" y="182247"/>
                  </a:lnTo>
                  <a:cubicBezTo>
                    <a:pt x="23617" y="180975"/>
                    <a:pt x="21105" y="180225"/>
                    <a:pt x="18431" y="180225"/>
                  </a:cubicBezTo>
                  <a:cubicBezTo>
                    <a:pt x="10536" y="180225"/>
                    <a:pt x="4143" y="186618"/>
                    <a:pt x="4143" y="194512"/>
                  </a:cubicBezTo>
                  <a:cubicBezTo>
                    <a:pt x="4143" y="202374"/>
                    <a:pt x="10536" y="208767"/>
                    <a:pt x="18431" y="208767"/>
                  </a:cubicBezTo>
                  <a:cubicBezTo>
                    <a:pt x="26292" y="208767"/>
                    <a:pt x="32685" y="202374"/>
                    <a:pt x="32685" y="194512"/>
                  </a:cubicBezTo>
                  <a:cubicBezTo>
                    <a:pt x="32685" y="192294"/>
                    <a:pt x="32196" y="190206"/>
                    <a:pt x="31315" y="188347"/>
                  </a:cubicBezTo>
                  <a:lnTo>
                    <a:pt x="39731" y="182736"/>
                  </a:lnTo>
                  <a:cubicBezTo>
                    <a:pt x="45440" y="186423"/>
                    <a:pt x="52094" y="188380"/>
                    <a:pt x="58814" y="188380"/>
                  </a:cubicBezTo>
                  <a:cubicBezTo>
                    <a:pt x="67523" y="188380"/>
                    <a:pt x="76200" y="184987"/>
                    <a:pt x="82463" y="178920"/>
                  </a:cubicBezTo>
                  <a:cubicBezTo>
                    <a:pt x="90618" y="170993"/>
                    <a:pt x="94631" y="159413"/>
                    <a:pt x="97338" y="148453"/>
                  </a:cubicBezTo>
                  <a:cubicBezTo>
                    <a:pt x="98936" y="155466"/>
                    <a:pt x="101839" y="164730"/>
                    <a:pt x="108527" y="164730"/>
                  </a:cubicBezTo>
                  <a:cubicBezTo>
                    <a:pt x="115214" y="164730"/>
                    <a:pt x="118117" y="155466"/>
                    <a:pt x="119715" y="148453"/>
                  </a:cubicBezTo>
                  <a:cubicBezTo>
                    <a:pt x="122423" y="159413"/>
                    <a:pt x="126435" y="170993"/>
                    <a:pt x="134622" y="178920"/>
                  </a:cubicBezTo>
                  <a:cubicBezTo>
                    <a:pt x="140885" y="185020"/>
                    <a:pt x="149530" y="188380"/>
                    <a:pt x="158239" y="188380"/>
                  </a:cubicBezTo>
                  <a:cubicBezTo>
                    <a:pt x="164959" y="188380"/>
                    <a:pt x="171613" y="186423"/>
                    <a:pt x="177322" y="182736"/>
                  </a:cubicBezTo>
                  <a:lnTo>
                    <a:pt x="185738" y="188347"/>
                  </a:lnTo>
                  <a:cubicBezTo>
                    <a:pt x="184857" y="190206"/>
                    <a:pt x="184368" y="192294"/>
                    <a:pt x="184368" y="194512"/>
                  </a:cubicBezTo>
                  <a:cubicBezTo>
                    <a:pt x="184368" y="202374"/>
                    <a:pt x="190761" y="208767"/>
                    <a:pt x="198623" y="208767"/>
                  </a:cubicBezTo>
                  <a:cubicBezTo>
                    <a:pt x="206517" y="208767"/>
                    <a:pt x="212910" y="202374"/>
                    <a:pt x="212910" y="194512"/>
                  </a:cubicBezTo>
                  <a:cubicBezTo>
                    <a:pt x="212910" y="186618"/>
                    <a:pt x="206517" y="180225"/>
                    <a:pt x="198623" y="180225"/>
                  </a:cubicBezTo>
                  <a:cubicBezTo>
                    <a:pt x="195948" y="180225"/>
                    <a:pt x="193436" y="180975"/>
                    <a:pt x="191316" y="182247"/>
                  </a:cubicBezTo>
                  <a:lnTo>
                    <a:pt x="183846" y="177289"/>
                  </a:lnTo>
                  <a:cubicBezTo>
                    <a:pt x="193762" y="166720"/>
                    <a:pt x="195948" y="151291"/>
                    <a:pt x="189326" y="137721"/>
                  </a:cubicBezTo>
                  <a:cubicBezTo>
                    <a:pt x="185901" y="130643"/>
                    <a:pt x="181138" y="125684"/>
                    <a:pt x="173603" y="123205"/>
                  </a:cubicBezTo>
                  <a:cubicBezTo>
                    <a:pt x="186749" y="120922"/>
                    <a:pt x="195295" y="117627"/>
                    <a:pt x="199764" y="113158"/>
                  </a:cubicBezTo>
                  <a:cubicBezTo>
                    <a:pt x="202504" y="110418"/>
                    <a:pt x="204886" y="107352"/>
                    <a:pt x="206810" y="104025"/>
                  </a:cubicBezTo>
                  <a:cubicBezTo>
                    <a:pt x="217053" y="86443"/>
                    <a:pt x="214182" y="64131"/>
                    <a:pt x="199764" y="49713"/>
                  </a:cubicBezTo>
                  <a:cubicBezTo>
                    <a:pt x="197807" y="47788"/>
                    <a:pt x="195719" y="46027"/>
                    <a:pt x="193501" y="44493"/>
                  </a:cubicBezTo>
                  <a:lnTo>
                    <a:pt x="197383" y="28477"/>
                  </a:lnTo>
                  <a:cubicBezTo>
                    <a:pt x="197775" y="28510"/>
                    <a:pt x="198199" y="28542"/>
                    <a:pt x="198623" y="28542"/>
                  </a:cubicBezTo>
                  <a:cubicBezTo>
                    <a:pt x="206517" y="28542"/>
                    <a:pt x="212910" y="22149"/>
                    <a:pt x="212910" y="14288"/>
                  </a:cubicBezTo>
                  <a:cubicBezTo>
                    <a:pt x="212910" y="6393"/>
                    <a:pt x="206517" y="0"/>
                    <a:pt x="198623" y="0"/>
                  </a:cubicBezTo>
                  <a:cubicBezTo>
                    <a:pt x="190761" y="0"/>
                    <a:pt x="184368" y="6393"/>
                    <a:pt x="184368" y="14288"/>
                  </a:cubicBezTo>
                  <a:cubicBezTo>
                    <a:pt x="184368" y="18756"/>
                    <a:pt x="186455" y="22801"/>
                    <a:pt x="189717" y="25411"/>
                  </a:cubicBezTo>
                  <a:lnTo>
                    <a:pt x="186097" y="40383"/>
                  </a:lnTo>
                  <a:cubicBezTo>
                    <a:pt x="180448" y="37885"/>
                    <a:pt x="174319" y="36583"/>
                    <a:pt x="168082" y="36583"/>
                  </a:cubicBezTo>
                  <a:cubicBezTo>
                    <a:pt x="165279" y="36583"/>
                    <a:pt x="162454" y="36846"/>
                    <a:pt x="159642" y="37382"/>
                  </a:cubicBezTo>
                  <a:cubicBezTo>
                    <a:pt x="150802" y="39079"/>
                    <a:pt x="142745" y="43319"/>
                    <a:pt x="136351" y="49713"/>
                  </a:cubicBezTo>
                  <a:cubicBezTo>
                    <a:pt x="131100" y="54997"/>
                    <a:pt x="126533" y="64229"/>
                    <a:pt x="122749" y="77244"/>
                  </a:cubicBezTo>
                  <a:cubicBezTo>
                    <a:pt x="121901" y="80277"/>
                    <a:pt x="121085" y="83344"/>
                    <a:pt x="120400" y="86443"/>
                  </a:cubicBezTo>
                  <a:cubicBezTo>
                    <a:pt x="120172" y="85334"/>
                    <a:pt x="119944" y="84224"/>
                    <a:pt x="119715" y="83181"/>
                  </a:cubicBezTo>
                  <a:cubicBezTo>
                    <a:pt x="118508" y="77961"/>
                    <a:pt x="116616" y="71470"/>
                    <a:pt x="112930" y="68502"/>
                  </a:cubicBezTo>
                  <a:cubicBezTo>
                    <a:pt x="114757" y="61521"/>
                    <a:pt x="123564" y="53986"/>
                    <a:pt x="127185" y="51442"/>
                  </a:cubicBezTo>
                  <a:cubicBezTo>
                    <a:pt x="129012" y="50169"/>
                    <a:pt x="129469" y="47625"/>
                    <a:pt x="128164" y="45766"/>
                  </a:cubicBezTo>
                  <a:cubicBezTo>
                    <a:pt x="127384" y="44646"/>
                    <a:pt x="126126" y="44041"/>
                    <a:pt x="124841" y="44041"/>
                  </a:cubicBezTo>
                  <a:cubicBezTo>
                    <a:pt x="124030" y="44041"/>
                    <a:pt x="123207" y="44282"/>
                    <a:pt x="122488" y="44787"/>
                  </a:cubicBezTo>
                  <a:cubicBezTo>
                    <a:pt x="121248" y="45635"/>
                    <a:pt x="113550" y="51213"/>
                    <a:pt x="108624" y="58748"/>
                  </a:cubicBezTo>
                  <a:cubicBezTo>
                    <a:pt x="103438" y="50626"/>
                    <a:pt x="94957" y="45015"/>
                    <a:pt x="94435" y="44689"/>
                  </a:cubicBezTo>
                  <a:cubicBezTo>
                    <a:pt x="93749" y="44251"/>
                    <a:pt x="92981" y="44041"/>
                    <a:pt x="92222" y="44041"/>
                  </a:cubicBezTo>
                  <a:cubicBezTo>
                    <a:pt x="90888" y="44041"/>
                    <a:pt x="89582" y="44690"/>
                    <a:pt x="88792" y="45896"/>
                  </a:cubicBezTo>
                  <a:cubicBezTo>
                    <a:pt x="87585" y="47788"/>
                    <a:pt x="88107" y="50300"/>
                    <a:pt x="89998" y="51539"/>
                  </a:cubicBezTo>
                  <a:cubicBezTo>
                    <a:pt x="93619" y="53888"/>
                    <a:pt x="102394" y="61097"/>
                    <a:pt x="104156" y="68469"/>
                  </a:cubicBezTo>
                  <a:cubicBezTo>
                    <a:pt x="100437" y="71438"/>
                    <a:pt x="98545" y="77961"/>
                    <a:pt x="97338" y="83181"/>
                  </a:cubicBezTo>
                  <a:cubicBezTo>
                    <a:pt x="97110" y="84224"/>
                    <a:pt x="96881" y="85334"/>
                    <a:pt x="96686" y="86443"/>
                  </a:cubicBezTo>
                  <a:cubicBezTo>
                    <a:pt x="96816" y="85595"/>
                    <a:pt x="92217" y="60771"/>
                    <a:pt x="80702" y="49713"/>
                  </a:cubicBezTo>
                  <a:cubicBezTo>
                    <a:pt x="74178" y="43482"/>
                    <a:pt x="66251" y="39079"/>
                    <a:pt x="57411" y="37382"/>
                  </a:cubicBezTo>
                  <a:cubicBezTo>
                    <a:pt x="54599" y="36846"/>
                    <a:pt x="51774" y="36583"/>
                    <a:pt x="48971" y="36583"/>
                  </a:cubicBezTo>
                  <a:cubicBezTo>
                    <a:pt x="42735" y="36583"/>
                    <a:pt x="36605" y="37885"/>
                    <a:pt x="30957" y="40383"/>
                  </a:cubicBezTo>
                  <a:lnTo>
                    <a:pt x="27336" y="25411"/>
                  </a:lnTo>
                  <a:cubicBezTo>
                    <a:pt x="30598" y="22801"/>
                    <a:pt x="32685" y="18756"/>
                    <a:pt x="32685" y="14288"/>
                  </a:cubicBezTo>
                  <a:cubicBezTo>
                    <a:pt x="32685" y="6393"/>
                    <a:pt x="26292" y="0"/>
                    <a:pt x="1843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1802225" y="17370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794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794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5594300" y="17370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794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9" y="8155"/>
                    <a:pt x="8155" y="6329"/>
                    <a:pt x="8155" y="4078"/>
                  </a:cubicBezTo>
                  <a:cubicBezTo>
                    <a:pt x="8155" y="1794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2434250" y="42136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4962275" y="42136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" name="Google Shape;570;p40">
            <a:hlinkClick r:id="rId6" action="ppaction://hlinksldjump"/>
          </p:cNvPr>
          <p:cNvSpPr/>
          <p:nvPr/>
        </p:nvSpPr>
        <p:spPr>
          <a:xfrm rot="5400000" flipH="1">
            <a:off x="4591536" y="2660691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0">
            <a:hlinkClick r:id="rId7" action="ppaction://hlinksldjump"/>
          </p:cNvPr>
          <p:cNvSpPr/>
          <p:nvPr/>
        </p:nvSpPr>
        <p:spPr>
          <a:xfrm rot="5400000" flipH="1">
            <a:off x="4591536" y="3298166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0"/>
          <p:cNvSpPr/>
          <p:nvPr/>
        </p:nvSpPr>
        <p:spPr>
          <a:xfrm rot="-5400000">
            <a:off x="5242826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0"/>
          <p:cNvSpPr/>
          <p:nvPr/>
        </p:nvSpPr>
        <p:spPr>
          <a:xfrm rot="-5400000">
            <a:off x="5422221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0"/>
          <p:cNvSpPr/>
          <p:nvPr/>
        </p:nvSpPr>
        <p:spPr>
          <a:xfrm rot="-5400000">
            <a:off x="5601616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0">
            <a:hlinkClick r:id="rId8" action="ppaction://hlinksldjump"/>
          </p:cNvPr>
          <p:cNvSpPr/>
          <p:nvPr/>
        </p:nvSpPr>
        <p:spPr>
          <a:xfrm rot="5400000" flipH="1">
            <a:off x="6353611" y="2660691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">
            <a:hlinkClick r:id="rId9" action="ppaction://hlinksldjump"/>
          </p:cNvPr>
          <p:cNvSpPr/>
          <p:nvPr/>
        </p:nvSpPr>
        <p:spPr>
          <a:xfrm rot="5400000" flipH="1">
            <a:off x="6353611" y="3298166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40"/>
          <p:cNvGrpSpPr/>
          <p:nvPr/>
        </p:nvGrpSpPr>
        <p:grpSpPr>
          <a:xfrm>
            <a:off x="4682760" y="3421810"/>
            <a:ext cx="337751" cy="311390"/>
            <a:chOff x="1190625" y="442150"/>
            <a:chExt cx="5228350" cy="4820275"/>
          </a:xfrm>
        </p:grpSpPr>
        <p:sp>
          <p:nvSpPr>
            <p:cNvPr id="578" name="Google Shape;578;p40"/>
            <p:cNvSpPr/>
            <p:nvPr/>
          </p:nvSpPr>
          <p:spPr>
            <a:xfrm>
              <a:off x="1190625" y="442150"/>
              <a:ext cx="5228350" cy="4820275"/>
            </a:xfrm>
            <a:custGeom>
              <a:avLst/>
              <a:gdLst/>
              <a:ahLst/>
              <a:cxnLst/>
              <a:rect l="l" t="t" r="r" b="b"/>
              <a:pathLst>
                <a:path w="209134" h="192811" extrusionOk="0">
                  <a:moveTo>
                    <a:pt x="158890" y="100486"/>
                  </a:moveTo>
                  <a:cubicBezTo>
                    <a:pt x="182100" y="100486"/>
                    <a:pt x="200972" y="119358"/>
                    <a:pt x="200972" y="142568"/>
                  </a:cubicBezTo>
                  <a:cubicBezTo>
                    <a:pt x="200972" y="165778"/>
                    <a:pt x="182100" y="184650"/>
                    <a:pt x="158890" y="184650"/>
                  </a:cubicBezTo>
                  <a:cubicBezTo>
                    <a:pt x="135705" y="184650"/>
                    <a:pt x="116833" y="165778"/>
                    <a:pt x="116833" y="142568"/>
                  </a:cubicBezTo>
                  <a:cubicBezTo>
                    <a:pt x="116833" y="119358"/>
                    <a:pt x="135705" y="100486"/>
                    <a:pt x="158890" y="100486"/>
                  </a:cubicBezTo>
                  <a:close/>
                  <a:moveTo>
                    <a:pt x="62277" y="0"/>
                  </a:moveTo>
                  <a:cubicBezTo>
                    <a:pt x="52424" y="0"/>
                    <a:pt x="42596" y="2574"/>
                    <a:pt x="33871" y="7427"/>
                  </a:cubicBezTo>
                  <a:cubicBezTo>
                    <a:pt x="31910" y="8529"/>
                    <a:pt x="31200" y="11005"/>
                    <a:pt x="32303" y="12966"/>
                  </a:cubicBezTo>
                  <a:cubicBezTo>
                    <a:pt x="33037" y="14317"/>
                    <a:pt x="34430" y="15078"/>
                    <a:pt x="35863" y="15078"/>
                  </a:cubicBezTo>
                  <a:cubicBezTo>
                    <a:pt x="36535" y="15078"/>
                    <a:pt x="37216" y="14911"/>
                    <a:pt x="37842" y="14559"/>
                  </a:cubicBezTo>
                  <a:cubicBezTo>
                    <a:pt x="45464" y="10319"/>
                    <a:pt x="53674" y="8186"/>
                    <a:pt x="62277" y="8186"/>
                  </a:cubicBezTo>
                  <a:cubicBezTo>
                    <a:pt x="77252" y="8186"/>
                    <a:pt x="91173" y="14730"/>
                    <a:pt x="101491" y="26617"/>
                  </a:cubicBezTo>
                  <a:cubicBezTo>
                    <a:pt x="102251" y="27499"/>
                    <a:pt x="103378" y="28014"/>
                    <a:pt x="104579" y="28014"/>
                  </a:cubicBezTo>
                  <a:cubicBezTo>
                    <a:pt x="105755" y="28014"/>
                    <a:pt x="106883" y="27499"/>
                    <a:pt x="107667" y="26617"/>
                  </a:cubicBezTo>
                  <a:cubicBezTo>
                    <a:pt x="117985" y="14730"/>
                    <a:pt x="131906" y="8186"/>
                    <a:pt x="146857" y="8186"/>
                  </a:cubicBezTo>
                  <a:cubicBezTo>
                    <a:pt x="176684" y="8186"/>
                    <a:pt x="200972" y="34778"/>
                    <a:pt x="200972" y="67498"/>
                  </a:cubicBezTo>
                  <a:cubicBezTo>
                    <a:pt x="200972" y="77081"/>
                    <a:pt x="196634" y="88575"/>
                    <a:pt x="188080" y="101687"/>
                  </a:cubicBezTo>
                  <a:cubicBezTo>
                    <a:pt x="179845" y="95805"/>
                    <a:pt x="169772" y="92325"/>
                    <a:pt x="158890" y="92325"/>
                  </a:cubicBezTo>
                  <a:cubicBezTo>
                    <a:pt x="131195" y="92325"/>
                    <a:pt x="108647" y="114873"/>
                    <a:pt x="108647" y="142568"/>
                  </a:cubicBezTo>
                  <a:cubicBezTo>
                    <a:pt x="108647" y="153866"/>
                    <a:pt x="112397" y="164307"/>
                    <a:pt x="118720" y="172689"/>
                  </a:cubicBezTo>
                  <a:cubicBezTo>
                    <a:pt x="112397" y="177787"/>
                    <a:pt x="107348" y="181586"/>
                    <a:pt x="104579" y="183645"/>
                  </a:cubicBezTo>
                  <a:cubicBezTo>
                    <a:pt x="97741" y="178571"/>
                    <a:pt x="77301" y="162959"/>
                    <a:pt x="57105" y="143499"/>
                  </a:cubicBezTo>
                  <a:cubicBezTo>
                    <a:pt x="25097" y="112692"/>
                    <a:pt x="8161" y="86394"/>
                    <a:pt x="8161" y="67498"/>
                  </a:cubicBezTo>
                  <a:cubicBezTo>
                    <a:pt x="8161" y="56371"/>
                    <a:pt x="11004" y="45538"/>
                    <a:pt x="16347" y="36151"/>
                  </a:cubicBezTo>
                  <a:cubicBezTo>
                    <a:pt x="17450" y="34190"/>
                    <a:pt x="16764" y="31690"/>
                    <a:pt x="14803" y="30587"/>
                  </a:cubicBezTo>
                  <a:cubicBezTo>
                    <a:pt x="14163" y="30219"/>
                    <a:pt x="13465" y="30044"/>
                    <a:pt x="12777" y="30044"/>
                  </a:cubicBezTo>
                  <a:cubicBezTo>
                    <a:pt x="11358" y="30044"/>
                    <a:pt x="9982" y="30787"/>
                    <a:pt x="9240" y="32107"/>
                  </a:cubicBezTo>
                  <a:cubicBezTo>
                    <a:pt x="3186" y="42719"/>
                    <a:pt x="0" y="54974"/>
                    <a:pt x="0" y="67498"/>
                  </a:cubicBezTo>
                  <a:cubicBezTo>
                    <a:pt x="0" y="88992"/>
                    <a:pt x="17328" y="116564"/>
                    <a:pt x="51493" y="149455"/>
                  </a:cubicBezTo>
                  <a:cubicBezTo>
                    <a:pt x="76541" y="173547"/>
                    <a:pt x="101932" y="191855"/>
                    <a:pt x="102177" y="192051"/>
                  </a:cubicBezTo>
                  <a:cubicBezTo>
                    <a:pt x="102912" y="192566"/>
                    <a:pt x="103746" y="192811"/>
                    <a:pt x="104579" y="192811"/>
                  </a:cubicBezTo>
                  <a:cubicBezTo>
                    <a:pt x="105412" y="192811"/>
                    <a:pt x="106246" y="192566"/>
                    <a:pt x="106956" y="192051"/>
                  </a:cubicBezTo>
                  <a:cubicBezTo>
                    <a:pt x="107250" y="191831"/>
                    <a:pt x="114064" y="186929"/>
                    <a:pt x="124137" y="178816"/>
                  </a:cubicBezTo>
                  <a:cubicBezTo>
                    <a:pt x="133181" y="187468"/>
                    <a:pt x="145435" y="192811"/>
                    <a:pt x="158890" y="192811"/>
                  </a:cubicBezTo>
                  <a:cubicBezTo>
                    <a:pt x="186610" y="192811"/>
                    <a:pt x="209133" y="170263"/>
                    <a:pt x="209133" y="142568"/>
                  </a:cubicBezTo>
                  <a:cubicBezTo>
                    <a:pt x="209133" y="128696"/>
                    <a:pt x="203496" y="116123"/>
                    <a:pt x="194355" y="107006"/>
                  </a:cubicBezTo>
                  <a:cubicBezTo>
                    <a:pt x="204158" y="92202"/>
                    <a:pt x="209133" y="78919"/>
                    <a:pt x="209133" y="67498"/>
                  </a:cubicBezTo>
                  <a:cubicBezTo>
                    <a:pt x="209133" y="30293"/>
                    <a:pt x="181193" y="0"/>
                    <a:pt x="146857" y="0"/>
                  </a:cubicBezTo>
                  <a:cubicBezTo>
                    <a:pt x="131195" y="0"/>
                    <a:pt x="116025" y="6495"/>
                    <a:pt x="104579" y="17941"/>
                  </a:cubicBezTo>
                  <a:cubicBezTo>
                    <a:pt x="93109" y="6495"/>
                    <a:pt x="77938" y="0"/>
                    <a:pt x="62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4448450" y="3291300"/>
              <a:ext cx="1429500" cy="1430100"/>
            </a:xfrm>
            <a:custGeom>
              <a:avLst/>
              <a:gdLst/>
              <a:ahLst/>
              <a:cxnLst/>
              <a:rect l="l" t="t" r="r" b="b"/>
              <a:pathLst>
                <a:path w="57180" h="57204" extrusionOk="0">
                  <a:moveTo>
                    <a:pt x="32670" y="8186"/>
                  </a:moveTo>
                  <a:lnTo>
                    <a:pt x="32670" y="20441"/>
                  </a:lnTo>
                  <a:cubicBezTo>
                    <a:pt x="32670" y="22695"/>
                    <a:pt x="34508" y="24509"/>
                    <a:pt x="36763" y="24509"/>
                  </a:cubicBezTo>
                  <a:lnTo>
                    <a:pt x="49018" y="24509"/>
                  </a:lnTo>
                  <a:lnTo>
                    <a:pt x="49018" y="32695"/>
                  </a:lnTo>
                  <a:lnTo>
                    <a:pt x="36763" y="32695"/>
                  </a:lnTo>
                  <a:cubicBezTo>
                    <a:pt x="34508" y="32695"/>
                    <a:pt x="32670" y="34509"/>
                    <a:pt x="32670" y="36763"/>
                  </a:cubicBezTo>
                  <a:lnTo>
                    <a:pt x="32670" y="49018"/>
                  </a:lnTo>
                  <a:lnTo>
                    <a:pt x="24509" y="49018"/>
                  </a:lnTo>
                  <a:lnTo>
                    <a:pt x="24509" y="36763"/>
                  </a:lnTo>
                  <a:cubicBezTo>
                    <a:pt x="24509" y="34509"/>
                    <a:pt x="22671" y="32695"/>
                    <a:pt x="20416" y="32695"/>
                  </a:cubicBezTo>
                  <a:lnTo>
                    <a:pt x="8162" y="32695"/>
                  </a:lnTo>
                  <a:lnTo>
                    <a:pt x="8162" y="24509"/>
                  </a:lnTo>
                  <a:lnTo>
                    <a:pt x="20416" y="24509"/>
                  </a:lnTo>
                  <a:cubicBezTo>
                    <a:pt x="22671" y="24509"/>
                    <a:pt x="24509" y="22695"/>
                    <a:pt x="24509" y="20441"/>
                  </a:cubicBezTo>
                  <a:lnTo>
                    <a:pt x="24509" y="8186"/>
                  </a:lnTo>
                  <a:close/>
                  <a:moveTo>
                    <a:pt x="20416" y="0"/>
                  </a:moveTo>
                  <a:cubicBezTo>
                    <a:pt x="18161" y="0"/>
                    <a:pt x="16323" y="1838"/>
                    <a:pt x="16323" y="4093"/>
                  </a:cubicBezTo>
                  <a:lnTo>
                    <a:pt x="16323" y="16348"/>
                  </a:lnTo>
                  <a:lnTo>
                    <a:pt x="4069" y="16348"/>
                  </a:lnTo>
                  <a:cubicBezTo>
                    <a:pt x="1814" y="16348"/>
                    <a:pt x="0" y="18186"/>
                    <a:pt x="0" y="20441"/>
                  </a:cubicBezTo>
                  <a:lnTo>
                    <a:pt x="0" y="36763"/>
                  </a:lnTo>
                  <a:cubicBezTo>
                    <a:pt x="0" y="39018"/>
                    <a:pt x="1814" y="40856"/>
                    <a:pt x="4069" y="40856"/>
                  </a:cubicBezTo>
                  <a:lnTo>
                    <a:pt x="16323" y="40856"/>
                  </a:lnTo>
                  <a:lnTo>
                    <a:pt x="16323" y="53111"/>
                  </a:lnTo>
                  <a:cubicBezTo>
                    <a:pt x="16323" y="55366"/>
                    <a:pt x="18161" y="57204"/>
                    <a:pt x="20416" y="57204"/>
                  </a:cubicBezTo>
                  <a:lnTo>
                    <a:pt x="36763" y="57204"/>
                  </a:lnTo>
                  <a:cubicBezTo>
                    <a:pt x="39018" y="57204"/>
                    <a:pt x="40832" y="55366"/>
                    <a:pt x="40832" y="53111"/>
                  </a:cubicBezTo>
                  <a:lnTo>
                    <a:pt x="40832" y="40856"/>
                  </a:lnTo>
                  <a:lnTo>
                    <a:pt x="53086" y="40856"/>
                  </a:lnTo>
                  <a:cubicBezTo>
                    <a:pt x="55341" y="40856"/>
                    <a:pt x="57179" y="39018"/>
                    <a:pt x="57179" y="36763"/>
                  </a:cubicBezTo>
                  <a:lnTo>
                    <a:pt x="57179" y="20441"/>
                  </a:lnTo>
                  <a:cubicBezTo>
                    <a:pt x="57179" y="18186"/>
                    <a:pt x="55341" y="16348"/>
                    <a:pt x="53086" y="16348"/>
                  </a:cubicBezTo>
                  <a:lnTo>
                    <a:pt x="40832" y="16348"/>
                  </a:lnTo>
                  <a:lnTo>
                    <a:pt x="40832" y="4093"/>
                  </a:lnTo>
                  <a:cubicBezTo>
                    <a:pt x="40832" y="1838"/>
                    <a:pt x="39018" y="0"/>
                    <a:pt x="367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656900" y="864300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3015" y="1"/>
                    <a:pt x="1961" y="442"/>
                    <a:pt x="1201" y="1202"/>
                  </a:cubicBezTo>
                  <a:cubicBezTo>
                    <a:pt x="441" y="1962"/>
                    <a:pt x="0" y="3016"/>
                    <a:pt x="0" y="4094"/>
                  </a:cubicBezTo>
                  <a:cubicBezTo>
                    <a:pt x="0" y="5172"/>
                    <a:pt x="441" y="6226"/>
                    <a:pt x="1201" y="6986"/>
                  </a:cubicBezTo>
                  <a:cubicBezTo>
                    <a:pt x="1961" y="7746"/>
                    <a:pt x="3015" y="8187"/>
                    <a:pt x="4093" y="8187"/>
                  </a:cubicBezTo>
                  <a:cubicBezTo>
                    <a:pt x="5172" y="8187"/>
                    <a:pt x="6225" y="7746"/>
                    <a:pt x="6985" y="6986"/>
                  </a:cubicBezTo>
                  <a:cubicBezTo>
                    <a:pt x="7745" y="6226"/>
                    <a:pt x="8186" y="5172"/>
                    <a:pt x="8186" y="4094"/>
                  </a:cubicBezTo>
                  <a:cubicBezTo>
                    <a:pt x="8186" y="3016"/>
                    <a:pt x="7745" y="1962"/>
                    <a:pt x="6985" y="1202"/>
                  </a:cubicBezTo>
                  <a:cubicBezTo>
                    <a:pt x="6225" y="442"/>
                    <a:pt x="5172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4690852" y="2744009"/>
            <a:ext cx="321544" cy="321544"/>
            <a:chOff x="1190625" y="238125"/>
            <a:chExt cx="5228350" cy="5228350"/>
          </a:xfrm>
        </p:grpSpPr>
        <p:sp>
          <p:nvSpPr>
            <p:cNvPr id="582" name="Google Shape;582;p40"/>
            <p:cNvSpPr/>
            <p:nvPr/>
          </p:nvSpPr>
          <p:spPr>
            <a:xfrm>
              <a:off x="1190625" y="238125"/>
              <a:ext cx="2444150" cy="5228350"/>
            </a:xfrm>
            <a:custGeom>
              <a:avLst/>
              <a:gdLst/>
              <a:ahLst/>
              <a:cxnLst/>
              <a:rect l="l" t="t" r="r" b="b"/>
              <a:pathLst>
                <a:path w="97766" h="209134" extrusionOk="0">
                  <a:moveTo>
                    <a:pt x="48870" y="6176"/>
                  </a:moveTo>
                  <a:cubicBezTo>
                    <a:pt x="56738" y="6176"/>
                    <a:pt x="63110" y="12573"/>
                    <a:pt x="63110" y="20416"/>
                  </a:cubicBezTo>
                  <a:lnTo>
                    <a:pt x="63110" y="26617"/>
                  </a:lnTo>
                  <a:cubicBezTo>
                    <a:pt x="63110" y="34459"/>
                    <a:pt x="56738" y="40832"/>
                    <a:pt x="48870" y="40832"/>
                  </a:cubicBezTo>
                  <a:cubicBezTo>
                    <a:pt x="41028" y="40832"/>
                    <a:pt x="34655" y="34459"/>
                    <a:pt x="34655" y="26617"/>
                  </a:cubicBezTo>
                  <a:lnTo>
                    <a:pt x="34655" y="20416"/>
                  </a:lnTo>
                  <a:cubicBezTo>
                    <a:pt x="34655" y="12573"/>
                    <a:pt x="41028" y="6176"/>
                    <a:pt x="48870" y="6176"/>
                  </a:cubicBezTo>
                  <a:close/>
                  <a:moveTo>
                    <a:pt x="55365" y="47032"/>
                  </a:moveTo>
                  <a:lnTo>
                    <a:pt x="58380" y="48062"/>
                  </a:lnTo>
                  <a:lnTo>
                    <a:pt x="48870" y="64556"/>
                  </a:lnTo>
                  <a:lnTo>
                    <a:pt x="39386" y="48062"/>
                  </a:lnTo>
                  <a:lnTo>
                    <a:pt x="42400" y="47032"/>
                  </a:lnTo>
                  <a:close/>
                  <a:moveTo>
                    <a:pt x="64336" y="50145"/>
                  </a:moveTo>
                  <a:lnTo>
                    <a:pt x="67938" y="51395"/>
                  </a:lnTo>
                  <a:cubicBezTo>
                    <a:pt x="76663" y="54409"/>
                    <a:pt x="82497" y="62644"/>
                    <a:pt x="82497" y="71860"/>
                  </a:cubicBezTo>
                  <a:lnTo>
                    <a:pt x="82497" y="80854"/>
                  </a:lnTo>
                  <a:lnTo>
                    <a:pt x="15269" y="80854"/>
                  </a:lnTo>
                  <a:lnTo>
                    <a:pt x="15269" y="71860"/>
                  </a:lnTo>
                  <a:cubicBezTo>
                    <a:pt x="15269" y="62644"/>
                    <a:pt x="21102" y="54409"/>
                    <a:pt x="29827" y="51395"/>
                  </a:cubicBezTo>
                  <a:lnTo>
                    <a:pt x="33430" y="50145"/>
                  </a:lnTo>
                  <a:lnTo>
                    <a:pt x="46199" y="72301"/>
                  </a:lnTo>
                  <a:cubicBezTo>
                    <a:pt x="46763" y="73257"/>
                    <a:pt x="47768" y="73845"/>
                    <a:pt x="48870" y="73845"/>
                  </a:cubicBezTo>
                  <a:cubicBezTo>
                    <a:pt x="49998" y="73845"/>
                    <a:pt x="51003" y="73257"/>
                    <a:pt x="51566" y="72301"/>
                  </a:cubicBezTo>
                  <a:lnTo>
                    <a:pt x="64336" y="50145"/>
                  </a:lnTo>
                  <a:close/>
                  <a:moveTo>
                    <a:pt x="91565" y="87031"/>
                  </a:moveTo>
                  <a:lnTo>
                    <a:pt x="91565" y="95707"/>
                  </a:lnTo>
                  <a:lnTo>
                    <a:pt x="6176" y="95707"/>
                  </a:lnTo>
                  <a:lnTo>
                    <a:pt x="6176" y="87031"/>
                  </a:lnTo>
                  <a:close/>
                  <a:moveTo>
                    <a:pt x="48870" y="0"/>
                  </a:moveTo>
                  <a:cubicBezTo>
                    <a:pt x="37621" y="0"/>
                    <a:pt x="28455" y="9166"/>
                    <a:pt x="28455" y="20416"/>
                  </a:cubicBezTo>
                  <a:lnTo>
                    <a:pt x="28455" y="26617"/>
                  </a:lnTo>
                  <a:cubicBezTo>
                    <a:pt x="28455" y="33087"/>
                    <a:pt x="31494" y="38871"/>
                    <a:pt x="36224" y="42621"/>
                  </a:cubicBezTo>
                  <a:lnTo>
                    <a:pt x="27793" y="45537"/>
                  </a:lnTo>
                  <a:cubicBezTo>
                    <a:pt x="16592" y="49434"/>
                    <a:pt x="9068" y="59997"/>
                    <a:pt x="9068" y="71860"/>
                  </a:cubicBezTo>
                  <a:lnTo>
                    <a:pt x="9068" y="80854"/>
                  </a:lnTo>
                  <a:lnTo>
                    <a:pt x="3088" y="80854"/>
                  </a:lnTo>
                  <a:cubicBezTo>
                    <a:pt x="1397" y="80854"/>
                    <a:pt x="0" y="82227"/>
                    <a:pt x="0" y="83943"/>
                  </a:cubicBezTo>
                  <a:lnTo>
                    <a:pt x="0" y="98795"/>
                  </a:lnTo>
                  <a:cubicBezTo>
                    <a:pt x="0" y="100510"/>
                    <a:pt x="1397" y="101883"/>
                    <a:pt x="3088" y="101883"/>
                  </a:cubicBezTo>
                  <a:lnTo>
                    <a:pt x="6299" y="101883"/>
                  </a:lnTo>
                  <a:lnTo>
                    <a:pt x="6593" y="109922"/>
                  </a:lnTo>
                  <a:cubicBezTo>
                    <a:pt x="6664" y="111569"/>
                    <a:pt x="8015" y="112890"/>
                    <a:pt x="9670" y="112890"/>
                  </a:cubicBezTo>
                  <a:cubicBezTo>
                    <a:pt x="9714" y="112890"/>
                    <a:pt x="9759" y="112889"/>
                    <a:pt x="9804" y="112887"/>
                  </a:cubicBezTo>
                  <a:cubicBezTo>
                    <a:pt x="11519" y="112814"/>
                    <a:pt x="12843" y="111392"/>
                    <a:pt x="12769" y="109677"/>
                  </a:cubicBezTo>
                  <a:lnTo>
                    <a:pt x="12499" y="101883"/>
                  </a:lnTo>
                  <a:lnTo>
                    <a:pt x="85266" y="101883"/>
                  </a:lnTo>
                  <a:lnTo>
                    <a:pt x="81394" y="202957"/>
                  </a:lnTo>
                  <a:lnTo>
                    <a:pt x="16372" y="202957"/>
                  </a:lnTo>
                  <a:lnTo>
                    <a:pt x="13357" y="124137"/>
                  </a:lnTo>
                  <a:cubicBezTo>
                    <a:pt x="13285" y="122476"/>
                    <a:pt x="11913" y="121170"/>
                    <a:pt x="10239" y="121170"/>
                  </a:cubicBezTo>
                  <a:cubicBezTo>
                    <a:pt x="10208" y="121170"/>
                    <a:pt x="10177" y="121170"/>
                    <a:pt x="10147" y="121171"/>
                  </a:cubicBezTo>
                  <a:cubicBezTo>
                    <a:pt x="8431" y="121245"/>
                    <a:pt x="7108" y="122691"/>
                    <a:pt x="7181" y="124382"/>
                  </a:cubicBezTo>
                  <a:lnTo>
                    <a:pt x="10318" y="206168"/>
                  </a:lnTo>
                  <a:cubicBezTo>
                    <a:pt x="10367" y="207834"/>
                    <a:pt x="11740" y="209133"/>
                    <a:pt x="13406" y="209133"/>
                  </a:cubicBezTo>
                  <a:lnTo>
                    <a:pt x="84359" y="209133"/>
                  </a:lnTo>
                  <a:cubicBezTo>
                    <a:pt x="86026" y="209133"/>
                    <a:pt x="87374" y="207834"/>
                    <a:pt x="87447" y="206168"/>
                  </a:cubicBezTo>
                  <a:lnTo>
                    <a:pt x="91467" y="101883"/>
                  </a:lnTo>
                  <a:lnTo>
                    <a:pt x="94677" y="101883"/>
                  </a:lnTo>
                  <a:cubicBezTo>
                    <a:pt x="96368" y="101883"/>
                    <a:pt x="97765" y="100510"/>
                    <a:pt x="97765" y="98795"/>
                  </a:cubicBezTo>
                  <a:lnTo>
                    <a:pt x="97765" y="83943"/>
                  </a:lnTo>
                  <a:cubicBezTo>
                    <a:pt x="97765" y="82227"/>
                    <a:pt x="96368" y="80854"/>
                    <a:pt x="94677" y="80854"/>
                  </a:cubicBezTo>
                  <a:lnTo>
                    <a:pt x="88697" y="80854"/>
                  </a:lnTo>
                  <a:lnTo>
                    <a:pt x="88697" y="71860"/>
                  </a:lnTo>
                  <a:cubicBezTo>
                    <a:pt x="88697" y="59997"/>
                    <a:pt x="81173" y="49434"/>
                    <a:pt x="69973" y="45537"/>
                  </a:cubicBezTo>
                  <a:lnTo>
                    <a:pt x="61542" y="42621"/>
                  </a:lnTo>
                  <a:cubicBezTo>
                    <a:pt x="66272" y="38871"/>
                    <a:pt x="69311" y="33087"/>
                    <a:pt x="69311" y="26617"/>
                  </a:cubicBezTo>
                  <a:lnTo>
                    <a:pt x="69311" y="20416"/>
                  </a:lnTo>
                  <a:cubicBezTo>
                    <a:pt x="69311" y="9166"/>
                    <a:pt x="60145" y="0"/>
                    <a:pt x="4887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881750" y="3105025"/>
              <a:ext cx="1061875" cy="1722375"/>
            </a:xfrm>
            <a:custGeom>
              <a:avLst/>
              <a:gdLst/>
              <a:ahLst/>
              <a:cxnLst/>
              <a:rect l="l" t="t" r="r" b="b"/>
              <a:pathLst>
                <a:path w="42475" h="68895" extrusionOk="0">
                  <a:moveTo>
                    <a:pt x="36298" y="9069"/>
                  </a:moveTo>
                  <a:lnTo>
                    <a:pt x="36298" y="26813"/>
                  </a:lnTo>
                  <a:lnTo>
                    <a:pt x="18554" y="26813"/>
                  </a:lnTo>
                  <a:lnTo>
                    <a:pt x="18554" y="9069"/>
                  </a:lnTo>
                  <a:close/>
                  <a:moveTo>
                    <a:pt x="12378" y="17328"/>
                  </a:moveTo>
                  <a:lnTo>
                    <a:pt x="12378" y="29901"/>
                  </a:lnTo>
                  <a:cubicBezTo>
                    <a:pt x="12378" y="31617"/>
                    <a:pt x="13750" y="33014"/>
                    <a:pt x="15466" y="33014"/>
                  </a:cubicBezTo>
                  <a:lnTo>
                    <a:pt x="23921" y="33014"/>
                  </a:lnTo>
                  <a:lnTo>
                    <a:pt x="23921" y="35073"/>
                  </a:lnTo>
                  <a:lnTo>
                    <a:pt x="6177" y="35073"/>
                  </a:lnTo>
                  <a:lnTo>
                    <a:pt x="6177" y="17328"/>
                  </a:lnTo>
                  <a:close/>
                  <a:moveTo>
                    <a:pt x="39386" y="1"/>
                  </a:moveTo>
                  <a:cubicBezTo>
                    <a:pt x="37744" y="1"/>
                    <a:pt x="36421" y="1275"/>
                    <a:pt x="36298" y="2893"/>
                  </a:cubicBezTo>
                  <a:lnTo>
                    <a:pt x="15466" y="2893"/>
                  </a:lnTo>
                  <a:cubicBezTo>
                    <a:pt x="13750" y="2893"/>
                    <a:pt x="12378" y="4265"/>
                    <a:pt x="12378" y="5981"/>
                  </a:cubicBezTo>
                  <a:lnTo>
                    <a:pt x="12378" y="11128"/>
                  </a:lnTo>
                  <a:lnTo>
                    <a:pt x="3089" y="11128"/>
                  </a:lnTo>
                  <a:cubicBezTo>
                    <a:pt x="1373" y="11128"/>
                    <a:pt x="1" y="12525"/>
                    <a:pt x="1" y="14240"/>
                  </a:cubicBezTo>
                  <a:lnTo>
                    <a:pt x="1" y="38161"/>
                  </a:lnTo>
                  <a:cubicBezTo>
                    <a:pt x="1" y="39876"/>
                    <a:pt x="1373" y="41249"/>
                    <a:pt x="3089" y="41249"/>
                  </a:cubicBezTo>
                  <a:lnTo>
                    <a:pt x="27010" y="41249"/>
                  </a:lnTo>
                  <a:cubicBezTo>
                    <a:pt x="28725" y="41249"/>
                    <a:pt x="30098" y="39876"/>
                    <a:pt x="30098" y="38161"/>
                  </a:cubicBezTo>
                  <a:lnTo>
                    <a:pt x="30098" y="33014"/>
                  </a:lnTo>
                  <a:lnTo>
                    <a:pt x="36298" y="33014"/>
                  </a:lnTo>
                  <a:lnTo>
                    <a:pt x="36298" y="65807"/>
                  </a:lnTo>
                  <a:cubicBezTo>
                    <a:pt x="36298" y="67498"/>
                    <a:pt x="37671" y="68895"/>
                    <a:pt x="39386" y="68895"/>
                  </a:cubicBezTo>
                  <a:cubicBezTo>
                    <a:pt x="41102" y="68895"/>
                    <a:pt x="42475" y="67498"/>
                    <a:pt x="42475" y="65807"/>
                  </a:cubicBezTo>
                  <a:lnTo>
                    <a:pt x="42475" y="3089"/>
                  </a:lnTo>
                  <a:cubicBezTo>
                    <a:pt x="42475" y="1398"/>
                    <a:pt x="41102" y="1"/>
                    <a:pt x="3938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974800" y="238125"/>
              <a:ext cx="2444175" cy="5228350"/>
            </a:xfrm>
            <a:custGeom>
              <a:avLst/>
              <a:gdLst/>
              <a:ahLst/>
              <a:cxnLst/>
              <a:rect l="l" t="t" r="r" b="b"/>
              <a:pathLst>
                <a:path w="97767" h="209134" extrusionOk="0">
                  <a:moveTo>
                    <a:pt x="48896" y="6176"/>
                  </a:moveTo>
                  <a:cubicBezTo>
                    <a:pt x="56739" y="6176"/>
                    <a:pt x="63135" y="12573"/>
                    <a:pt x="63135" y="20416"/>
                  </a:cubicBezTo>
                  <a:lnTo>
                    <a:pt x="63135" y="26617"/>
                  </a:lnTo>
                  <a:cubicBezTo>
                    <a:pt x="63135" y="34459"/>
                    <a:pt x="56739" y="40832"/>
                    <a:pt x="48896" y="40832"/>
                  </a:cubicBezTo>
                  <a:cubicBezTo>
                    <a:pt x="41053" y="40832"/>
                    <a:pt x="34656" y="34459"/>
                    <a:pt x="34656" y="26617"/>
                  </a:cubicBezTo>
                  <a:lnTo>
                    <a:pt x="34656" y="20416"/>
                  </a:lnTo>
                  <a:cubicBezTo>
                    <a:pt x="34656" y="12573"/>
                    <a:pt x="41053" y="6176"/>
                    <a:pt x="48896" y="6176"/>
                  </a:cubicBezTo>
                  <a:close/>
                  <a:moveTo>
                    <a:pt x="55391" y="47032"/>
                  </a:moveTo>
                  <a:lnTo>
                    <a:pt x="58381" y="48062"/>
                  </a:lnTo>
                  <a:lnTo>
                    <a:pt x="48896" y="64556"/>
                  </a:lnTo>
                  <a:lnTo>
                    <a:pt x="39386" y="48062"/>
                  </a:lnTo>
                  <a:lnTo>
                    <a:pt x="42401" y="47032"/>
                  </a:lnTo>
                  <a:close/>
                  <a:moveTo>
                    <a:pt x="64336" y="50145"/>
                  </a:moveTo>
                  <a:lnTo>
                    <a:pt x="67964" y="51395"/>
                  </a:lnTo>
                  <a:cubicBezTo>
                    <a:pt x="76664" y="54409"/>
                    <a:pt x="82522" y="62644"/>
                    <a:pt x="82522" y="71860"/>
                  </a:cubicBezTo>
                  <a:lnTo>
                    <a:pt x="82522" y="80854"/>
                  </a:lnTo>
                  <a:lnTo>
                    <a:pt x="15270" y="80854"/>
                  </a:lnTo>
                  <a:lnTo>
                    <a:pt x="15270" y="71860"/>
                  </a:lnTo>
                  <a:cubicBezTo>
                    <a:pt x="15270" y="62644"/>
                    <a:pt x="21127" y="54409"/>
                    <a:pt x="29828" y="51395"/>
                  </a:cubicBezTo>
                  <a:lnTo>
                    <a:pt x="33455" y="50145"/>
                  </a:lnTo>
                  <a:lnTo>
                    <a:pt x="46200" y="72301"/>
                  </a:lnTo>
                  <a:cubicBezTo>
                    <a:pt x="46764" y="73257"/>
                    <a:pt x="47793" y="73845"/>
                    <a:pt x="48896" y="73845"/>
                  </a:cubicBezTo>
                  <a:cubicBezTo>
                    <a:pt x="49999" y="73845"/>
                    <a:pt x="51028" y="73257"/>
                    <a:pt x="51567" y="72301"/>
                  </a:cubicBezTo>
                  <a:lnTo>
                    <a:pt x="64336" y="50145"/>
                  </a:lnTo>
                  <a:close/>
                  <a:moveTo>
                    <a:pt x="91590" y="87031"/>
                  </a:moveTo>
                  <a:lnTo>
                    <a:pt x="91590" y="95707"/>
                  </a:lnTo>
                  <a:lnTo>
                    <a:pt x="6202" y="95707"/>
                  </a:lnTo>
                  <a:lnTo>
                    <a:pt x="6202" y="87031"/>
                  </a:lnTo>
                  <a:close/>
                  <a:moveTo>
                    <a:pt x="48896" y="0"/>
                  </a:moveTo>
                  <a:cubicBezTo>
                    <a:pt x="37622" y="0"/>
                    <a:pt x="28480" y="9166"/>
                    <a:pt x="28480" y="20416"/>
                  </a:cubicBezTo>
                  <a:lnTo>
                    <a:pt x="28480" y="26617"/>
                  </a:lnTo>
                  <a:cubicBezTo>
                    <a:pt x="28480" y="33087"/>
                    <a:pt x="31519" y="38871"/>
                    <a:pt x="36249" y="42621"/>
                  </a:cubicBezTo>
                  <a:lnTo>
                    <a:pt x="27794" y="45537"/>
                  </a:lnTo>
                  <a:cubicBezTo>
                    <a:pt x="16593" y="49434"/>
                    <a:pt x="9094" y="59997"/>
                    <a:pt x="9094" y="71860"/>
                  </a:cubicBezTo>
                  <a:lnTo>
                    <a:pt x="9094" y="80854"/>
                  </a:lnTo>
                  <a:lnTo>
                    <a:pt x="3113" y="80854"/>
                  </a:lnTo>
                  <a:cubicBezTo>
                    <a:pt x="1398" y="80854"/>
                    <a:pt x="1" y="82227"/>
                    <a:pt x="1" y="83943"/>
                  </a:cubicBezTo>
                  <a:lnTo>
                    <a:pt x="1" y="98795"/>
                  </a:lnTo>
                  <a:cubicBezTo>
                    <a:pt x="1" y="100510"/>
                    <a:pt x="1398" y="101883"/>
                    <a:pt x="3113" y="101883"/>
                  </a:cubicBezTo>
                  <a:lnTo>
                    <a:pt x="6324" y="101883"/>
                  </a:lnTo>
                  <a:lnTo>
                    <a:pt x="10319" y="206168"/>
                  </a:lnTo>
                  <a:cubicBezTo>
                    <a:pt x="10393" y="207834"/>
                    <a:pt x="11765" y="209133"/>
                    <a:pt x="13407" y="209133"/>
                  </a:cubicBezTo>
                  <a:lnTo>
                    <a:pt x="84360" y="209133"/>
                  </a:lnTo>
                  <a:cubicBezTo>
                    <a:pt x="86027" y="209133"/>
                    <a:pt x="87399" y="207834"/>
                    <a:pt x="87448" y="206168"/>
                  </a:cubicBezTo>
                  <a:lnTo>
                    <a:pt x="90610" y="124382"/>
                  </a:lnTo>
                  <a:cubicBezTo>
                    <a:pt x="90659" y="122691"/>
                    <a:pt x="89335" y="121245"/>
                    <a:pt x="87644" y="121171"/>
                  </a:cubicBezTo>
                  <a:cubicBezTo>
                    <a:pt x="87613" y="121170"/>
                    <a:pt x="87583" y="121170"/>
                    <a:pt x="87552" y="121170"/>
                  </a:cubicBezTo>
                  <a:cubicBezTo>
                    <a:pt x="85877" y="121170"/>
                    <a:pt x="84482" y="122476"/>
                    <a:pt x="84434" y="124137"/>
                  </a:cubicBezTo>
                  <a:lnTo>
                    <a:pt x="81394" y="202957"/>
                  </a:lnTo>
                  <a:lnTo>
                    <a:pt x="16397" y="202957"/>
                  </a:lnTo>
                  <a:lnTo>
                    <a:pt x="12500" y="101883"/>
                  </a:lnTo>
                  <a:lnTo>
                    <a:pt x="85291" y="101883"/>
                  </a:lnTo>
                  <a:lnTo>
                    <a:pt x="84997" y="109677"/>
                  </a:lnTo>
                  <a:cubicBezTo>
                    <a:pt x="84924" y="111392"/>
                    <a:pt x="86272" y="112814"/>
                    <a:pt x="87963" y="112887"/>
                  </a:cubicBezTo>
                  <a:cubicBezTo>
                    <a:pt x="88008" y="112889"/>
                    <a:pt x="88052" y="112890"/>
                    <a:pt x="88097" y="112890"/>
                  </a:cubicBezTo>
                  <a:cubicBezTo>
                    <a:pt x="89753" y="112890"/>
                    <a:pt x="91126" y="111569"/>
                    <a:pt x="91173" y="109922"/>
                  </a:cubicBezTo>
                  <a:lnTo>
                    <a:pt x="91468" y="101883"/>
                  </a:lnTo>
                  <a:lnTo>
                    <a:pt x="94678" y="101883"/>
                  </a:lnTo>
                  <a:cubicBezTo>
                    <a:pt x="96394" y="101883"/>
                    <a:pt x="97766" y="100510"/>
                    <a:pt x="97766" y="98795"/>
                  </a:cubicBezTo>
                  <a:lnTo>
                    <a:pt x="97766" y="83943"/>
                  </a:lnTo>
                  <a:cubicBezTo>
                    <a:pt x="97766" y="82227"/>
                    <a:pt x="96394" y="80854"/>
                    <a:pt x="94678" y="80854"/>
                  </a:cubicBezTo>
                  <a:lnTo>
                    <a:pt x="88698" y="80854"/>
                  </a:lnTo>
                  <a:lnTo>
                    <a:pt x="88698" y="71860"/>
                  </a:lnTo>
                  <a:cubicBezTo>
                    <a:pt x="88698" y="59997"/>
                    <a:pt x="81174" y="49434"/>
                    <a:pt x="69998" y="45537"/>
                  </a:cubicBezTo>
                  <a:lnTo>
                    <a:pt x="61542" y="42621"/>
                  </a:lnTo>
                  <a:cubicBezTo>
                    <a:pt x="66273" y="38871"/>
                    <a:pt x="69312" y="33087"/>
                    <a:pt x="69312" y="26617"/>
                  </a:cubicBezTo>
                  <a:lnTo>
                    <a:pt x="69312" y="20416"/>
                  </a:lnTo>
                  <a:cubicBezTo>
                    <a:pt x="69312" y="9166"/>
                    <a:pt x="60145" y="0"/>
                    <a:pt x="4889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4665950" y="3105025"/>
              <a:ext cx="1062475" cy="1722375"/>
            </a:xfrm>
            <a:custGeom>
              <a:avLst/>
              <a:gdLst/>
              <a:ahLst/>
              <a:cxnLst/>
              <a:rect l="l" t="t" r="r" b="b"/>
              <a:pathLst>
                <a:path w="42499" h="68895" extrusionOk="0">
                  <a:moveTo>
                    <a:pt x="23921" y="9069"/>
                  </a:moveTo>
                  <a:lnTo>
                    <a:pt x="23921" y="26813"/>
                  </a:lnTo>
                  <a:lnTo>
                    <a:pt x="6201" y="26813"/>
                  </a:lnTo>
                  <a:lnTo>
                    <a:pt x="6201" y="9069"/>
                  </a:lnTo>
                  <a:close/>
                  <a:moveTo>
                    <a:pt x="36298" y="17328"/>
                  </a:moveTo>
                  <a:lnTo>
                    <a:pt x="36298" y="35073"/>
                  </a:lnTo>
                  <a:lnTo>
                    <a:pt x="18554" y="35073"/>
                  </a:lnTo>
                  <a:lnTo>
                    <a:pt x="18554" y="33014"/>
                  </a:lnTo>
                  <a:lnTo>
                    <a:pt x="27009" y="33014"/>
                  </a:lnTo>
                  <a:cubicBezTo>
                    <a:pt x="28725" y="33014"/>
                    <a:pt x="30122" y="31617"/>
                    <a:pt x="30122" y="29901"/>
                  </a:cubicBezTo>
                  <a:lnTo>
                    <a:pt x="30122" y="17328"/>
                  </a:lnTo>
                  <a:close/>
                  <a:moveTo>
                    <a:pt x="3089" y="1"/>
                  </a:moveTo>
                  <a:cubicBezTo>
                    <a:pt x="1398" y="1"/>
                    <a:pt x="1" y="1398"/>
                    <a:pt x="1" y="3089"/>
                  </a:cubicBezTo>
                  <a:lnTo>
                    <a:pt x="1" y="65807"/>
                  </a:lnTo>
                  <a:cubicBezTo>
                    <a:pt x="1" y="67498"/>
                    <a:pt x="1398" y="68895"/>
                    <a:pt x="3089" y="68895"/>
                  </a:cubicBezTo>
                  <a:cubicBezTo>
                    <a:pt x="4804" y="68895"/>
                    <a:pt x="6201" y="67498"/>
                    <a:pt x="6201" y="65807"/>
                  </a:cubicBezTo>
                  <a:lnTo>
                    <a:pt x="6201" y="33014"/>
                  </a:lnTo>
                  <a:lnTo>
                    <a:pt x="12378" y="33014"/>
                  </a:lnTo>
                  <a:lnTo>
                    <a:pt x="12378" y="38161"/>
                  </a:lnTo>
                  <a:cubicBezTo>
                    <a:pt x="12378" y="39876"/>
                    <a:pt x="13775" y="41249"/>
                    <a:pt x="15466" y="41249"/>
                  </a:cubicBezTo>
                  <a:lnTo>
                    <a:pt x="39386" y="41249"/>
                  </a:lnTo>
                  <a:cubicBezTo>
                    <a:pt x="41102" y="41249"/>
                    <a:pt x="42499" y="39876"/>
                    <a:pt x="42499" y="38161"/>
                  </a:cubicBezTo>
                  <a:lnTo>
                    <a:pt x="42499" y="14240"/>
                  </a:lnTo>
                  <a:cubicBezTo>
                    <a:pt x="42499" y="12525"/>
                    <a:pt x="41102" y="11128"/>
                    <a:pt x="39386" y="11128"/>
                  </a:cubicBezTo>
                  <a:lnTo>
                    <a:pt x="30122" y="11128"/>
                  </a:lnTo>
                  <a:lnTo>
                    <a:pt x="30122" y="5981"/>
                  </a:lnTo>
                  <a:cubicBezTo>
                    <a:pt x="30122" y="4265"/>
                    <a:pt x="28725" y="2893"/>
                    <a:pt x="27009" y="2893"/>
                  </a:cubicBezTo>
                  <a:lnTo>
                    <a:pt x="6177" y="2893"/>
                  </a:lnTo>
                  <a:cubicBezTo>
                    <a:pt x="6079" y="1275"/>
                    <a:pt x="4731" y="1"/>
                    <a:pt x="30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6458962" y="2759513"/>
            <a:ext cx="309499" cy="309499"/>
            <a:chOff x="1190625" y="238125"/>
            <a:chExt cx="5219200" cy="5219200"/>
          </a:xfrm>
        </p:grpSpPr>
        <p:sp>
          <p:nvSpPr>
            <p:cNvPr id="587" name="Google Shape;587;p40"/>
            <p:cNvSpPr/>
            <p:nvPr/>
          </p:nvSpPr>
          <p:spPr>
            <a:xfrm>
              <a:off x="3861375" y="2134950"/>
              <a:ext cx="998175" cy="1569875"/>
            </a:xfrm>
            <a:custGeom>
              <a:avLst/>
              <a:gdLst/>
              <a:ahLst/>
              <a:cxnLst/>
              <a:rect l="l" t="t" r="r" b="b"/>
              <a:pathLst>
                <a:path w="39927" h="62795" extrusionOk="0">
                  <a:moveTo>
                    <a:pt x="15038" y="8156"/>
                  </a:moveTo>
                  <a:cubicBezTo>
                    <a:pt x="18822" y="8156"/>
                    <a:pt x="21888" y="11255"/>
                    <a:pt x="21888" y="15039"/>
                  </a:cubicBezTo>
                  <a:lnTo>
                    <a:pt x="21888" y="15136"/>
                  </a:lnTo>
                  <a:cubicBezTo>
                    <a:pt x="20322" y="16931"/>
                    <a:pt x="19376" y="19279"/>
                    <a:pt x="19376" y="21856"/>
                  </a:cubicBezTo>
                  <a:cubicBezTo>
                    <a:pt x="19376" y="24107"/>
                    <a:pt x="21203" y="25934"/>
                    <a:pt x="23454" y="25934"/>
                  </a:cubicBezTo>
                  <a:cubicBezTo>
                    <a:pt x="25705" y="25934"/>
                    <a:pt x="27531" y="24107"/>
                    <a:pt x="27531" y="21856"/>
                  </a:cubicBezTo>
                  <a:cubicBezTo>
                    <a:pt x="27531" y="20682"/>
                    <a:pt x="28477" y="19736"/>
                    <a:pt x="29652" y="19736"/>
                  </a:cubicBezTo>
                  <a:cubicBezTo>
                    <a:pt x="30826" y="19736"/>
                    <a:pt x="31772" y="20682"/>
                    <a:pt x="31772" y="21856"/>
                  </a:cubicBezTo>
                  <a:lnTo>
                    <a:pt x="31772" y="31870"/>
                  </a:lnTo>
                  <a:cubicBezTo>
                    <a:pt x="31772" y="33045"/>
                    <a:pt x="30826" y="33991"/>
                    <a:pt x="29652" y="33991"/>
                  </a:cubicBezTo>
                  <a:cubicBezTo>
                    <a:pt x="28869" y="33991"/>
                    <a:pt x="28347" y="33599"/>
                    <a:pt x="28118" y="33338"/>
                  </a:cubicBezTo>
                  <a:cubicBezTo>
                    <a:pt x="27324" y="32493"/>
                    <a:pt x="26250" y="32069"/>
                    <a:pt x="25167" y="32069"/>
                  </a:cubicBezTo>
                  <a:cubicBezTo>
                    <a:pt x="24160" y="32069"/>
                    <a:pt x="23146" y="32436"/>
                    <a:pt x="22345" y="33175"/>
                  </a:cubicBezTo>
                  <a:cubicBezTo>
                    <a:pt x="20714" y="34741"/>
                    <a:pt x="20648" y="37318"/>
                    <a:pt x="22214" y="38949"/>
                  </a:cubicBezTo>
                  <a:cubicBezTo>
                    <a:pt x="23323" y="40156"/>
                    <a:pt x="24726" y="41037"/>
                    <a:pt x="26259" y="41559"/>
                  </a:cubicBezTo>
                  <a:cubicBezTo>
                    <a:pt x="26585" y="42244"/>
                    <a:pt x="26748" y="42961"/>
                    <a:pt x="26748" y="43711"/>
                  </a:cubicBezTo>
                  <a:cubicBezTo>
                    <a:pt x="26748" y="46419"/>
                    <a:pt x="24530" y="48637"/>
                    <a:pt x="21823" y="48637"/>
                  </a:cubicBezTo>
                  <a:cubicBezTo>
                    <a:pt x="20387" y="48637"/>
                    <a:pt x="19050" y="48017"/>
                    <a:pt x="18104" y="46941"/>
                  </a:cubicBezTo>
                  <a:cubicBezTo>
                    <a:pt x="17303" y="46015"/>
                    <a:pt x="16171" y="45536"/>
                    <a:pt x="15033" y="45536"/>
                  </a:cubicBezTo>
                  <a:cubicBezTo>
                    <a:pt x="14086" y="45536"/>
                    <a:pt x="13133" y="45868"/>
                    <a:pt x="12363" y="46549"/>
                  </a:cubicBezTo>
                  <a:cubicBezTo>
                    <a:pt x="10667" y="48017"/>
                    <a:pt x="10471" y="50594"/>
                    <a:pt x="11939" y="52290"/>
                  </a:cubicBezTo>
                  <a:cubicBezTo>
                    <a:pt x="12526" y="52943"/>
                    <a:pt x="13146" y="53530"/>
                    <a:pt x="13831" y="54052"/>
                  </a:cubicBezTo>
                  <a:cubicBezTo>
                    <a:pt x="13276" y="54411"/>
                    <a:pt x="12591" y="54639"/>
                    <a:pt x="11874" y="54639"/>
                  </a:cubicBezTo>
                  <a:cubicBezTo>
                    <a:pt x="9851" y="54639"/>
                    <a:pt x="8155" y="52943"/>
                    <a:pt x="8155" y="50920"/>
                  </a:cubicBezTo>
                  <a:lnTo>
                    <a:pt x="8155" y="15039"/>
                  </a:lnTo>
                  <a:cubicBezTo>
                    <a:pt x="8155" y="11255"/>
                    <a:pt x="11254" y="8156"/>
                    <a:pt x="15038" y="8156"/>
                  </a:cubicBezTo>
                  <a:close/>
                  <a:moveTo>
                    <a:pt x="15038" y="1"/>
                  </a:moveTo>
                  <a:cubicBezTo>
                    <a:pt x="6752" y="1"/>
                    <a:pt x="0" y="6753"/>
                    <a:pt x="0" y="15039"/>
                  </a:cubicBezTo>
                  <a:lnTo>
                    <a:pt x="0" y="50920"/>
                  </a:lnTo>
                  <a:cubicBezTo>
                    <a:pt x="0" y="57444"/>
                    <a:pt x="5350" y="62794"/>
                    <a:pt x="11874" y="62794"/>
                  </a:cubicBezTo>
                  <a:cubicBezTo>
                    <a:pt x="16180" y="62794"/>
                    <a:pt x="20094" y="60445"/>
                    <a:pt x="22182" y="56792"/>
                  </a:cubicBezTo>
                  <a:cubicBezTo>
                    <a:pt x="29227" y="56596"/>
                    <a:pt x="34903" y="50823"/>
                    <a:pt x="34903" y="43711"/>
                  </a:cubicBezTo>
                  <a:cubicBezTo>
                    <a:pt x="34903" y="42765"/>
                    <a:pt x="34805" y="41819"/>
                    <a:pt x="34577" y="40906"/>
                  </a:cubicBezTo>
                  <a:cubicBezTo>
                    <a:pt x="37774" y="39145"/>
                    <a:pt x="39927" y="35752"/>
                    <a:pt x="39927" y="31870"/>
                  </a:cubicBezTo>
                  <a:lnTo>
                    <a:pt x="39927" y="21856"/>
                  </a:lnTo>
                  <a:cubicBezTo>
                    <a:pt x="39927" y="16180"/>
                    <a:pt x="35327" y="11581"/>
                    <a:pt x="29652" y="11581"/>
                  </a:cubicBezTo>
                  <a:cubicBezTo>
                    <a:pt x="28086" y="4959"/>
                    <a:pt x="22116" y="1"/>
                    <a:pt x="150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740050" y="2134950"/>
              <a:ext cx="998200" cy="1569875"/>
            </a:xfrm>
            <a:custGeom>
              <a:avLst/>
              <a:gdLst/>
              <a:ahLst/>
              <a:cxnLst/>
              <a:rect l="l" t="t" r="r" b="b"/>
              <a:pathLst>
                <a:path w="39928" h="62795" extrusionOk="0">
                  <a:moveTo>
                    <a:pt x="24922" y="8156"/>
                  </a:moveTo>
                  <a:cubicBezTo>
                    <a:pt x="28706" y="8156"/>
                    <a:pt x="31805" y="11255"/>
                    <a:pt x="31805" y="15039"/>
                  </a:cubicBezTo>
                  <a:lnTo>
                    <a:pt x="31805" y="50920"/>
                  </a:lnTo>
                  <a:lnTo>
                    <a:pt x="31772" y="50920"/>
                  </a:lnTo>
                  <a:cubicBezTo>
                    <a:pt x="31772" y="52943"/>
                    <a:pt x="30109" y="54639"/>
                    <a:pt x="28054" y="54639"/>
                  </a:cubicBezTo>
                  <a:cubicBezTo>
                    <a:pt x="27369" y="54639"/>
                    <a:pt x="26684" y="54411"/>
                    <a:pt x="26129" y="54052"/>
                  </a:cubicBezTo>
                  <a:cubicBezTo>
                    <a:pt x="26782" y="53530"/>
                    <a:pt x="27434" y="52943"/>
                    <a:pt x="27989" y="52290"/>
                  </a:cubicBezTo>
                  <a:cubicBezTo>
                    <a:pt x="29489" y="50594"/>
                    <a:pt x="29293" y="48017"/>
                    <a:pt x="27597" y="46549"/>
                  </a:cubicBezTo>
                  <a:cubicBezTo>
                    <a:pt x="26827" y="45868"/>
                    <a:pt x="25875" y="45536"/>
                    <a:pt x="24927" y="45536"/>
                  </a:cubicBezTo>
                  <a:cubicBezTo>
                    <a:pt x="23789" y="45536"/>
                    <a:pt x="22657" y="46015"/>
                    <a:pt x="21856" y="46941"/>
                  </a:cubicBezTo>
                  <a:cubicBezTo>
                    <a:pt x="20910" y="48017"/>
                    <a:pt x="19540" y="48637"/>
                    <a:pt x="18137" y="48637"/>
                  </a:cubicBezTo>
                  <a:cubicBezTo>
                    <a:pt x="15430" y="48637"/>
                    <a:pt x="13212" y="46451"/>
                    <a:pt x="13212" y="43711"/>
                  </a:cubicBezTo>
                  <a:cubicBezTo>
                    <a:pt x="13212" y="42961"/>
                    <a:pt x="13375" y="42244"/>
                    <a:pt x="13701" y="41559"/>
                  </a:cubicBezTo>
                  <a:cubicBezTo>
                    <a:pt x="15234" y="41037"/>
                    <a:pt x="16637" y="40156"/>
                    <a:pt x="17746" y="38949"/>
                  </a:cubicBezTo>
                  <a:cubicBezTo>
                    <a:pt x="19312" y="37318"/>
                    <a:pt x="19246" y="34741"/>
                    <a:pt x="17583" y="33175"/>
                  </a:cubicBezTo>
                  <a:cubicBezTo>
                    <a:pt x="16797" y="32436"/>
                    <a:pt x="15791" y="32069"/>
                    <a:pt x="14788" y="32069"/>
                  </a:cubicBezTo>
                  <a:cubicBezTo>
                    <a:pt x="13710" y="32069"/>
                    <a:pt x="12636" y="32493"/>
                    <a:pt x="11842" y="33338"/>
                  </a:cubicBezTo>
                  <a:cubicBezTo>
                    <a:pt x="11613" y="33599"/>
                    <a:pt x="11091" y="33991"/>
                    <a:pt x="10309" y="33991"/>
                  </a:cubicBezTo>
                  <a:cubicBezTo>
                    <a:pt x="9134" y="33991"/>
                    <a:pt x="8188" y="33045"/>
                    <a:pt x="8188" y="31870"/>
                  </a:cubicBezTo>
                  <a:lnTo>
                    <a:pt x="8188" y="21856"/>
                  </a:lnTo>
                  <a:cubicBezTo>
                    <a:pt x="8188" y="20682"/>
                    <a:pt x="9134" y="19736"/>
                    <a:pt x="10309" y="19736"/>
                  </a:cubicBezTo>
                  <a:cubicBezTo>
                    <a:pt x="11450" y="19736"/>
                    <a:pt x="12429" y="20682"/>
                    <a:pt x="12429" y="21856"/>
                  </a:cubicBezTo>
                  <a:cubicBezTo>
                    <a:pt x="12429" y="24107"/>
                    <a:pt x="14256" y="25934"/>
                    <a:pt x="16506" y="25934"/>
                  </a:cubicBezTo>
                  <a:cubicBezTo>
                    <a:pt x="18757" y="25934"/>
                    <a:pt x="20584" y="24107"/>
                    <a:pt x="20584" y="21856"/>
                  </a:cubicBezTo>
                  <a:cubicBezTo>
                    <a:pt x="20584" y="19279"/>
                    <a:pt x="19638" y="16931"/>
                    <a:pt x="18072" y="15136"/>
                  </a:cubicBezTo>
                  <a:lnTo>
                    <a:pt x="18072" y="15039"/>
                  </a:lnTo>
                  <a:cubicBezTo>
                    <a:pt x="18072" y="11255"/>
                    <a:pt x="21138" y="8156"/>
                    <a:pt x="24922" y="8156"/>
                  </a:cubicBezTo>
                  <a:close/>
                  <a:moveTo>
                    <a:pt x="24922" y="1"/>
                  </a:moveTo>
                  <a:cubicBezTo>
                    <a:pt x="17844" y="1"/>
                    <a:pt x="11874" y="4959"/>
                    <a:pt x="10309" y="11581"/>
                  </a:cubicBezTo>
                  <a:cubicBezTo>
                    <a:pt x="4633" y="11581"/>
                    <a:pt x="1" y="16180"/>
                    <a:pt x="1" y="21856"/>
                  </a:cubicBezTo>
                  <a:lnTo>
                    <a:pt x="1" y="31870"/>
                  </a:lnTo>
                  <a:cubicBezTo>
                    <a:pt x="1" y="35752"/>
                    <a:pt x="2186" y="39145"/>
                    <a:pt x="5350" y="40906"/>
                  </a:cubicBezTo>
                  <a:cubicBezTo>
                    <a:pt x="5155" y="41819"/>
                    <a:pt x="5057" y="42765"/>
                    <a:pt x="5057" y="43711"/>
                  </a:cubicBezTo>
                  <a:cubicBezTo>
                    <a:pt x="5057" y="50823"/>
                    <a:pt x="10733" y="56596"/>
                    <a:pt x="17746" y="56792"/>
                  </a:cubicBezTo>
                  <a:cubicBezTo>
                    <a:pt x="19866" y="60478"/>
                    <a:pt x="23781" y="62794"/>
                    <a:pt x="28054" y="62794"/>
                  </a:cubicBezTo>
                  <a:cubicBezTo>
                    <a:pt x="34610" y="62794"/>
                    <a:pt x="39927" y="57444"/>
                    <a:pt x="39927" y="50920"/>
                  </a:cubicBezTo>
                  <a:lnTo>
                    <a:pt x="39927" y="15039"/>
                  </a:lnTo>
                  <a:cubicBezTo>
                    <a:pt x="39927" y="6753"/>
                    <a:pt x="33208" y="1"/>
                    <a:pt x="2492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871150" y="4845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7" y="1207"/>
                  </a:cubicBezTo>
                  <a:cubicBezTo>
                    <a:pt x="425" y="1957"/>
                    <a:pt x="0" y="3001"/>
                    <a:pt x="0" y="4078"/>
                  </a:cubicBezTo>
                  <a:cubicBezTo>
                    <a:pt x="0" y="5154"/>
                    <a:pt x="425" y="6198"/>
                    <a:pt x="1207" y="6948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4" y="8155"/>
                    <a:pt x="6198" y="7731"/>
                    <a:pt x="6949" y="6948"/>
                  </a:cubicBezTo>
                  <a:cubicBezTo>
                    <a:pt x="7699" y="6198"/>
                    <a:pt x="8155" y="5154"/>
                    <a:pt x="8155" y="4078"/>
                  </a:cubicBezTo>
                  <a:cubicBezTo>
                    <a:pt x="8155" y="3001"/>
                    <a:pt x="7731" y="1957"/>
                    <a:pt x="6949" y="1207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284200" y="1383075"/>
              <a:ext cx="3024700" cy="4074250"/>
            </a:xfrm>
            <a:custGeom>
              <a:avLst/>
              <a:gdLst/>
              <a:ahLst/>
              <a:cxnLst/>
              <a:rect l="l" t="t" r="r" b="b"/>
              <a:pathLst>
                <a:path w="120988" h="162970" extrusionOk="0">
                  <a:moveTo>
                    <a:pt x="61260" y="8155"/>
                  </a:moveTo>
                  <a:cubicBezTo>
                    <a:pt x="89705" y="8514"/>
                    <a:pt x="112832" y="31903"/>
                    <a:pt x="112832" y="60347"/>
                  </a:cubicBezTo>
                  <a:cubicBezTo>
                    <a:pt x="112832" y="77505"/>
                    <a:pt x="104384" y="93554"/>
                    <a:pt x="90259" y="103340"/>
                  </a:cubicBezTo>
                  <a:cubicBezTo>
                    <a:pt x="83377" y="108070"/>
                    <a:pt x="78908" y="115442"/>
                    <a:pt x="77766" y="123564"/>
                  </a:cubicBezTo>
                  <a:lnTo>
                    <a:pt x="40155" y="123564"/>
                  </a:lnTo>
                  <a:cubicBezTo>
                    <a:pt x="39731" y="115018"/>
                    <a:pt x="35523" y="106928"/>
                    <a:pt x="28771" y="101676"/>
                  </a:cubicBezTo>
                  <a:cubicBezTo>
                    <a:pt x="15527" y="91466"/>
                    <a:pt x="7927" y="75352"/>
                    <a:pt x="8481" y="58618"/>
                  </a:cubicBezTo>
                  <a:cubicBezTo>
                    <a:pt x="9362" y="30663"/>
                    <a:pt x="32718" y="8155"/>
                    <a:pt x="60641" y="8155"/>
                  </a:cubicBezTo>
                  <a:close/>
                  <a:moveTo>
                    <a:pt x="77472" y="131719"/>
                  </a:moveTo>
                  <a:lnTo>
                    <a:pt x="77472" y="149465"/>
                  </a:lnTo>
                  <a:cubicBezTo>
                    <a:pt x="77472" y="152433"/>
                    <a:pt x="75091" y="154814"/>
                    <a:pt x="72155" y="154814"/>
                  </a:cubicBezTo>
                  <a:lnTo>
                    <a:pt x="45505" y="154814"/>
                  </a:lnTo>
                  <a:cubicBezTo>
                    <a:pt x="42569" y="154814"/>
                    <a:pt x="40188" y="152433"/>
                    <a:pt x="40188" y="149465"/>
                  </a:cubicBezTo>
                  <a:lnTo>
                    <a:pt x="40188" y="146659"/>
                  </a:lnTo>
                  <a:lnTo>
                    <a:pt x="53693" y="146659"/>
                  </a:lnTo>
                  <a:cubicBezTo>
                    <a:pt x="55943" y="146659"/>
                    <a:pt x="57770" y="144832"/>
                    <a:pt x="57770" y="142582"/>
                  </a:cubicBezTo>
                  <a:cubicBezTo>
                    <a:pt x="57770" y="140331"/>
                    <a:pt x="55943" y="138504"/>
                    <a:pt x="53693" y="138504"/>
                  </a:cubicBezTo>
                  <a:lnTo>
                    <a:pt x="40188" y="138504"/>
                  </a:lnTo>
                  <a:lnTo>
                    <a:pt x="40188" y="131719"/>
                  </a:lnTo>
                  <a:close/>
                  <a:moveTo>
                    <a:pt x="60641" y="0"/>
                  </a:moveTo>
                  <a:cubicBezTo>
                    <a:pt x="45081" y="0"/>
                    <a:pt x="30304" y="5937"/>
                    <a:pt x="18985" y="16767"/>
                  </a:cubicBezTo>
                  <a:cubicBezTo>
                    <a:pt x="7470" y="27792"/>
                    <a:pt x="848" y="42537"/>
                    <a:pt x="326" y="58357"/>
                  </a:cubicBezTo>
                  <a:cubicBezTo>
                    <a:pt x="0" y="68111"/>
                    <a:pt x="2055" y="77864"/>
                    <a:pt x="6263" y="86573"/>
                  </a:cubicBezTo>
                  <a:cubicBezTo>
                    <a:pt x="10341" y="94957"/>
                    <a:pt x="16375" y="102427"/>
                    <a:pt x="23780" y="108135"/>
                  </a:cubicBezTo>
                  <a:cubicBezTo>
                    <a:pt x="28934" y="112115"/>
                    <a:pt x="32033" y="118443"/>
                    <a:pt x="32033" y="125000"/>
                  </a:cubicBezTo>
                  <a:lnTo>
                    <a:pt x="32033" y="127642"/>
                  </a:lnTo>
                  <a:lnTo>
                    <a:pt x="32033" y="149465"/>
                  </a:lnTo>
                  <a:cubicBezTo>
                    <a:pt x="32033" y="156902"/>
                    <a:pt x="38068" y="162969"/>
                    <a:pt x="45505" y="162969"/>
                  </a:cubicBezTo>
                  <a:lnTo>
                    <a:pt x="72155" y="162969"/>
                  </a:lnTo>
                  <a:cubicBezTo>
                    <a:pt x="79593" y="162969"/>
                    <a:pt x="85627" y="156902"/>
                    <a:pt x="85627" y="149465"/>
                  </a:cubicBezTo>
                  <a:lnTo>
                    <a:pt x="85627" y="127642"/>
                  </a:lnTo>
                  <a:cubicBezTo>
                    <a:pt x="85627" y="120629"/>
                    <a:pt x="89085" y="114039"/>
                    <a:pt x="94891" y="110027"/>
                  </a:cubicBezTo>
                  <a:cubicBezTo>
                    <a:pt x="111234" y="98741"/>
                    <a:pt x="120987" y="80180"/>
                    <a:pt x="120987" y="60347"/>
                  </a:cubicBezTo>
                  <a:cubicBezTo>
                    <a:pt x="120987" y="44363"/>
                    <a:pt x="114790" y="29293"/>
                    <a:pt x="103536" y="17909"/>
                  </a:cubicBezTo>
                  <a:cubicBezTo>
                    <a:pt x="92314" y="6557"/>
                    <a:pt x="77342" y="196"/>
                    <a:pt x="6135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4860350" y="238125"/>
              <a:ext cx="1549475" cy="1427125"/>
            </a:xfrm>
            <a:custGeom>
              <a:avLst/>
              <a:gdLst/>
              <a:ahLst/>
              <a:cxnLst/>
              <a:rect l="l" t="t" r="r" b="b"/>
              <a:pathLst>
                <a:path w="61979" h="57085" extrusionOk="0">
                  <a:moveTo>
                    <a:pt x="51083" y="8155"/>
                  </a:moveTo>
                  <a:cubicBezTo>
                    <a:pt x="52584" y="8155"/>
                    <a:pt x="53823" y="9395"/>
                    <a:pt x="53823" y="10895"/>
                  </a:cubicBezTo>
                  <a:lnTo>
                    <a:pt x="53823" y="46190"/>
                  </a:lnTo>
                  <a:cubicBezTo>
                    <a:pt x="53823" y="47690"/>
                    <a:pt x="52584" y="48930"/>
                    <a:pt x="51083" y="48930"/>
                  </a:cubicBezTo>
                  <a:lnTo>
                    <a:pt x="10895" y="48930"/>
                  </a:lnTo>
                  <a:cubicBezTo>
                    <a:pt x="9395" y="48930"/>
                    <a:pt x="8155" y="47690"/>
                    <a:pt x="8155" y="46190"/>
                  </a:cubicBezTo>
                  <a:lnTo>
                    <a:pt x="8155" y="10895"/>
                  </a:lnTo>
                  <a:cubicBezTo>
                    <a:pt x="8155" y="9395"/>
                    <a:pt x="9395" y="8155"/>
                    <a:pt x="10895" y="8155"/>
                  </a:cubicBezTo>
                  <a:close/>
                  <a:moveTo>
                    <a:pt x="10895" y="0"/>
                  </a:moveTo>
                  <a:cubicBezTo>
                    <a:pt x="4893" y="0"/>
                    <a:pt x="0" y="4893"/>
                    <a:pt x="0" y="10895"/>
                  </a:cubicBezTo>
                  <a:lnTo>
                    <a:pt x="0" y="46190"/>
                  </a:lnTo>
                  <a:cubicBezTo>
                    <a:pt x="0" y="52192"/>
                    <a:pt x="4893" y="57085"/>
                    <a:pt x="10895" y="57085"/>
                  </a:cubicBezTo>
                  <a:lnTo>
                    <a:pt x="51083" y="57085"/>
                  </a:lnTo>
                  <a:cubicBezTo>
                    <a:pt x="57085" y="57085"/>
                    <a:pt x="61978" y="52192"/>
                    <a:pt x="61978" y="46190"/>
                  </a:cubicBezTo>
                  <a:lnTo>
                    <a:pt x="61978" y="10895"/>
                  </a:lnTo>
                  <a:cubicBezTo>
                    <a:pt x="61978" y="4893"/>
                    <a:pt x="57085" y="0"/>
                    <a:pt x="5108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190625" y="238125"/>
              <a:ext cx="1427125" cy="1549450"/>
            </a:xfrm>
            <a:custGeom>
              <a:avLst/>
              <a:gdLst/>
              <a:ahLst/>
              <a:cxnLst/>
              <a:rect l="l" t="t" r="r" b="b"/>
              <a:pathLst>
                <a:path w="57085" h="61978" extrusionOk="0">
                  <a:moveTo>
                    <a:pt x="46190" y="8155"/>
                  </a:moveTo>
                  <a:cubicBezTo>
                    <a:pt x="47690" y="8155"/>
                    <a:pt x="48930" y="9395"/>
                    <a:pt x="48930" y="10895"/>
                  </a:cubicBezTo>
                  <a:lnTo>
                    <a:pt x="48930" y="51083"/>
                  </a:lnTo>
                  <a:cubicBezTo>
                    <a:pt x="48930" y="52583"/>
                    <a:pt x="47690" y="53823"/>
                    <a:pt x="46190" y="53823"/>
                  </a:cubicBezTo>
                  <a:lnTo>
                    <a:pt x="10895" y="53823"/>
                  </a:lnTo>
                  <a:cubicBezTo>
                    <a:pt x="9395" y="53823"/>
                    <a:pt x="8155" y="52583"/>
                    <a:pt x="8155" y="51083"/>
                  </a:cubicBezTo>
                  <a:lnTo>
                    <a:pt x="8155" y="10895"/>
                  </a:lnTo>
                  <a:cubicBezTo>
                    <a:pt x="8155" y="9395"/>
                    <a:pt x="9395" y="8155"/>
                    <a:pt x="10895" y="8155"/>
                  </a:cubicBezTo>
                  <a:close/>
                  <a:moveTo>
                    <a:pt x="10895" y="0"/>
                  </a:moveTo>
                  <a:cubicBezTo>
                    <a:pt x="4893" y="0"/>
                    <a:pt x="0" y="4893"/>
                    <a:pt x="0" y="10895"/>
                  </a:cubicBezTo>
                  <a:lnTo>
                    <a:pt x="0" y="51083"/>
                  </a:lnTo>
                  <a:cubicBezTo>
                    <a:pt x="0" y="57085"/>
                    <a:pt x="4893" y="61978"/>
                    <a:pt x="10895" y="61978"/>
                  </a:cubicBezTo>
                  <a:lnTo>
                    <a:pt x="46190" y="61978"/>
                  </a:lnTo>
                  <a:cubicBezTo>
                    <a:pt x="52192" y="61978"/>
                    <a:pt x="57085" y="57085"/>
                    <a:pt x="57085" y="51083"/>
                  </a:cubicBezTo>
                  <a:lnTo>
                    <a:pt x="57085" y="10895"/>
                  </a:lnTo>
                  <a:cubicBezTo>
                    <a:pt x="57085" y="4893"/>
                    <a:pt x="52192" y="0"/>
                    <a:pt x="461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190625" y="4127225"/>
              <a:ext cx="1549450" cy="1330100"/>
            </a:xfrm>
            <a:custGeom>
              <a:avLst/>
              <a:gdLst/>
              <a:ahLst/>
              <a:cxnLst/>
              <a:rect l="l" t="t" r="r" b="b"/>
              <a:pathLst>
                <a:path w="61978" h="53204" extrusionOk="0">
                  <a:moveTo>
                    <a:pt x="49452" y="8155"/>
                  </a:moveTo>
                  <a:cubicBezTo>
                    <a:pt x="51866" y="8155"/>
                    <a:pt x="53823" y="10112"/>
                    <a:pt x="53823" y="12526"/>
                  </a:cubicBezTo>
                  <a:lnTo>
                    <a:pt x="53823" y="20485"/>
                  </a:lnTo>
                  <a:lnTo>
                    <a:pt x="48310" y="14973"/>
                  </a:lnTo>
                  <a:cubicBezTo>
                    <a:pt x="47560" y="14222"/>
                    <a:pt x="46516" y="13766"/>
                    <a:pt x="45439" y="13766"/>
                  </a:cubicBezTo>
                  <a:cubicBezTo>
                    <a:pt x="44363" y="13766"/>
                    <a:pt x="43319" y="14222"/>
                    <a:pt x="42569" y="14973"/>
                  </a:cubicBezTo>
                  <a:lnTo>
                    <a:pt x="30467" y="27042"/>
                  </a:lnTo>
                  <a:lnTo>
                    <a:pt x="21790" y="18365"/>
                  </a:lnTo>
                  <a:cubicBezTo>
                    <a:pt x="20991" y="17566"/>
                    <a:pt x="19947" y="17166"/>
                    <a:pt x="18903" y="17166"/>
                  </a:cubicBezTo>
                  <a:cubicBezTo>
                    <a:pt x="17859" y="17166"/>
                    <a:pt x="16816" y="17566"/>
                    <a:pt x="16016" y="18365"/>
                  </a:cubicBezTo>
                  <a:lnTo>
                    <a:pt x="8155" y="26227"/>
                  </a:lnTo>
                  <a:lnTo>
                    <a:pt x="8155" y="12526"/>
                  </a:lnTo>
                  <a:cubicBezTo>
                    <a:pt x="8155" y="10112"/>
                    <a:pt x="10112" y="8155"/>
                    <a:pt x="12526" y="8155"/>
                  </a:cubicBezTo>
                  <a:close/>
                  <a:moveTo>
                    <a:pt x="18920" y="27009"/>
                  </a:moveTo>
                  <a:lnTo>
                    <a:pt x="36958" y="45048"/>
                  </a:lnTo>
                  <a:lnTo>
                    <a:pt x="12526" y="45048"/>
                  </a:lnTo>
                  <a:cubicBezTo>
                    <a:pt x="10112" y="45048"/>
                    <a:pt x="8155" y="43091"/>
                    <a:pt x="8155" y="40677"/>
                  </a:cubicBezTo>
                  <a:lnTo>
                    <a:pt x="8155" y="37774"/>
                  </a:lnTo>
                  <a:lnTo>
                    <a:pt x="18920" y="27009"/>
                  </a:lnTo>
                  <a:close/>
                  <a:moveTo>
                    <a:pt x="45439" y="23617"/>
                  </a:moveTo>
                  <a:lnTo>
                    <a:pt x="53823" y="32000"/>
                  </a:lnTo>
                  <a:lnTo>
                    <a:pt x="53823" y="40677"/>
                  </a:lnTo>
                  <a:cubicBezTo>
                    <a:pt x="53823" y="43091"/>
                    <a:pt x="51866" y="45048"/>
                    <a:pt x="49452" y="45048"/>
                  </a:cubicBezTo>
                  <a:lnTo>
                    <a:pt x="48245" y="45048"/>
                  </a:lnTo>
                  <a:cubicBezTo>
                    <a:pt x="48082" y="44722"/>
                    <a:pt x="47853" y="44428"/>
                    <a:pt x="47592" y="44167"/>
                  </a:cubicBezTo>
                  <a:lnTo>
                    <a:pt x="36241" y="32816"/>
                  </a:lnTo>
                  <a:lnTo>
                    <a:pt x="45439" y="23617"/>
                  </a:lnTo>
                  <a:close/>
                  <a:moveTo>
                    <a:pt x="12526" y="0"/>
                  </a:moveTo>
                  <a:cubicBezTo>
                    <a:pt x="5611" y="0"/>
                    <a:pt x="0" y="5611"/>
                    <a:pt x="0" y="12526"/>
                  </a:cubicBezTo>
                  <a:lnTo>
                    <a:pt x="0" y="40677"/>
                  </a:lnTo>
                  <a:cubicBezTo>
                    <a:pt x="0" y="47593"/>
                    <a:pt x="5611" y="53203"/>
                    <a:pt x="12526" y="53203"/>
                  </a:cubicBezTo>
                  <a:lnTo>
                    <a:pt x="49452" y="53203"/>
                  </a:lnTo>
                  <a:cubicBezTo>
                    <a:pt x="56367" y="53203"/>
                    <a:pt x="61978" y="47593"/>
                    <a:pt x="61978" y="40677"/>
                  </a:cubicBezTo>
                  <a:lnTo>
                    <a:pt x="61978" y="12526"/>
                  </a:lnTo>
                  <a:cubicBezTo>
                    <a:pt x="61978" y="5611"/>
                    <a:pt x="56367" y="0"/>
                    <a:pt x="494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355350" y="576350"/>
              <a:ext cx="677700" cy="750475"/>
            </a:xfrm>
            <a:custGeom>
              <a:avLst/>
              <a:gdLst/>
              <a:ahLst/>
              <a:cxnLst/>
              <a:rect l="l" t="t" r="r" b="b"/>
              <a:pathLst>
                <a:path w="27108" h="30019" extrusionOk="0">
                  <a:moveTo>
                    <a:pt x="8156" y="11164"/>
                  </a:moveTo>
                  <a:lnTo>
                    <a:pt x="14875" y="15013"/>
                  </a:lnTo>
                  <a:lnTo>
                    <a:pt x="8156" y="18863"/>
                  </a:lnTo>
                  <a:lnTo>
                    <a:pt x="8156" y="11164"/>
                  </a:lnTo>
                  <a:close/>
                  <a:moveTo>
                    <a:pt x="4094" y="0"/>
                  </a:moveTo>
                  <a:cubicBezTo>
                    <a:pt x="3393" y="0"/>
                    <a:pt x="2692" y="188"/>
                    <a:pt x="2056" y="563"/>
                  </a:cubicBezTo>
                  <a:cubicBezTo>
                    <a:pt x="784" y="1280"/>
                    <a:pt x="1" y="2618"/>
                    <a:pt x="1" y="4086"/>
                  </a:cubicBezTo>
                  <a:lnTo>
                    <a:pt x="1" y="25941"/>
                  </a:lnTo>
                  <a:cubicBezTo>
                    <a:pt x="1" y="27409"/>
                    <a:pt x="784" y="28746"/>
                    <a:pt x="2056" y="29464"/>
                  </a:cubicBezTo>
                  <a:cubicBezTo>
                    <a:pt x="2675" y="29823"/>
                    <a:pt x="3393" y="30019"/>
                    <a:pt x="4078" y="30019"/>
                  </a:cubicBezTo>
                  <a:cubicBezTo>
                    <a:pt x="4796" y="30019"/>
                    <a:pt x="5481" y="29823"/>
                    <a:pt x="6133" y="29464"/>
                  </a:cubicBezTo>
                  <a:lnTo>
                    <a:pt x="25053" y="18536"/>
                  </a:lnTo>
                  <a:cubicBezTo>
                    <a:pt x="26325" y="17819"/>
                    <a:pt x="27108" y="16481"/>
                    <a:pt x="27108" y="15013"/>
                  </a:cubicBezTo>
                  <a:cubicBezTo>
                    <a:pt x="27108" y="13545"/>
                    <a:pt x="26325" y="12208"/>
                    <a:pt x="25053" y="11490"/>
                  </a:cubicBezTo>
                  <a:lnTo>
                    <a:pt x="6133" y="563"/>
                  </a:lnTo>
                  <a:cubicBezTo>
                    <a:pt x="5497" y="188"/>
                    <a:pt x="4796" y="0"/>
                    <a:pt x="409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542100" y="617325"/>
              <a:ext cx="724175" cy="786975"/>
            </a:xfrm>
            <a:custGeom>
              <a:avLst/>
              <a:gdLst/>
              <a:ahLst/>
              <a:cxnLst/>
              <a:rect l="l" t="t" r="r" b="b"/>
              <a:pathLst>
                <a:path w="28967" h="31479" extrusionOk="0">
                  <a:moveTo>
                    <a:pt x="14483" y="14581"/>
                  </a:moveTo>
                  <a:lnTo>
                    <a:pt x="16082" y="18333"/>
                  </a:lnTo>
                  <a:lnTo>
                    <a:pt x="12885" y="18333"/>
                  </a:lnTo>
                  <a:lnTo>
                    <a:pt x="14483" y="14581"/>
                  </a:lnTo>
                  <a:close/>
                  <a:moveTo>
                    <a:pt x="14483" y="0"/>
                  </a:moveTo>
                  <a:cubicBezTo>
                    <a:pt x="12852" y="0"/>
                    <a:pt x="11352" y="979"/>
                    <a:pt x="10732" y="2512"/>
                  </a:cubicBezTo>
                  <a:lnTo>
                    <a:pt x="881" y="25803"/>
                  </a:lnTo>
                  <a:cubicBezTo>
                    <a:pt x="0" y="27890"/>
                    <a:pt x="979" y="30271"/>
                    <a:pt x="3066" y="31152"/>
                  </a:cubicBezTo>
                  <a:cubicBezTo>
                    <a:pt x="3580" y="31372"/>
                    <a:pt x="4116" y="31476"/>
                    <a:pt x="4645" y="31476"/>
                  </a:cubicBezTo>
                  <a:cubicBezTo>
                    <a:pt x="6231" y="31476"/>
                    <a:pt x="7747" y="30541"/>
                    <a:pt x="8383" y="28999"/>
                  </a:cubicBezTo>
                  <a:lnTo>
                    <a:pt x="9460" y="26488"/>
                  </a:lnTo>
                  <a:lnTo>
                    <a:pt x="19507" y="26488"/>
                  </a:lnTo>
                  <a:lnTo>
                    <a:pt x="20583" y="28999"/>
                  </a:lnTo>
                  <a:cubicBezTo>
                    <a:pt x="21236" y="30532"/>
                    <a:pt x="22736" y="31478"/>
                    <a:pt x="24335" y="31478"/>
                  </a:cubicBezTo>
                  <a:cubicBezTo>
                    <a:pt x="24857" y="31478"/>
                    <a:pt x="25411" y="31381"/>
                    <a:pt x="25900" y="31152"/>
                  </a:cubicBezTo>
                  <a:cubicBezTo>
                    <a:pt x="27988" y="30271"/>
                    <a:pt x="28967" y="27890"/>
                    <a:pt x="28086" y="25803"/>
                  </a:cubicBezTo>
                  <a:lnTo>
                    <a:pt x="18235" y="2512"/>
                  </a:lnTo>
                  <a:cubicBezTo>
                    <a:pt x="17615" y="979"/>
                    <a:pt x="16114" y="0"/>
                    <a:pt x="1448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5175950" y="3812525"/>
              <a:ext cx="1233875" cy="1644800"/>
            </a:xfrm>
            <a:custGeom>
              <a:avLst/>
              <a:gdLst/>
              <a:ahLst/>
              <a:cxnLst/>
              <a:rect l="l" t="t" r="r" b="b"/>
              <a:pathLst>
                <a:path w="49355" h="65792" extrusionOk="0">
                  <a:moveTo>
                    <a:pt x="16702" y="40576"/>
                  </a:moveTo>
                  <a:cubicBezTo>
                    <a:pt x="21399" y="40576"/>
                    <a:pt x="25248" y="44393"/>
                    <a:pt x="25248" y="49090"/>
                  </a:cubicBezTo>
                  <a:cubicBezTo>
                    <a:pt x="25248" y="53820"/>
                    <a:pt x="21399" y="57636"/>
                    <a:pt x="16702" y="57636"/>
                  </a:cubicBezTo>
                  <a:cubicBezTo>
                    <a:pt x="12004" y="57636"/>
                    <a:pt x="8188" y="53820"/>
                    <a:pt x="8188" y="49090"/>
                  </a:cubicBezTo>
                  <a:cubicBezTo>
                    <a:pt x="8188" y="44393"/>
                    <a:pt x="12004" y="40576"/>
                    <a:pt x="16702" y="40576"/>
                  </a:cubicBezTo>
                  <a:close/>
                  <a:moveTo>
                    <a:pt x="29313" y="0"/>
                  </a:moveTo>
                  <a:cubicBezTo>
                    <a:pt x="28929" y="0"/>
                    <a:pt x="28538" y="52"/>
                    <a:pt x="28151" y="160"/>
                  </a:cubicBezTo>
                  <a:cubicBezTo>
                    <a:pt x="26422" y="682"/>
                    <a:pt x="25248" y="2313"/>
                    <a:pt x="25248" y="4140"/>
                  </a:cubicBezTo>
                  <a:lnTo>
                    <a:pt x="25248" y="34770"/>
                  </a:lnTo>
                  <a:cubicBezTo>
                    <a:pt x="22736" y="33269"/>
                    <a:pt x="19833" y="32421"/>
                    <a:pt x="16702" y="32421"/>
                  </a:cubicBezTo>
                  <a:cubicBezTo>
                    <a:pt x="7503" y="32421"/>
                    <a:pt x="0" y="39891"/>
                    <a:pt x="0" y="49090"/>
                  </a:cubicBezTo>
                  <a:cubicBezTo>
                    <a:pt x="0" y="58321"/>
                    <a:pt x="7503" y="65791"/>
                    <a:pt x="16702" y="65791"/>
                  </a:cubicBezTo>
                  <a:cubicBezTo>
                    <a:pt x="25900" y="65791"/>
                    <a:pt x="33403" y="58321"/>
                    <a:pt x="33403" y="49090"/>
                  </a:cubicBezTo>
                  <a:lnTo>
                    <a:pt x="33403" y="12066"/>
                  </a:lnTo>
                  <a:cubicBezTo>
                    <a:pt x="34806" y="12588"/>
                    <a:pt x="36371" y="12882"/>
                    <a:pt x="38068" y="12882"/>
                  </a:cubicBezTo>
                  <a:cubicBezTo>
                    <a:pt x="40971" y="12882"/>
                    <a:pt x="41199" y="15002"/>
                    <a:pt x="41199" y="15198"/>
                  </a:cubicBezTo>
                  <a:cubicBezTo>
                    <a:pt x="41199" y="17481"/>
                    <a:pt x="43026" y="19275"/>
                    <a:pt x="45277" y="19275"/>
                  </a:cubicBezTo>
                  <a:cubicBezTo>
                    <a:pt x="47527" y="19275"/>
                    <a:pt x="49354" y="17481"/>
                    <a:pt x="49354" y="15198"/>
                  </a:cubicBezTo>
                  <a:cubicBezTo>
                    <a:pt x="49354" y="10859"/>
                    <a:pt x="45864" y="4727"/>
                    <a:pt x="38068" y="4727"/>
                  </a:cubicBezTo>
                  <a:cubicBezTo>
                    <a:pt x="34871" y="4727"/>
                    <a:pt x="32914" y="2150"/>
                    <a:pt x="32718" y="1856"/>
                  </a:cubicBezTo>
                  <a:cubicBezTo>
                    <a:pt x="31955" y="660"/>
                    <a:pt x="30675" y="0"/>
                    <a:pt x="2931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698275" y="238125"/>
              <a:ext cx="203900" cy="606750"/>
            </a:xfrm>
            <a:custGeom>
              <a:avLst/>
              <a:gdLst/>
              <a:ahLst/>
              <a:cxnLst/>
              <a:rect l="l" t="t" r="r" b="b"/>
              <a:pathLst>
                <a:path w="8156" h="24270" extrusionOk="0"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192"/>
                  </a:lnTo>
                  <a:cubicBezTo>
                    <a:pt x="0" y="22442"/>
                    <a:pt x="1827" y="24269"/>
                    <a:pt x="4078" y="24269"/>
                  </a:cubicBezTo>
                  <a:cubicBezTo>
                    <a:pt x="6328" y="24269"/>
                    <a:pt x="8155" y="22442"/>
                    <a:pt x="8155" y="20192"/>
                  </a:cubicBezTo>
                  <a:lnTo>
                    <a:pt x="8155" y="4077"/>
                  </a:ln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698275" y="9924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207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731"/>
                    <a:pt x="3001" y="8155"/>
                    <a:pt x="4078" y="8155"/>
                  </a:cubicBezTo>
                  <a:cubicBezTo>
                    <a:pt x="5154" y="8155"/>
                    <a:pt x="6198" y="7731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207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5544550" y="2747400"/>
              <a:ext cx="865275" cy="203900"/>
            </a:xfrm>
            <a:custGeom>
              <a:avLst/>
              <a:gdLst/>
              <a:ahLst/>
              <a:cxnLst/>
              <a:rect l="l" t="t" r="r" b="b"/>
              <a:pathLst>
                <a:path w="34611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30533" y="8155"/>
                  </a:lnTo>
                  <a:cubicBezTo>
                    <a:pt x="32783" y="8155"/>
                    <a:pt x="34610" y="6329"/>
                    <a:pt x="34610" y="4078"/>
                  </a:cubicBezTo>
                  <a:cubicBezTo>
                    <a:pt x="34610" y="1827"/>
                    <a:pt x="32783" y="0"/>
                    <a:pt x="305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190625" y="2745775"/>
              <a:ext cx="868525" cy="203900"/>
            </a:xfrm>
            <a:custGeom>
              <a:avLst/>
              <a:gdLst/>
              <a:ahLst/>
              <a:cxnLst/>
              <a:rect l="l" t="t" r="r" b="b"/>
              <a:pathLst>
                <a:path w="34741" h="8156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7" y="8155"/>
                  </a:cubicBezTo>
                  <a:lnTo>
                    <a:pt x="30663" y="8155"/>
                  </a:lnTo>
                  <a:cubicBezTo>
                    <a:pt x="32913" y="8155"/>
                    <a:pt x="34740" y="6328"/>
                    <a:pt x="34740" y="4078"/>
                  </a:cubicBezTo>
                  <a:cubicBezTo>
                    <a:pt x="34740" y="1827"/>
                    <a:pt x="32913" y="0"/>
                    <a:pt x="306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461929" y="3339881"/>
            <a:ext cx="303565" cy="403908"/>
            <a:chOff x="1840100" y="238225"/>
            <a:chExt cx="3922025" cy="5218450"/>
          </a:xfrm>
        </p:grpSpPr>
        <p:sp>
          <p:nvSpPr>
            <p:cNvPr id="602" name="Google Shape;602;p40"/>
            <p:cNvSpPr/>
            <p:nvPr/>
          </p:nvSpPr>
          <p:spPr>
            <a:xfrm>
              <a:off x="1840100" y="238225"/>
              <a:ext cx="3922025" cy="5218450"/>
            </a:xfrm>
            <a:custGeom>
              <a:avLst/>
              <a:gdLst/>
              <a:ahLst/>
              <a:cxnLst/>
              <a:rect l="l" t="t" r="r" b="b"/>
              <a:pathLst>
                <a:path w="156881" h="208738" extrusionOk="0">
                  <a:moveTo>
                    <a:pt x="115731" y="25902"/>
                  </a:moveTo>
                  <a:cubicBezTo>
                    <a:pt x="117887" y="27813"/>
                    <a:pt x="119946" y="29848"/>
                    <a:pt x="121833" y="32029"/>
                  </a:cubicBezTo>
                  <a:lnTo>
                    <a:pt x="116907" y="36955"/>
                  </a:lnTo>
                  <a:cubicBezTo>
                    <a:pt x="115020" y="34774"/>
                    <a:pt x="112986" y="32715"/>
                    <a:pt x="110780" y="30853"/>
                  </a:cubicBezTo>
                  <a:lnTo>
                    <a:pt x="115731" y="25902"/>
                  </a:lnTo>
                  <a:close/>
                  <a:moveTo>
                    <a:pt x="73943" y="23377"/>
                  </a:moveTo>
                  <a:cubicBezTo>
                    <a:pt x="93477" y="23377"/>
                    <a:pt x="110437" y="34553"/>
                    <a:pt x="118819" y="50827"/>
                  </a:cubicBezTo>
                  <a:lnTo>
                    <a:pt x="116049" y="54283"/>
                  </a:lnTo>
                  <a:cubicBezTo>
                    <a:pt x="115657" y="54773"/>
                    <a:pt x="115118" y="55092"/>
                    <a:pt x="114505" y="55214"/>
                  </a:cubicBezTo>
                  <a:cubicBezTo>
                    <a:pt x="110706" y="55974"/>
                    <a:pt x="107888" y="59087"/>
                    <a:pt x="107496" y="62959"/>
                  </a:cubicBezTo>
                  <a:lnTo>
                    <a:pt x="107030" y="67591"/>
                  </a:lnTo>
                  <a:cubicBezTo>
                    <a:pt x="106687" y="70900"/>
                    <a:pt x="108207" y="74037"/>
                    <a:pt x="110976" y="75826"/>
                  </a:cubicBezTo>
                  <a:lnTo>
                    <a:pt x="109383" y="75262"/>
                  </a:lnTo>
                  <a:cubicBezTo>
                    <a:pt x="108599" y="74968"/>
                    <a:pt x="107986" y="74331"/>
                    <a:pt x="107765" y="73547"/>
                  </a:cubicBezTo>
                  <a:lnTo>
                    <a:pt x="105143" y="64920"/>
                  </a:lnTo>
                  <a:cubicBezTo>
                    <a:pt x="104481" y="62714"/>
                    <a:pt x="103011" y="60900"/>
                    <a:pt x="101025" y="59797"/>
                  </a:cubicBezTo>
                  <a:lnTo>
                    <a:pt x="95560" y="56734"/>
                  </a:lnTo>
                  <a:cubicBezTo>
                    <a:pt x="94228" y="55983"/>
                    <a:pt x="92741" y="55609"/>
                    <a:pt x="91255" y="55609"/>
                  </a:cubicBezTo>
                  <a:cubicBezTo>
                    <a:pt x="89732" y="55609"/>
                    <a:pt x="88211" y="56002"/>
                    <a:pt x="86859" y="56783"/>
                  </a:cubicBezTo>
                  <a:lnTo>
                    <a:pt x="82497" y="59307"/>
                  </a:lnTo>
                  <a:cubicBezTo>
                    <a:pt x="82085" y="59544"/>
                    <a:pt x="81634" y="59660"/>
                    <a:pt x="81186" y="59660"/>
                  </a:cubicBezTo>
                  <a:cubicBezTo>
                    <a:pt x="80568" y="59660"/>
                    <a:pt x="79955" y="59439"/>
                    <a:pt x="79458" y="59013"/>
                  </a:cubicBezTo>
                  <a:lnTo>
                    <a:pt x="62277" y="44136"/>
                  </a:lnTo>
                  <a:cubicBezTo>
                    <a:pt x="61125" y="43156"/>
                    <a:pt x="59728" y="42470"/>
                    <a:pt x="58233" y="42176"/>
                  </a:cubicBezTo>
                  <a:lnTo>
                    <a:pt x="47645" y="40043"/>
                  </a:lnTo>
                  <a:cubicBezTo>
                    <a:pt x="46959" y="39921"/>
                    <a:pt x="46346" y="39504"/>
                    <a:pt x="45979" y="38916"/>
                  </a:cubicBezTo>
                  <a:lnTo>
                    <a:pt x="42793" y="34137"/>
                  </a:lnTo>
                  <a:cubicBezTo>
                    <a:pt x="51567" y="27250"/>
                    <a:pt x="62449" y="23377"/>
                    <a:pt x="73943" y="23377"/>
                  </a:cubicBezTo>
                  <a:close/>
                  <a:moveTo>
                    <a:pt x="30955" y="110678"/>
                  </a:moveTo>
                  <a:cubicBezTo>
                    <a:pt x="32842" y="112859"/>
                    <a:pt x="34876" y="114893"/>
                    <a:pt x="37082" y="116780"/>
                  </a:cubicBezTo>
                  <a:lnTo>
                    <a:pt x="32131" y="121731"/>
                  </a:lnTo>
                  <a:cubicBezTo>
                    <a:pt x="29975" y="119819"/>
                    <a:pt x="27916" y="117785"/>
                    <a:pt x="26029" y="115604"/>
                  </a:cubicBezTo>
                  <a:lnTo>
                    <a:pt x="30955" y="110678"/>
                  </a:lnTo>
                  <a:close/>
                  <a:moveTo>
                    <a:pt x="125706" y="36882"/>
                  </a:moveTo>
                  <a:cubicBezTo>
                    <a:pt x="133279" y="47469"/>
                    <a:pt x="137544" y="60288"/>
                    <a:pt x="137544" y="73816"/>
                  </a:cubicBezTo>
                  <a:cubicBezTo>
                    <a:pt x="137544" y="108888"/>
                    <a:pt x="109015" y="137417"/>
                    <a:pt x="73919" y="137417"/>
                  </a:cubicBezTo>
                  <a:cubicBezTo>
                    <a:pt x="60414" y="137417"/>
                    <a:pt x="47572" y="133152"/>
                    <a:pt x="37009" y="125603"/>
                  </a:cubicBezTo>
                  <a:lnTo>
                    <a:pt x="42033" y="120555"/>
                  </a:lnTo>
                  <a:cubicBezTo>
                    <a:pt x="51126" y="126780"/>
                    <a:pt x="62106" y="130432"/>
                    <a:pt x="73919" y="130432"/>
                  </a:cubicBezTo>
                  <a:cubicBezTo>
                    <a:pt x="105143" y="130432"/>
                    <a:pt x="130534" y="105041"/>
                    <a:pt x="130534" y="73816"/>
                  </a:cubicBezTo>
                  <a:cubicBezTo>
                    <a:pt x="130534" y="65385"/>
                    <a:pt x="128671" y="57371"/>
                    <a:pt x="125363" y="50165"/>
                  </a:cubicBezTo>
                  <a:cubicBezTo>
                    <a:pt x="125289" y="49994"/>
                    <a:pt x="125216" y="49822"/>
                    <a:pt x="125118" y="49651"/>
                  </a:cubicBezTo>
                  <a:cubicBezTo>
                    <a:pt x="123843" y="46955"/>
                    <a:pt x="122348" y="44357"/>
                    <a:pt x="120681" y="41931"/>
                  </a:cubicBezTo>
                  <a:lnTo>
                    <a:pt x="125706" y="36882"/>
                  </a:lnTo>
                  <a:close/>
                  <a:moveTo>
                    <a:pt x="78257" y="156656"/>
                  </a:moveTo>
                  <a:lnTo>
                    <a:pt x="78257" y="172905"/>
                  </a:lnTo>
                  <a:lnTo>
                    <a:pt x="69605" y="172905"/>
                  </a:lnTo>
                  <a:lnTo>
                    <a:pt x="69605" y="156656"/>
                  </a:lnTo>
                  <a:cubicBezTo>
                    <a:pt x="71051" y="156730"/>
                    <a:pt x="72473" y="156779"/>
                    <a:pt x="73919" y="156779"/>
                  </a:cubicBezTo>
                  <a:cubicBezTo>
                    <a:pt x="75389" y="156779"/>
                    <a:pt x="76811" y="156730"/>
                    <a:pt x="78257" y="156656"/>
                  </a:cubicBezTo>
                  <a:close/>
                  <a:moveTo>
                    <a:pt x="98624" y="179082"/>
                  </a:moveTo>
                  <a:cubicBezTo>
                    <a:pt x="101467" y="179082"/>
                    <a:pt x="103770" y="181385"/>
                    <a:pt x="103770" y="184228"/>
                  </a:cubicBezTo>
                  <a:lnTo>
                    <a:pt x="103770" y="187733"/>
                  </a:lnTo>
                  <a:lnTo>
                    <a:pt x="64654" y="187733"/>
                  </a:lnTo>
                  <a:cubicBezTo>
                    <a:pt x="62963" y="187733"/>
                    <a:pt x="61566" y="189106"/>
                    <a:pt x="61566" y="190821"/>
                  </a:cubicBezTo>
                  <a:cubicBezTo>
                    <a:pt x="61566" y="192537"/>
                    <a:pt x="62963" y="193909"/>
                    <a:pt x="64654" y="193909"/>
                  </a:cubicBezTo>
                  <a:lnTo>
                    <a:pt x="106859" y="193909"/>
                  </a:lnTo>
                  <a:cubicBezTo>
                    <a:pt x="109702" y="193909"/>
                    <a:pt x="112005" y="196213"/>
                    <a:pt x="112005" y="199056"/>
                  </a:cubicBezTo>
                  <a:lnTo>
                    <a:pt x="112005" y="202561"/>
                  </a:lnTo>
                  <a:lnTo>
                    <a:pt x="35857" y="202561"/>
                  </a:lnTo>
                  <a:lnTo>
                    <a:pt x="35857" y="199056"/>
                  </a:lnTo>
                  <a:cubicBezTo>
                    <a:pt x="35857" y="196213"/>
                    <a:pt x="38160" y="193909"/>
                    <a:pt x="41003" y="193909"/>
                  </a:cubicBezTo>
                  <a:lnTo>
                    <a:pt x="50292" y="193909"/>
                  </a:lnTo>
                  <a:cubicBezTo>
                    <a:pt x="51983" y="193909"/>
                    <a:pt x="53380" y="192537"/>
                    <a:pt x="53380" y="190821"/>
                  </a:cubicBezTo>
                  <a:cubicBezTo>
                    <a:pt x="53380" y="189106"/>
                    <a:pt x="51983" y="187733"/>
                    <a:pt x="50292" y="187733"/>
                  </a:cubicBezTo>
                  <a:lnTo>
                    <a:pt x="44092" y="187733"/>
                  </a:lnTo>
                  <a:lnTo>
                    <a:pt x="44092" y="184228"/>
                  </a:lnTo>
                  <a:cubicBezTo>
                    <a:pt x="44092" y="181385"/>
                    <a:pt x="46395" y="179082"/>
                    <a:pt x="49238" y="179082"/>
                  </a:cubicBezTo>
                  <a:close/>
                  <a:moveTo>
                    <a:pt x="111010" y="0"/>
                  </a:moveTo>
                  <a:cubicBezTo>
                    <a:pt x="110693" y="0"/>
                    <a:pt x="110375" y="47"/>
                    <a:pt x="110069" y="143"/>
                  </a:cubicBezTo>
                  <a:cubicBezTo>
                    <a:pt x="109285" y="388"/>
                    <a:pt x="108648" y="927"/>
                    <a:pt x="108256" y="1663"/>
                  </a:cubicBezTo>
                  <a:lnTo>
                    <a:pt x="102153" y="13329"/>
                  </a:lnTo>
                  <a:cubicBezTo>
                    <a:pt x="101369" y="14824"/>
                    <a:pt x="101932" y="16686"/>
                    <a:pt x="103452" y="17495"/>
                  </a:cubicBezTo>
                  <a:cubicBezTo>
                    <a:pt x="106050" y="18843"/>
                    <a:pt x="108501" y="20363"/>
                    <a:pt x="110853" y="22054"/>
                  </a:cubicBezTo>
                  <a:lnTo>
                    <a:pt x="105829" y="27078"/>
                  </a:lnTo>
                  <a:cubicBezTo>
                    <a:pt x="96736" y="20853"/>
                    <a:pt x="85756" y="17201"/>
                    <a:pt x="73919" y="17201"/>
                  </a:cubicBezTo>
                  <a:cubicBezTo>
                    <a:pt x="54802" y="17201"/>
                    <a:pt x="37107" y="26760"/>
                    <a:pt x="26592" y="42764"/>
                  </a:cubicBezTo>
                  <a:cubicBezTo>
                    <a:pt x="25661" y="44185"/>
                    <a:pt x="26053" y="46097"/>
                    <a:pt x="27475" y="47028"/>
                  </a:cubicBezTo>
                  <a:cubicBezTo>
                    <a:pt x="28000" y="47381"/>
                    <a:pt x="28592" y="47551"/>
                    <a:pt x="29177" y="47551"/>
                  </a:cubicBezTo>
                  <a:cubicBezTo>
                    <a:pt x="30175" y="47551"/>
                    <a:pt x="31152" y="47058"/>
                    <a:pt x="31739" y="46146"/>
                  </a:cubicBezTo>
                  <a:cubicBezTo>
                    <a:pt x="33626" y="43278"/>
                    <a:pt x="35783" y="40656"/>
                    <a:pt x="38136" y="38279"/>
                  </a:cubicBezTo>
                  <a:lnTo>
                    <a:pt x="40807" y="42323"/>
                  </a:lnTo>
                  <a:cubicBezTo>
                    <a:pt x="42106" y="44259"/>
                    <a:pt x="44141" y="45656"/>
                    <a:pt x="46420" y="46097"/>
                  </a:cubicBezTo>
                  <a:lnTo>
                    <a:pt x="57032" y="48229"/>
                  </a:lnTo>
                  <a:cubicBezTo>
                    <a:pt x="57473" y="48303"/>
                    <a:pt x="57890" y="48523"/>
                    <a:pt x="58233" y="48817"/>
                  </a:cubicBezTo>
                  <a:lnTo>
                    <a:pt x="75438" y="63694"/>
                  </a:lnTo>
                  <a:cubicBezTo>
                    <a:pt x="77066" y="65109"/>
                    <a:pt x="79110" y="65838"/>
                    <a:pt x="81174" y="65838"/>
                  </a:cubicBezTo>
                  <a:cubicBezTo>
                    <a:pt x="82685" y="65838"/>
                    <a:pt x="84207" y="65448"/>
                    <a:pt x="85585" y="64650"/>
                  </a:cubicBezTo>
                  <a:lnTo>
                    <a:pt x="89947" y="62126"/>
                  </a:lnTo>
                  <a:cubicBezTo>
                    <a:pt x="90357" y="61902"/>
                    <a:pt x="90811" y="61786"/>
                    <a:pt x="91265" y="61786"/>
                  </a:cubicBezTo>
                  <a:cubicBezTo>
                    <a:pt x="91706" y="61786"/>
                    <a:pt x="92146" y="61896"/>
                    <a:pt x="92545" y="62126"/>
                  </a:cubicBezTo>
                  <a:lnTo>
                    <a:pt x="98011" y="65165"/>
                  </a:lnTo>
                  <a:cubicBezTo>
                    <a:pt x="98599" y="65508"/>
                    <a:pt x="99040" y="66047"/>
                    <a:pt x="99236" y="66709"/>
                  </a:cubicBezTo>
                  <a:lnTo>
                    <a:pt x="101834" y="75336"/>
                  </a:lnTo>
                  <a:cubicBezTo>
                    <a:pt x="102643" y="77983"/>
                    <a:pt x="104677" y="80140"/>
                    <a:pt x="107275" y="81071"/>
                  </a:cubicBezTo>
                  <a:lnTo>
                    <a:pt x="111417" y="82566"/>
                  </a:lnTo>
                  <a:cubicBezTo>
                    <a:pt x="112079" y="82787"/>
                    <a:pt x="112765" y="82909"/>
                    <a:pt x="113427" y="82909"/>
                  </a:cubicBezTo>
                  <a:cubicBezTo>
                    <a:pt x="114530" y="82909"/>
                    <a:pt x="115633" y="82591"/>
                    <a:pt x="116613" y="81953"/>
                  </a:cubicBezTo>
                  <a:cubicBezTo>
                    <a:pt x="118157" y="80948"/>
                    <a:pt x="119137" y="79306"/>
                    <a:pt x="119284" y="77468"/>
                  </a:cubicBezTo>
                  <a:cubicBezTo>
                    <a:pt x="119456" y="75287"/>
                    <a:pt x="118402" y="73179"/>
                    <a:pt x="116540" y="72027"/>
                  </a:cubicBezTo>
                  <a:lnTo>
                    <a:pt x="114383" y="70679"/>
                  </a:lnTo>
                  <a:cubicBezTo>
                    <a:pt x="113549" y="70165"/>
                    <a:pt x="113084" y="69209"/>
                    <a:pt x="113182" y="68204"/>
                  </a:cubicBezTo>
                  <a:lnTo>
                    <a:pt x="113647" y="63572"/>
                  </a:lnTo>
                  <a:cubicBezTo>
                    <a:pt x="113746" y="62420"/>
                    <a:pt x="114603" y="61513"/>
                    <a:pt x="115731" y="61268"/>
                  </a:cubicBezTo>
                  <a:cubicBezTo>
                    <a:pt x="117765" y="60876"/>
                    <a:pt x="119579" y="59748"/>
                    <a:pt x="120878" y="58155"/>
                  </a:cubicBezTo>
                  <a:lnTo>
                    <a:pt x="121564" y="57273"/>
                  </a:lnTo>
                  <a:cubicBezTo>
                    <a:pt x="123377" y="62444"/>
                    <a:pt x="124358" y="68008"/>
                    <a:pt x="124358" y="73816"/>
                  </a:cubicBezTo>
                  <a:cubicBezTo>
                    <a:pt x="124358" y="101634"/>
                    <a:pt x="101736" y="124255"/>
                    <a:pt x="73919" y="124255"/>
                  </a:cubicBezTo>
                  <a:cubicBezTo>
                    <a:pt x="46126" y="124255"/>
                    <a:pt x="23504" y="101634"/>
                    <a:pt x="23504" y="73816"/>
                  </a:cubicBezTo>
                  <a:cubicBezTo>
                    <a:pt x="23504" y="68572"/>
                    <a:pt x="24288" y="63400"/>
                    <a:pt x="25882" y="58474"/>
                  </a:cubicBezTo>
                  <a:cubicBezTo>
                    <a:pt x="26396" y="56856"/>
                    <a:pt x="25489" y="55116"/>
                    <a:pt x="23872" y="54577"/>
                  </a:cubicBezTo>
                  <a:cubicBezTo>
                    <a:pt x="23564" y="54479"/>
                    <a:pt x="23253" y="54433"/>
                    <a:pt x="22945" y="54433"/>
                  </a:cubicBezTo>
                  <a:cubicBezTo>
                    <a:pt x="21637" y="54433"/>
                    <a:pt x="20416" y="55277"/>
                    <a:pt x="19999" y="56587"/>
                  </a:cubicBezTo>
                  <a:cubicBezTo>
                    <a:pt x="18210" y="62150"/>
                    <a:pt x="17328" y="67934"/>
                    <a:pt x="17328" y="73816"/>
                  </a:cubicBezTo>
                  <a:cubicBezTo>
                    <a:pt x="17328" y="85630"/>
                    <a:pt x="20955" y="96610"/>
                    <a:pt x="27181" y="105702"/>
                  </a:cubicBezTo>
                  <a:lnTo>
                    <a:pt x="22156" y="110727"/>
                  </a:lnTo>
                  <a:cubicBezTo>
                    <a:pt x="20490" y="108398"/>
                    <a:pt x="18970" y="105923"/>
                    <a:pt x="17598" y="103325"/>
                  </a:cubicBezTo>
                  <a:cubicBezTo>
                    <a:pt x="17049" y="102280"/>
                    <a:pt x="15975" y="101678"/>
                    <a:pt x="14858" y="101678"/>
                  </a:cubicBezTo>
                  <a:cubicBezTo>
                    <a:pt x="14377" y="101678"/>
                    <a:pt x="13889" y="101790"/>
                    <a:pt x="13431" y="102026"/>
                  </a:cubicBezTo>
                  <a:lnTo>
                    <a:pt x="1765" y="108153"/>
                  </a:lnTo>
                  <a:cubicBezTo>
                    <a:pt x="1030" y="108521"/>
                    <a:pt x="490" y="109183"/>
                    <a:pt x="245" y="109967"/>
                  </a:cubicBezTo>
                  <a:cubicBezTo>
                    <a:pt x="0" y="110751"/>
                    <a:pt x="74" y="111584"/>
                    <a:pt x="466" y="112320"/>
                  </a:cubicBezTo>
                  <a:cubicBezTo>
                    <a:pt x="13235" y="136583"/>
                    <a:pt x="36763" y="152735"/>
                    <a:pt x="63429" y="156117"/>
                  </a:cubicBezTo>
                  <a:lnTo>
                    <a:pt x="63429" y="172905"/>
                  </a:lnTo>
                  <a:lnTo>
                    <a:pt x="49238" y="172905"/>
                  </a:lnTo>
                  <a:cubicBezTo>
                    <a:pt x="42989" y="172905"/>
                    <a:pt x="37915" y="177979"/>
                    <a:pt x="37915" y="184228"/>
                  </a:cubicBezTo>
                  <a:lnTo>
                    <a:pt x="37915" y="188174"/>
                  </a:lnTo>
                  <a:cubicBezTo>
                    <a:pt x="33161" y="189522"/>
                    <a:pt x="29680" y="193885"/>
                    <a:pt x="29680" y="199056"/>
                  </a:cubicBezTo>
                  <a:lnTo>
                    <a:pt x="29680" y="205649"/>
                  </a:lnTo>
                  <a:cubicBezTo>
                    <a:pt x="29680" y="207340"/>
                    <a:pt x="31053" y="208737"/>
                    <a:pt x="32769" y="208737"/>
                  </a:cubicBezTo>
                  <a:lnTo>
                    <a:pt x="115093" y="208737"/>
                  </a:lnTo>
                  <a:cubicBezTo>
                    <a:pt x="116809" y="208737"/>
                    <a:pt x="118182" y="207340"/>
                    <a:pt x="118182" y="205649"/>
                  </a:cubicBezTo>
                  <a:lnTo>
                    <a:pt x="118182" y="199056"/>
                  </a:lnTo>
                  <a:cubicBezTo>
                    <a:pt x="118182" y="193885"/>
                    <a:pt x="114701" y="189522"/>
                    <a:pt x="109947" y="188174"/>
                  </a:cubicBezTo>
                  <a:lnTo>
                    <a:pt x="109947" y="184228"/>
                  </a:lnTo>
                  <a:cubicBezTo>
                    <a:pt x="109947" y="177979"/>
                    <a:pt x="104873" y="172905"/>
                    <a:pt x="98624" y="172905"/>
                  </a:cubicBezTo>
                  <a:lnTo>
                    <a:pt x="84433" y="172905"/>
                  </a:lnTo>
                  <a:lnTo>
                    <a:pt x="84433" y="156117"/>
                  </a:lnTo>
                  <a:cubicBezTo>
                    <a:pt x="125240" y="150946"/>
                    <a:pt x="156881" y="115996"/>
                    <a:pt x="156881" y="73816"/>
                  </a:cubicBezTo>
                  <a:cubicBezTo>
                    <a:pt x="156881" y="72101"/>
                    <a:pt x="155508" y="70728"/>
                    <a:pt x="153793" y="70728"/>
                  </a:cubicBezTo>
                  <a:cubicBezTo>
                    <a:pt x="152102" y="70728"/>
                    <a:pt x="150705" y="72101"/>
                    <a:pt x="150705" y="73816"/>
                  </a:cubicBezTo>
                  <a:cubicBezTo>
                    <a:pt x="150705" y="116143"/>
                    <a:pt x="116270" y="150602"/>
                    <a:pt x="73919" y="150602"/>
                  </a:cubicBezTo>
                  <a:cubicBezTo>
                    <a:pt x="46371" y="150602"/>
                    <a:pt x="21176" y="135946"/>
                    <a:pt x="7426" y="112148"/>
                  </a:cubicBezTo>
                  <a:lnTo>
                    <a:pt x="13627" y="108913"/>
                  </a:lnTo>
                  <a:cubicBezTo>
                    <a:pt x="26151" y="130383"/>
                    <a:pt x="48969" y="143593"/>
                    <a:pt x="73919" y="143593"/>
                  </a:cubicBezTo>
                  <a:cubicBezTo>
                    <a:pt x="112422" y="143593"/>
                    <a:pt x="143720" y="112295"/>
                    <a:pt x="143720" y="73816"/>
                  </a:cubicBezTo>
                  <a:cubicBezTo>
                    <a:pt x="143720" y="48866"/>
                    <a:pt x="130510" y="26024"/>
                    <a:pt x="109015" y="13500"/>
                  </a:cubicBezTo>
                  <a:lnTo>
                    <a:pt x="112275" y="7324"/>
                  </a:lnTo>
                  <a:cubicBezTo>
                    <a:pt x="131637" y="18549"/>
                    <a:pt x="145460" y="38034"/>
                    <a:pt x="149479" y="59993"/>
                  </a:cubicBezTo>
                  <a:cubicBezTo>
                    <a:pt x="149741" y="61501"/>
                    <a:pt x="151055" y="62541"/>
                    <a:pt x="152518" y="62541"/>
                  </a:cubicBezTo>
                  <a:cubicBezTo>
                    <a:pt x="152696" y="62541"/>
                    <a:pt x="152876" y="62525"/>
                    <a:pt x="153058" y="62493"/>
                  </a:cubicBezTo>
                  <a:cubicBezTo>
                    <a:pt x="154749" y="62175"/>
                    <a:pt x="155852" y="60582"/>
                    <a:pt x="155533" y="58891"/>
                  </a:cubicBezTo>
                  <a:cubicBezTo>
                    <a:pt x="153278" y="46514"/>
                    <a:pt x="148107" y="34602"/>
                    <a:pt x="140558" y="24456"/>
                  </a:cubicBezTo>
                  <a:cubicBezTo>
                    <a:pt x="133156" y="14456"/>
                    <a:pt x="123426" y="6123"/>
                    <a:pt x="112447" y="339"/>
                  </a:cubicBezTo>
                  <a:cubicBezTo>
                    <a:pt x="111998" y="115"/>
                    <a:pt x="111505" y="0"/>
                    <a:pt x="1110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541050" y="1479475"/>
              <a:ext cx="1200950" cy="1702775"/>
            </a:xfrm>
            <a:custGeom>
              <a:avLst/>
              <a:gdLst/>
              <a:ahLst/>
              <a:cxnLst/>
              <a:rect l="l" t="t" r="r" b="b"/>
              <a:pathLst>
                <a:path w="48038" h="68111" extrusionOk="0">
                  <a:moveTo>
                    <a:pt x="17107" y="6177"/>
                  </a:moveTo>
                  <a:cubicBezTo>
                    <a:pt x="17255" y="6177"/>
                    <a:pt x="17377" y="6201"/>
                    <a:pt x="17500" y="6275"/>
                  </a:cubicBezTo>
                  <a:lnTo>
                    <a:pt x="27303" y="12819"/>
                  </a:lnTo>
                  <a:cubicBezTo>
                    <a:pt x="27573" y="12990"/>
                    <a:pt x="27695" y="13334"/>
                    <a:pt x="27573" y="13652"/>
                  </a:cubicBezTo>
                  <a:lnTo>
                    <a:pt x="27181" y="14731"/>
                  </a:lnTo>
                  <a:cubicBezTo>
                    <a:pt x="26421" y="16887"/>
                    <a:pt x="26764" y="19265"/>
                    <a:pt x="28112" y="21103"/>
                  </a:cubicBezTo>
                  <a:cubicBezTo>
                    <a:pt x="29386" y="22867"/>
                    <a:pt x="31470" y="23921"/>
                    <a:pt x="33675" y="23921"/>
                  </a:cubicBezTo>
                  <a:cubicBezTo>
                    <a:pt x="34999" y="23921"/>
                    <a:pt x="36298" y="23554"/>
                    <a:pt x="37425" y="22818"/>
                  </a:cubicBezTo>
                  <a:lnTo>
                    <a:pt x="40048" y="21103"/>
                  </a:lnTo>
                  <a:cubicBezTo>
                    <a:pt x="40170" y="21029"/>
                    <a:pt x="40293" y="20980"/>
                    <a:pt x="40440" y="20980"/>
                  </a:cubicBezTo>
                  <a:cubicBezTo>
                    <a:pt x="40562" y="20980"/>
                    <a:pt x="40758" y="21005"/>
                    <a:pt x="40930" y="21201"/>
                  </a:cubicBezTo>
                  <a:lnTo>
                    <a:pt x="41567" y="21814"/>
                  </a:lnTo>
                  <a:cubicBezTo>
                    <a:pt x="41739" y="21985"/>
                    <a:pt x="41763" y="22206"/>
                    <a:pt x="41763" y="22353"/>
                  </a:cubicBezTo>
                  <a:cubicBezTo>
                    <a:pt x="41763" y="22475"/>
                    <a:pt x="41714" y="22696"/>
                    <a:pt x="41518" y="22843"/>
                  </a:cubicBezTo>
                  <a:lnTo>
                    <a:pt x="38357" y="25416"/>
                  </a:lnTo>
                  <a:cubicBezTo>
                    <a:pt x="38136" y="25588"/>
                    <a:pt x="37940" y="25759"/>
                    <a:pt x="37744" y="25956"/>
                  </a:cubicBezTo>
                  <a:lnTo>
                    <a:pt x="26984" y="37107"/>
                  </a:lnTo>
                  <a:cubicBezTo>
                    <a:pt x="25367" y="38774"/>
                    <a:pt x="24705" y="41102"/>
                    <a:pt x="25195" y="43381"/>
                  </a:cubicBezTo>
                  <a:lnTo>
                    <a:pt x="27916" y="55513"/>
                  </a:lnTo>
                  <a:cubicBezTo>
                    <a:pt x="27916" y="55611"/>
                    <a:pt x="27916" y="55685"/>
                    <a:pt x="27916" y="55783"/>
                  </a:cubicBezTo>
                  <a:lnTo>
                    <a:pt x="27083" y="61322"/>
                  </a:lnTo>
                  <a:cubicBezTo>
                    <a:pt x="27034" y="61714"/>
                    <a:pt x="26690" y="61934"/>
                    <a:pt x="26396" y="61934"/>
                  </a:cubicBezTo>
                  <a:cubicBezTo>
                    <a:pt x="26298" y="61934"/>
                    <a:pt x="26200" y="61910"/>
                    <a:pt x="26102" y="61861"/>
                  </a:cubicBezTo>
                  <a:lnTo>
                    <a:pt x="26004" y="61836"/>
                  </a:lnTo>
                  <a:cubicBezTo>
                    <a:pt x="25882" y="61763"/>
                    <a:pt x="25759" y="61665"/>
                    <a:pt x="25686" y="61542"/>
                  </a:cubicBezTo>
                  <a:lnTo>
                    <a:pt x="20171" y="52253"/>
                  </a:lnTo>
                  <a:cubicBezTo>
                    <a:pt x="19656" y="51347"/>
                    <a:pt x="18897" y="50562"/>
                    <a:pt x="18014" y="49999"/>
                  </a:cubicBezTo>
                  <a:lnTo>
                    <a:pt x="12549" y="46445"/>
                  </a:lnTo>
                  <a:cubicBezTo>
                    <a:pt x="12304" y="46298"/>
                    <a:pt x="12181" y="46028"/>
                    <a:pt x="12230" y="45759"/>
                  </a:cubicBezTo>
                  <a:lnTo>
                    <a:pt x="13235" y="38406"/>
                  </a:lnTo>
                  <a:cubicBezTo>
                    <a:pt x="13578" y="35931"/>
                    <a:pt x="12549" y="33455"/>
                    <a:pt x="10539" y="31960"/>
                  </a:cubicBezTo>
                  <a:lnTo>
                    <a:pt x="7083" y="29362"/>
                  </a:lnTo>
                  <a:cubicBezTo>
                    <a:pt x="6936" y="29240"/>
                    <a:pt x="6814" y="29068"/>
                    <a:pt x="6814" y="28872"/>
                  </a:cubicBezTo>
                  <a:lnTo>
                    <a:pt x="6177" y="22573"/>
                  </a:lnTo>
                  <a:cubicBezTo>
                    <a:pt x="6177" y="22524"/>
                    <a:pt x="6177" y="22500"/>
                    <a:pt x="6177" y="22475"/>
                  </a:cubicBezTo>
                  <a:lnTo>
                    <a:pt x="6838" y="8799"/>
                  </a:lnTo>
                  <a:cubicBezTo>
                    <a:pt x="6863" y="8481"/>
                    <a:pt x="7083" y="8211"/>
                    <a:pt x="7402" y="8162"/>
                  </a:cubicBezTo>
                  <a:lnTo>
                    <a:pt x="16960" y="6177"/>
                  </a:lnTo>
                  <a:close/>
                  <a:moveTo>
                    <a:pt x="17107" y="1"/>
                  </a:moveTo>
                  <a:cubicBezTo>
                    <a:pt x="16642" y="1"/>
                    <a:pt x="16176" y="50"/>
                    <a:pt x="15735" y="123"/>
                  </a:cubicBezTo>
                  <a:lnTo>
                    <a:pt x="6152" y="2109"/>
                  </a:lnTo>
                  <a:cubicBezTo>
                    <a:pt x="3088" y="2746"/>
                    <a:pt x="834" y="5368"/>
                    <a:pt x="662" y="8505"/>
                  </a:cubicBezTo>
                  <a:lnTo>
                    <a:pt x="0" y="22181"/>
                  </a:lnTo>
                  <a:cubicBezTo>
                    <a:pt x="0" y="22500"/>
                    <a:pt x="0" y="22843"/>
                    <a:pt x="25" y="23186"/>
                  </a:cubicBezTo>
                  <a:lnTo>
                    <a:pt x="662" y="29485"/>
                  </a:lnTo>
                  <a:cubicBezTo>
                    <a:pt x="858" y="31397"/>
                    <a:pt x="1838" y="33161"/>
                    <a:pt x="3383" y="34313"/>
                  </a:cubicBezTo>
                  <a:lnTo>
                    <a:pt x="6838" y="36911"/>
                  </a:lnTo>
                  <a:cubicBezTo>
                    <a:pt x="7059" y="37058"/>
                    <a:pt x="7157" y="37303"/>
                    <a:pt x="7132" y="37573"/>
                  </a:cubicBezTo>
                  <a:lnTo>
                    <a:pt x="6103" y="44901"/>
                  </a:lnTo>
                  <a:cubicBezTo>
                    <a:pt x="5735" y="47548"/>
                    <a:pt x="6961" y="50170"/>
                    <a:pt x="9167" y="51616"/>
                  </a:cubicBezTo>
                  <a:lnTo>
                    <a:pt x="14657" y="55170"/>
                  </a:lnTo>
                  <a:cubicBezTo>
                    <a:pt x="14730" y="55219"/>
                    <a:pt x="14804" y="55317"/>
                    <a:pt x="14877" y="55415"/>
                  </a:cubicBezTo>
                  <a:lnTo>
                    <a:pt x="20367" y="64679"/>
                  </a:lnTo>
                  <a:cubicBezTo>
                    <a:pt x="21127" y="65954"/>
                    <a:pt x="22230" y="66934"/>
                    <a:pt x="23578" y="67498"/>
                  </a:cubicBezTo>
                  <a:lnTo>
                    <a:pt x="23676" y="67547"/>
                  </a:lnTo>
                  <a:cubicBezTo>
                    <a:pt x="24558" y="67915"/>
                    <a:pt x="25465" y="68111"/>
                    <a:pt x="26396" y="68111"/>
                  </a:cubicBezTo>
                  <a:cubicBezTo>
                    <a:pt x="29778" y="68111"/>
                    <a:pt x="32695" y="65586"/>
                    <a:pt x="33210" y="62229"/>
                  </a:cubicBezTo>
                  <a:lnTo>
                    <a:pt x="34019" y="56690"/>
                  </a:lnTo>
                  <a:cubicBezTo>
                    <a:pt x="34141" y="55856"/>
                    <a:pt x="34117" y="54998"/>
                    <a:pt x="33945" y="54190"/>
                  </a:cubicBezTo>
                  <a:lnTo>
                    <a:pt x="31225" y="42033"/>
                  </a:lnTo>
                  <a:cubicBezTo>
                    <a:pt x="31175" y="41813"/>
                    <a:pt x="31249" y="41568"/>
                    <a:pt x="31421" y="41396"/>
                  </a:cubicBezTo>
                  <a:lnTo>
                    <a:pt x="42180" y="30269"/>
                  </a:lnTo>
                  <a:cubicBezTo>
                    <a:pt x="42204" y="30245"/>
                    <a:pt x="42229" y="30220"/>
                    <a:pt x="42253" y="30196"/>
                  </a:cubicBezTo>
                  <a:lnTo>
                    <a:pt x="45391" y="27647"/>
                  </a:lnTo>
                  <a:cubicBezTo>
                    <a:pt x="46910" y="26421"/>
                    <a:pt x="47841" y="24608"/>
                    <a:pt x="47939" y="22671"/>
                  </a:cubicBezTo>
                  <a:cubicBezTo>
                    <a:pt x="48038" y="20711"/>
                    <a:pt x="47302" y="18824"/>
                    <a:pt x="45930" y="17451"/>
                  </a:cubicBezTo>
                  <a:lnTo>
                    <a:pt x="45317" y="16814"/>
                  </a:lnTo>
                  <a:cubicBezTo>
                    <a:pt x="44018" y="15515"/>
                    <a:pt x="42278" y="14804"/>
                    <a:pt x="40440" y="14804"/>
                  </a:cubicBezTo>
                  <a:cubicBezTo>
                    <a:pt x="39116" y="14804"/>
                    <a:pt x="37817" y="15196"/>
                    <a:pt x="36690" y="15931"/>
                  </a:cubicBezTo>
                  <a:lnTo>
                    <a:pt x="34043" y="17647"/>
                  </a:lnTo>
                  <a:cubicBezTo>
                    <a:pt x="33945" y="17721"/>
                    <a:pt x="33798" y="17745"/>
                    <a:pt x="33675" y="17745"/>
                  </a:cubicBezTo>
                  <a:cubicBezTo>
                    <a:pt x="33553" y="17745"/>
                    <a:pt x="33283" y="17721"/>
                    <a:pt x="33112" y="17476"/>
                  </a:cubicBezTo>
                  <a:cubicBezTo>
                    <a:pt x="32965" y="17279"/>
                    <a:pt x="32916" y="17034"/>
                    <a:pt x="33014" y="16814"/>
                  </a:cubicBezTo>
                  <a:lnTo>
                    <a:pt x="33406" y="15711"/>
                  </a:lnTo>
                  <a:cubicBezTo>
                    <a:pt x="34460" y="12745"/>
                    <a:pt x="33357" y="9437"/>
                    <a:pt x="30734" y="7697"/>
                  </a:cubicBezTo>
                  <a:lnTo>
                    <a:pt x="20931" y="1153"/>
                  </a:lnTo>
                  <a:cubicBezTo>
                    <a:pt x="19803" y="393"/>
                    <a:pt x="18480" y="1"/>
                    <a:pt x="1710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" name="Google Shape;604;p40"/>
          <p:cNvSpPr/>
          <p:nvPr/>
        </p:nvSpPr>
        <p:spPr>
          <a:xfrm rot="-5400000">
            <a:off x="5242826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0"/>
          <p:cNvSpPr/>
          <p:nvPr/>
        </p:nvSpPr>
        <p:spPr>
          <a:xfrm rot="-5400000">
            <a:off x="5422221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0"/>
          <p:cNvSpPr/>
          <p:nvPr/>
        </p:nvSpPr>
        <p:spPr>
          <a:xfrm rot="-5400000">
            <a:off x="5601616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0"/>
          <p:cNvSpPr/>
          <p:nvPr/>
        </p:nvSpPr>
        <p:spPr>
          <a:xfrm rot="-5400000">
            <a:off x="5781021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0"/>
          <p:cNvSpPr/>
          <p:nvPr/>
        </p:nvSpPr>
        <p:spPr>
          <a:xfrm rot="-5400000">
            <a:off x="5960416" y="3507029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0"/>
          <p:cNvSpPr/>
          <p:nvPr/>
        </p:nvSpPr>
        <p:spPr>
          <a:xfrm rot="-5400000">
            <a:off x="5781021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0"/>
          <p:cNvSpPr/>
          <p:nvPr/>
        </p:nvSpPr>
        <p:spPr>
          <a:xfrm rot="-5400000">
            <a:off x="5960416" y="3507016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0"/>
          <p:cNvSpPr/>
          <p:nvPr/>
        </p:nvSpPr>
        <p:spPr>
          <a:xfrm rot="-5400000">
            <a:off x="5242826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0"/>
          <p:cNvSpPr/>
          <p:nvPr/>
        </p:nvSpPr>
        <p:spPr>
          <a:xfrm rot="-5400000">
            <a:off x="5422221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0"/>
          <p:cNvSpPr/>
          <p:nvPr/>
        </p:nvSpPr>
        <p:spPr>
          <a:xfrm rot="-5400000">
            <a:off x="5601616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0"/>
          <p:cNvSpPr/>
          <p:nvPr/>
        </p:nvSpPr>
        <p:spPr>
          <a:xfrm rot="-5400000">
            <a:off x="5242826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0"/>
          <p:cNvSpPr/>
          <p:nvPr/>
        </p:nvSpPr>
        <p:spPr>
          <a:xfrm rot="-5400000">
            <a:off x="5422221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0"/>
          <p:cNvSpPr/>
          <p:nvPr/>
        </p:nvSpPr>
        <p:spPr>
          <a:xfrm rot="-5400000">
            <a:off x="5601616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0"/>
          <p:cNvSpPr/>
          <p:nvPr/>
        </p:nvSpPr>
        <p:spPr>
          <a:xfrm rot="-5400000">
            <a:off x="5781021" y="2860079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"/>
          <p:cNvSpPr/>
          <p:nvPr/>
        </p:nvSpPr>
        <p:spPr>
          <a:xfrm rot="-5400000">
            <a:off x="5960416" y="2860079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0"/>
          <p:cNvSpPr/>
          <p:nvPr/>
        </p:nvSpPr>
        <p:spPr>
          <a:xfrm rot="-5400000">
            <a:off x="5781021" y="2860066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0"/>
          <p:cNvSpPr/>
          <p:nvPr/>
        </p:nvSpPr>
        <p:spPr>
          <a:xfrm rot="-5400000">
            <a:off x="5960416" y="2860066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0"/>
          <p:cNvSpPr/>
          <p:nvPr/>
        </p:nvSpPr>
        <p:spPr>
          <a:xfrm rot="-5400000">
            <a:off x="6969226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0"/>
          <p:cNvSpPr/>
          <p:nvPr/>
        </p:nvSpPr>
        <p:spPr>
          <a:xfrm rot="-5400000">
            <a:off x="7148621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0"/>
          <p:cNvSpPr/>
          <p:nvPr/>
        </p:nvSpPr>
        <p:spPr>
          <a:xfrm rot="-5400000">
            <a:off x="7328016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0"/>
          <p:cNvSpPr/>
          <p:nvPr/>
        </p:nvSpPr>
        <p:spPr>
          <a:xfrm rot="-5400000">
            <a:off x="6969226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0"/>
          <p:cNvSpPr/>
          <p:nvPr/>
        </p:nvSpPr>
        <p:spPr>
          <a:xfrm rot="-5400000">
            <a:off x="7148621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0"/>
          <p:cNvSpPr/>
          <p:nvPr/>
        </p:nvSpPr>
        <p:spPr>
          <a:xfrm rot="-5400000">
            <a:off x="7328016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0"/>
          <p:cNvSpPr/>
          <p:nvPr/>
        </p:nvSpPr>
        <p:spPr>
          <a:xfrm rot="-5400000">
            <a:off x="7507421" y="350702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0"/>
          <p:cNvSpPr/>
          <p:nvPr/>
        </p:nvSpPr>
        <p:spPr>
          <a:xfrm rot="-5400000">
            <a:off x="7686816" y="3507029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0"/>
          <p:cNvSpPr/>
          <p:nvPr/>
        </p:nvSpPr>
        <p:spPr>
          <a:xfrm rot="-5400000">
            <a:off x="7507421" y="350701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0"/>
          <p:cNvSpPr/>
          <p:nvPr/>
        </p:nvSpPr>
        <p:spPr>
          <a:xfrm rot="-5400000">
            <a:off x="7686816" y="3507016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0"/>
          <p:cNvSpPr/>
          <p:nvPr/>
        </p:nvSpPr>
        <p:spPr>
          <a:xfrm rot="-5400000">
            <a:off x="6969226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0"/>
          <p:cNvSpPr/>
          <p:nvPr/>
        </p:nvSpPr>
        <p:spPr>
          <a:xfrm rot="-5400000">
            <a:off x="7148621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0"/>
          <p:cNvSpPr/>
          <p:nvPr/>
        </p:nvSpPr>
        <p:spPr>
          <a:xfrm rot="-5400000">
            <a:off x="7328016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0"/>
          <p:cNvSpPr/>
          <p:nvPr/>
        </p:nvSpPr>
        <p:spPr>
          <a:xfrm rot="-5400000">
            <a:off x="6969226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0"/>
          <p:cNvSpPr/>
          <p:nvPr/>
        </p:nvSpPr>
        <p:spPr>
          <a:xfrm rot="-5400000">
            <a:off x="7148621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0"/>
          <p:cNvSpPr/>
          <p:nvPr/>
        </p:nvSpPr>
        <p:spPr>
          <a:xfrm rot="-5400000">
            <a:off x="7328016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0"/>
          <p:cNvSpPr/>
          <p:nvPr/>
        </p:nvSpPr>
        <p:spPr>
          <a:xfrm rot="-5400000">
            <a:off x="7507421" y="2860079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0"/>
          <p:cNvSpPr/>
          <p:nvPr/>
        </p:nvSpPr>
        <p:spPr>
          <a:xfrm rot="-5400000">
            <a:off x="7686816" y="2860079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0"/>
          <p:cNvSpPr/>
          <p:nvPr/>
        </p:nvSpPr>
        <p:spPr>
          <a:xfrm rot="-5400000">
            <a:off x="7507421" y="2860066"/>
            <a:ext cx="89400" cy="894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0"/>
          <p:cNvSpPr/>
          <p:nvPr/>
        </p:nvSpPr>
        <p:spPr>
          <a:xfrm rot="-5400000">
            <a:off x="7686816" y="2860066"/>
            <a:ext cx="89400" cy="894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penjumlahan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3.679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2.347,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ribuan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6.030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6.026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4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3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3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penjumlahan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2.873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2.456,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ratusan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5,329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5.400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5.200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3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4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4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6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penjumlahan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79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47,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puluhan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" sz="1200" dirty="0"/>
              <a:t>130</a:t>
            </a:r>
            <a:endParaRPr lang="es" sz="1200" dirty="0"/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120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126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2620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3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4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3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33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penjumlahan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6,7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2,3,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satuan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8,9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8,0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9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8,7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4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4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4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60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penngurangan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9.489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2.117,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ribuan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7.300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7.400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7.000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64481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4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4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3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19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pengurangan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379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236,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ratusan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200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615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143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3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4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3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5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3"/>
          <p:cNvSpPr txBox="1"/>
          <p:nvPr/>
        </p:nvSpPr>
        <p:spPr>
          <a:xfrm>
            <a:off x="5086363" y="1547452"/>
            <a:ext cx="2947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Hasil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pengurangan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6,9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3,7,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jika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masing-masing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bilangan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dibulatkan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ke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satuan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terdekat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adalah</a:t>
            </a:r>
            <a:r>
              <a:rPr lang="en-US" sz="2800" dirty="0" smtClean="0">
                <a:solidFill>
                  <a:srgbClr val="FFFFFF"/>
                </a:solidFill>
                <a:latin typeface="TypoUpright BT" panose="03020702030807050705" pitchFamily="66" charset="0"/>
                <a:ea typeface="Zilla Slab Light"/>
                <a:cs typeface="Zilla Slab Light"/>
                <a:sym typeface="Zilla Slab Light"/>
              </a:rPr>
              <a:t>  ….</a:t>
            </a: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TypoUpright BT" panose="03020702030807050705" pitchFamily="66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80" name="Google Shape;1280;p53"/>
          <p:cNvSpPr txBox="1">
            <a:spLocks noGrp="1"/>
          </p:cNvSpPr>
          <p:nvPr>
            <p:ph type="ctrTitle" idx="4294967295"/>
          </p:nvPr>
        </p:nvSpPr>
        <p:spPr>
          <a:xfrm>
            <a:off x="720010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4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1" name="Google Shape;1281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3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2" name="Google Shape;1282;p53"/>
          <p:cNvSpPr txBox="1">
            <a:spLocks noGrp="1"/>
          </p:cNvSpPr>
          <p:nvPr>
            <p:ph type="ctrTitle" idx="4294967295"/>
          </p:nvPr>
        </p:nvSpPr>
        <p:spPr>
          <a:xfrm>
            <a:off x="720010" y="1775902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2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3" name="Google Shape;1283;p53"/>
          <p:cNvSpPr txBox="1">
            <a:spLocks noGrp="1"/>
          </p:cNvSpPr>
          <p:nvPr>
            <p:ph type="ctrTitle" idx="4294967295"/>
          </p:nvPr>
        </p:nvSpPr>
        <p:spPr>
          <a:xfrm>
            <a:off x="2523505" y="3574264"/>
            <a:ext cx="1339500" cy="26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 smtClean="0"/>
              <a:t>5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84" name="Google Shape;1284;p53">
            <a:hlinkClick r:id="rId3" action="ppaction://hlinksldjump"/>
          </p:cNvPr>
          <p:cNvSpPr/>
          <p:nvPr/>
        </p:nvSpPr>
        <p:spPr>
          <a:xfrm>
            <a:off x="893260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3">
            <a:hlinkClick r:id="rId4" action="ppaction://hlinksldjump"/>
          </p:cNvPr>
          <p:cNvSpPr/>
          <p:nvPr/>
        </p:nvSpPr>
        <p:spPr>
          <a:xfrm>
            <a:off x="2696755" y="71647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3">
            <a:hlinkClick r:id="rId3" action="ppaction://hlinksldjump"/>
          </p:cNvPr>
          <p:cNvSpPr/>
          <p:nvPr/>
        </p:nvSpPr>
        <p:spPr>
          <a:xfrm>
            <a:off x="893260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53">
            <a:hlinkClick r:id="rId3" action="ppaction://hlinksldjump"/>
          </p:cNvPr>
          <p:cNvSpPr/>
          <p:nvPr/>
        </p:nvSpPr>
        <p:spPr>
          <a:xfrm>
            <a:off x="2696755" y="2520326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53"/>
          <p:cNvGrpSpPr/>
          <p:nvPr/>
        </p:nvGrpSpPr>
        <p:grpSpPr>
          <a:xfrm>
            <a:off x="1179580" y="1002795"/>
            <a:ext cx="420359" cy="420359"/>
            <a:chOff x="1190625" y="238125"/>
            <a:chExt cx="5228350" cy="5228350"/>
          </a:xfrm>
        </p:grpSpPr>
        <p:sp>
          <p:nvSpPr>
            <p:cNvPr id="1289" name="Google Shape;1289;p53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3"/>
          <p:cNvGrpSpPr/>
          <p:nvPr/>
        </p:nvGrpSpPr>
        <p:grpSpPr>
          <a:xfrm>
            <a:off x="1179841" y="2806915"/>
            <a:ext cx="419837" cy="419837"/>
            <a:chOff x="1190625" y="238125"/>
            <a:chExt cx="5228350" cy="5228350"/>
          </a:xfrm>
        </p:grpSpPr>
        <p:sp>
          <p:nvSpPr>
            <p:cNvPr id="1294" name="Google Shape;1294;p53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3"/>
          <p:cNvGrpSpPr/>
          <p:nvPr/>
        </p:nvGrpSpPr>
        <p:grpSpPr>
          <a:xfrm>
            <a:off x="2984321" y="2806907"/>
            <a:ext cx="417869" cy="419837"/>
            <a:chOff x="1204700" y="238125"/>
            <a:chExt cx="5203850" cy="5228350"/>
          </a:xfrm>
        </p:grpSpPr>
        <p:sp>
          <p:nvSpPr>
            <p:cNvPr id="1302" name="Google Shape;1302;p53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53"/>
          <p:cNvGrpSpPr/>
          <p:nvPr/>
        </p:nvGrpSpPr>
        <p:grpSpPr>
          <a:xfrm>
            <a:off x="2983017" y="1041512"/>
            <a:ext cx="420477" cy="342935"/>
            <a:chOff x="1180800" y="717250"/>
            <a:chExt cx="5236325" cy="4270675"/>
          </a:xfrm>
        </p:grpSpPr>
        <p:sp>
          <p:nvSpPr>
            <p:cNvPr id="1308" name="Google Shape;1308;p53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27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2" y="345332"/>
            <a:ext cx="3524250" cy="285750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 rot="10800000">
            <a:off x="826850" y="4195623"/>
            <a:ext cx="1468877" cy="6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5" y="1225887"/>
            <a:ext cx="3808373" cy="2188522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 rot="10800000">
            <a:off x="826850" y="4166439"/>
            <a:ext cx="1468877" cy="6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660153" y="3813986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bg1"/>
                </a:solidFill>
                <a:latin typeface="French Script MT" panose="03020402040607040605" pitchFamily="66" charset="0"/>
              </a:rPr>
              <a:t>Penaksiran</a:t>
            </a:r>
            <a:r>
              <a:rPr lang="en-US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French Script MT" panose="03020402040607040605" pitchFamily="66" charset="0"/>
              </a:rPr>
              <a:t>Penjumlahan</a:t>
            </a:r>
            <a:endParaRPr lang="en-US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660153" y="2533286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57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645CA7"/>
                </a:solidFill>
              </a:rPr>
              <a:t>Does anyone have any questions?</a:t>
            </a:r>
            <a:endParaRPr sz="1100" dirty="0">
              <a:solidFill>
                <a:srgbClr val="645CA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 smtClean="0">
                <a:solidFill>
                  <a:srgbClr val="645CA7"/>
                </a:solidFill>
              </a:rPr>
              <a:t>You can call me </a:t>
            </a:r>
            <a:endParaRPr sz="1100" dirty="0">
              <a:solidFill>
                <a:srgbClr val="645CA7"/>
              </a:solidFill>
            </a:endParaRPr>
          </a:p>
        </p:txBody>
      </p:sp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45CA7"/>
                </a:solidFill>
              </a:rPr>
              <a:t>THANKS</a:t>
            </a:r>
            <a:endParaRPr>
              <a:solidFill>
                <a:srgbClr val="645CA7"/>
              </a:solidFill>
            </a:endParaRPr>
          </a:p>
        </p:txBody>
      </p:sp>
      <p:grpSp>
        <p:nvGrpSpPr>
          <p:cNvPr id="1408" name="Google Shape;1408;p57"/>
          <p:cNvGrpSpPr/>
          <p:nvPr/>
        </p:nvGrpSpPr>
        <p:grpSpPr>
          <a:xfrm>
            <a:off x="6470261" y="3698364"/>
            <a:ext cx="225865" cy="225865"/>
            <a:chOff x="1190625" y="238125"/>
            <a:chExt cx="5228350" cy="5228350"/>
          </a:xfrm>
        </p:grpSpPr>
        <p:sp>
          <p:nvSpPr>
            <p:cNvPr id="1409" name="Google Shape;1409;p57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57"/>
          <p:cNvGrpSpPr/>
          <p:nvPr/>
        </p:nvGrpSpPr>
        <p:grpSpPr>
          <a:xfrm>
            <a:off x="7716732" y="3698518"/>
            <a:ext cx="225865" cy="225865"/>
            <a:chOff x="1190625" y="238125"/>
            <a:chExt cx="5228350" cy="5228350"/>
          </a:xfrm>
        </p:grpSpPr>
        <p:sp>
          <p:nvSpPr>
            <p:cNvPr id="1414" name="Google Shape;1414;p57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7"/>
          <p:cNvGrpSpPr/>
          <p:nvPr/>
        </p:nvGrpSpPr>
        <p:grpSpPr>
          <a:xfrm>
            <a:off x="7302055" y="3698533"/>
            <a:ext cx="224806" cy="225865"/>
            <a:chOff x="1204700" y="238125"/>
            <a:chExt cx="5203850" cy="5228350"/>
          </a:xfrm>
        </p:grpSpPr>
        <p:sp>
          <p:nvSpPr>
            <p:cNvPr id="1422" name="Google Shape;1422;p57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7"/>
          <p:cNvGrpSpPr/>
          <p:nvPr/>
        </p:nvGrpSpPr>
        <p:grpSpPr>
          <a:xfrm>
            <a:off x="6886006" y="3719206"/>
            <a:ext cx="226209" cy="184493"/>
            <a:chOff x="1180800" y="717250"/>
            <a:chExt cx="5236325" cy="4270675"/>
          </a:xfrm>
        </p:grpSpPr>
        <p:sp>
          <p:nvSpPr>
            <p:cNvPr id="1428" name="Google Shape;1428;p57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244549" y="1147170"/>
            <a:ext cx="8506045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Dalam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melakukan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penaksiran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 smtClean="0">
                <a:solidFill>
                  <a:srgbClr val="CC1E47"/>
                </a:solidFill>
                <a:latin typeface="TypoUpright BT" panose="03020702030807050705" pitchFamily="66" charset="0"/>
              </a:rPr>
              <a:t>operasi</a:t>
            </a:r>
            <a:r>
              <a:rPr lang="en-US" sz="4000" dirty="0" smtClean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 smtClean="0">
                <a:solidFill>
                  <a:srgbClr val="CC1E47"/>
                </a:solidFill>
                <a:latin typeface="TypoUpright BT" panose="03020702030807050705" pitchFamily="66" charset="0"/>
              </a:rPr>
              <a:t>hitung</a:t>
            </a:r>
            <a:r>
              <a:rPr lang="en-US" sz="4000" dirty="0" smtClean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 smtClean="0">
                <a:solidFill>
                  <a:srgbClr val="CC1E47"/>
                </a:solidFill>
                <a:latin typeface="TypoUpright BT" panose="03020702030807050705" pitchFamily="66" charset="0"/>
              </a:rPr>
              <a:t>terdapat</a:t>
            </a:r>
            <a:r>
              <a:rPr lang="en-US" sz="4000" dirty="0" smtClean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aturan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-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aturan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pembulatan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agar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hasil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yang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diperoleh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bisa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mendekati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hasil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operasi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hitung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 yang </a:t>
            </a:r>
            <a:r>
              <a:rPr lang="en-US" sz="4000" dirty="0" err="1">
                <a:solidFill>
                  <a:srgbClr val="CC1E47"/>
                </a:solidFill>
                <a:latin typeface="TypoUpright BT" panose="03020702030807050705" pitchFamily="66" charset="0"/>
              </a:rPr>
              <a:t>sebenarnya</a:t>
            </a:r>
            <a:r>
              <a:rPr lang="en-US" sz="4000" dirty="0">
                <a:solidFill>
                  <a:srgbClr val="CC1E47"/>
                </a:solidFill>
                <a:latin typeface="TypoUpright BT" panose="03020702030807050705" pitchFamily="66" charset="0"/>
              </a:rPr>
              <a:t>.</a:t>
            </a:r>
            <a:endParaRPr sz="4000" dirty="0">
              <a:solidFill>
                <a:srgbClr val="CC1E47"/>
              </a:solidFill>
              <a:latin typeface="TypoUpright BT" panose="03020702030807050705" pitchFamily="66" charset="0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115800" y="2276117"/>
            <a:ext cx="2912400" cy="204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Jokerman" panose="04090605060D06020702" pitchFamily="82" charset="0"/>
              </a:rPr>
              <a:t>PENAKSIRAN PADA PENJUMLAHAN</a:t>
            </a:r>
            <a:endParaRPr sz="2800" b="1" dirty="0">
              <a:latin typeface="Jokerman" panose="04090605060D06020702" pitchFamily="82" charset="0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1184450" y="2491000"/>
            <a:ext cx="31782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latin typeface="TypoUpright BT" panose="03020702030807050705" pitchFamily="66" charset="0"/>
              </a:rPr>
              <a:t>B</a:t>
            </a:r>
            <a:r>
              <a:rPr lang="es" sz="2500" dirty="0" smtClean="0">
                <a:latin typeface="TypoUpright BT" panose="03020702030807050705" pitchFamily="66" charset="0"/>
              </a:rPr>
              <a:t>ulatkan terlebih dahulu masing-masing bilangan yang akan di jumlahkan.</a:t>
            </a:r>
            <a:endParaRPr sz="2500" dirty="0">
              <a:latin typeface="TypoUpright BT" panose="03020702030807050705" pitchFamily="66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3"/>
          </p:nvPr>
        </p:nvSpPr>
        <p:spPr>
          <a:xfrm>
            <a:off x="4781274" y="2491000"/>
            <a:ext cx="34634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500" dirty="0" err="1" smtClean="0">
                <a:latin typeface="TypoUpright BT" panose="03020702030807050705" pitchFamily="66" charset="0"/>
              </a:rPr>
              <a:t>Jika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masing-masing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bilangan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sudah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dibulatkan</a:t>
            </a:r>
            <a:r>
              <a:rPr lang="en-US" sz="2500" dirty="0" smtClean="0">
                <a:latin typeface="TypoUpright BT" panose="03020702030807050705" pitchFamily="66" charset="0"/>
              </a:rPr>
              <a:t>, </a:t>
            </a:r>
            <a:r>
              <a:rPr lang="en-US" sz="2500" dirty="0" err="1" smtClean="0">
                <a:latin typeface="TypoUpright BT" panose="03020702030807050705" pitchFamily="66" charset="0"/>
              </a:rPr>
              <a:t>maka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dapat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langsung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dioperasikan</a:t>
            </a:r>
            <a:r>
              <a:rPr lang="en-US" sz="2500" dirty="0">
                <a:latin typeface="TypoUpright BT" panose="03020702030807050705" pitchFamily="66" charset="0"/>
              </a:rPr>
              <a:t> </a:t>
            </a:r>
            <a:r>
              <a:rPr lang="en-US" sz="2500" dirty="0" smtClean="0">
                <a:latin typeface="TypoUpright BT" panose="03020702030807050705" pitchFamily="66" charset="0"/>
              </a:rPr>
              <a:t>(</a:t>
            </a:r>
            <a:r>
              <a:rPr lang="en-US" sz="2500" dirty="0" err="1" smtClean="0">
                <a:latin typeface="TypoUpright BT" panose="03020702030807050705" pitchFamily="66" charset="0"/>
              </a:rPr>
              <a:t>dijumlah</a:t>
            </a:r>
            <a:r>
              <a:rPr lang="en-US" sz="2500" dirty="0" smtClean="0">
                <a:latin typeface="TypoUpright BT" panose="03020702030807050705" pitchFamily="66" charset="0"/>
              </a:rPr>
              <a:t>)</a:t>
            </a:r>
            <a:endParaRPr lang="en-US" sz="2500" dirty="0">
              <a:latin typeface="TypoUpright BT" panose="03020702030807050705" pitchFamily="66" charset="0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250" name="Google Shape;250;p35"/>
          <p:cNvGrpSpPr/>
          <p:nvPr/>
        </p:nvGrpSpPr>
        <p:grpSpPr>
          <a:xfrm>
            <a:off x="2269625" y="1417138"/>
            <a:ext cx="1008000" cy="1008000"/>
            <a:chOff x="5866375" y="1417138"/>
            <a:chExt cx="1008000" cy="1008000"/>
          </a:xfrm>
        </p:grpSpPr>
        <p:sp>
          <p:nvSpPr>
            <p:cNvPr id="251" name="Google Shape;251;p35"/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35"/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253" name="Google Shape;253;p35"/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61" name="Google Shape;261;p35"/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62" name="Google Shape;262;p35"/>
          <p:cNvGrpSpPr/>
          <p:nvPr/>
        </p:nvGrpSpPr>
        <p:grpSpPr>
          <a:xfrm>
            <a:off x="5866375" y="1417125"/>
            <a:ext cx="1008000" cy="1008000"/>
            <a:chOff x="2269625" y="1417138"/>
            <a:chExt cx="1008000" cy="1008000"/>
          </a:xfrm>
        </p:grpSpPr>
        <p:sp>
          <p:nvSpPr>
            <p:cNvPr id="263" name="Google Shape;263;p35"/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35"/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265" name="Google Shape;265;p35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4"/>
          <p:cNvGrpSpPr/>
          <p:nvPr/>
        </p:nvGrpSpPr>
        <p:grpSpPr>
          <a:xfrm>
            <a:off x="1308106" y="2493320"/>
            <a:ext cx="741300" cy="741300"/>
            <a:chOff x="2071925" y="2554634"/>
            <a:chExt cx="741300" cy="741300"/>
          </a:xfrm>
        </p:grpSpPr>
        <p:sp>
          <p:nvSpPr>
            <p:cNvPr id="193" name="Google Shape;193;p34"/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34"/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195" name="Google Shape;195;p34"/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8477" extrusionOk="0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2009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4" extrusionOk="0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4"/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3" extrusionOk="0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4"/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32010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94204" extrusionOk="0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931147" y="4292574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Jokerman" panose="04090605060D06020702" pitchFamily="82" charset="0"/>
              </a:rPr>
              <a:t>EXAMPLE</a:t>
            </a:r>
            <a:endParaRPr dirty="0">
              <a:latin typeface="Jokerman" panose="04090605060D06020702" pitchFamily="82" charset="0"/>
            </a:endParaRPr>
          </a:p>
        </p:txBody>
      </p:sp>
      <p:grpSp>
        <p:nvGrpSpPr>
          <p:cNvPr id="202" name="Google Shape;202;p34"/>
          <p:cNvGrpSpPr/>
          <p:nvPr/>
        </p:nvGrpSpPr>
        <p:grpSpPr>
          <a:xfrm>
            <a:off x="5076500" y="981159"/>
            <a:ext cx="741300" cy="2314775"/>
            <a:chOff x="5028875" y="981159"/>
            <a:chExt cx="741300" cy="2314775"/>
          </a:xfrm>
        </p:grpSpPr>
        <p:sp>
          <p:nvSpPr>
            <p:cNvPr id="203" name="Google Shape;203;p34"/>
            <p:cNvSpPr/>
            <p:nvPr/>
          </p:nvSpPr>
          <p:spPr>
            <a:xfrm>
              <a:off x="502887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34"/>
            <p:cNvGrpSpPr/>
            <p:nvPr/>
          </p:nvGrpSpPr>
          <p:grpSpPr>
            <a:xfrm>
              <a:off x="5190619" y="2744150"/>
              <a:ext cx="407811" cy="407811"/>
              <a:chOff x="1190625" y="238125"/>
              <a:chExt cx="5228350" cy="5228350"/>
            </a:xfrm>
          </p:grpSpPr>
          <p:sp>
            <p:nvSpPr>
              <p:cNvPr id="205" name="Google Shape;205;p34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23700" y="63478"/>
                    </a:moveTo>
                    <a:lnTo>
                      <a:pt x="23700" y="178914"/>
                    </a:lnTo>
                    <a:lnTo>
                      <a:pt x="15122" y="178914"/>
                    </a:lnTo>
                    <a:lnTo>
                      <a:pt x="15122" y="75168"/>
                    </a:lnTo>
                    <a:cubicBezTo>
                      <a:pt x="15122" y="69678"/>
                      <a:pt x="18725" y="65046"/>
                      <a:pt x="23700" y="63478"/>
                    </a:cubicBezTo>
                    <a:close/>
                    <a:moveTo>
                      <a:pt x="177272" y="8161"/>
                    </a:moveTo>
                    <a:lnTo>
                      <a:pt x="177272" y="178914"/>
                    </a:lnTo>
                    <a:lnTo>
                      <a:pt x="31861" y="178914"/>
                    </a:lnTo>
                    <a:lnTo>
                      <a:pt x="31861" y="8161"/>
                    </a:lnTo>
                    <a:close/>
                    <a:moveTo>
                      <a:pt x="185458" y="63478"/>
                    </a:moveTo>
                    <a:cubicBezTo>
                      <a:pt x="190409" y="65046"/>
                      <a:pt x="194036" y="69678"/>
                      <a:pt x="194036" y="75168"/>
                    </a:cubicBezTo>
                    <a:lnTo>
                      <a:pt x="194036" y="178914"/>
                    </a:lnTo>
                    <a:lnTo>
                      <a:pt x="185458" y="178914"/>
                    </a:lnTo>
                    <a:lnTo>
                      <a:pt x="185458" y="63478"/>
                    </a:lnTo>
                    <a:close/>
                    <a:moveTo>
                      <a:pt x="27768" y="0"/>
                    </a:moveTo>
                    <a:cubicBezTo>
                      <a:pt x="25514" y="0"/>
                      <a:pt x="23700" y="1838"/>
                      <a:pt x="23700" y="4093"/>
                    </a:cubicBezTo>
                    <a:lnTo>
                      <a:pt x="23700" y="55071"/>
                    </a:lnTo>
                    <a:cubicBezTo>
                      <a:pt x="14191" y="56811"/>
                      <a:pt x="6936" y="65169"/>
                      <a:pt x="6936" y="75168"/>
                    </a:cubicBezTo>
                    <a:lnTo>
                      <a:pt x="6936" y="178914"/>
                    </a:lnTo>
                    <a:lnTo>
                      <a:pt x="4093" y="178914"/>
                    </a:lnTo>
                    <a:cubicBezTo>
                      <a:pt x="1838" y="178914"/>
                      <a:pt x="0" y="180752"/>
                      <a:pt x="0" y="183007"/>
                    </a:cubicBezTo>
                    <a:lnTo>
                      <a:pt x="0" y="188718"/>
                    </a:lnTo>
                    <a:cubicBezTo>
                      <a:pt x="0" y="199992"/>
                      <a:pt x="9166" y="209133"/>
                      <a:pt x="20416" y="209133"/>
                    </a:cubicBezTo>
                    <a:lnTo>
                      <a:pt x="140509" y="209133"/>
                    </a:lnTo>
                    <a:cubicBezTo>
                      <a:pt x="142764" y="209133"/>
                      <a:pt x="144602" y="207320"/>
                      <a:pt x="144602" y="205065"/>
                    </a:cubicBezTo>
                    <a:cubicBezTo>
                      <a:pt x="144602" y="202810"/>
                      <a:pt x="142764" y="200972"/>
                      <a:pt x="140509" y="200972"/>
                    </a:cubicBezTo>
                    <a:lnTo>
                      <a:pt x="20416" y="200972"/>
                    </a:lnTo>
                    <a:cubicBezTo>
                      <a:pt x="13676" y="200972"/>
                      <a:pt x="8161" y="195482"/>
                      <a:pt x="8161" y="188718"/>
                    </a:cubicBezTo>
                    <a:lnTo>
                      <a:pt x="8161" y="187075"/>
                    </a:lnTo>
                    <a:lnTo>
                      <a:pt x="200972" y="187075"/>
                    </a:lnTo>
                    <a:lnTo>
                      <a:pt x="200972" y="188718"/>
                    </a:lnTo>
                    <a:cubicBezTo>
                      <a:pt x="200972" y="195482"/>
                      <a:pt x="195482" y="200972"/>
                      <a:pt x="188718" y="200972"/>
                    </a:cubicBezTo>
                    <a:lnTo>
                      <a:pt x="173203" y="200972"/>
                    </a:lnTo>
                    <a:cubicBezTo>
                      <a:pt x="170949" y="200972"/>
                      <a:pt x="169111" y="202810"/>
                      <a:pt x="169111" y="205065"/>
                    </a:cubicBezTo>
                    <a:cubicBezTo>
                      <a:pt x="169111" y="207320"/>
                      <a:pt x="170949" y="209133"/>
                      <a:pt x="173203" y="209133"/>
                    </a:cubicBezTo>
                    <a:lnTo>
                      <a:pt x="188718" y="209133"/>
                    </a:lnTo>
                    <a:cubicBezTo>
                      <a:pt x="199992" y="209133"/>
                      <a:pt x="209133" y="199992"/>
                      <a:pt x="209133" y="188718"/>
                    </a:cubicBezTo>
                    <a:lnTo>
                      <a:pt x="209133" y="183007"/>
                    </a:lnTo>
                    <a:cubicBezTo>
                      <a:pt x="209133" y="180752"/>
                      <a:pt x="207320" y="178914"/>
                      <a:pt x="205065" y="178914"/>
                    </a:cubicBezTo>
                    <a:lnTo>
                      <a:pt x="202197" y="178914"/>
                    </a:lnTo>
                    <a:lnTo>
                      <a:pt x="202197" y="75168"/>
                    </a:lnTo>
                    <a:cubicBezTo>
                      <a:pt x="202197" y="65169"/>
                      <a:pt x="194967" y="56811"/>
                      <a:pt x="185458" y="55071"/>
                    </a:cubicBezTo>
                    <a:lnTo>
                      <a:pt x="185458" y="4093"/>
                    </a:lnTo>
                    <a:cubicBezTo>
                      <a:pt x="185458" y="1838"/>
                      <a:pt x="183620" y="0"/>
                      <a:pt x="1813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4"/>
              <p:cNvSpPr/>
              <p:nvPr/>
            </p:nvSpPr>
            <p:spPr>
              <a:xfrm>
                <a:off x="5009700" y="5262400"/>
                <a:ext cx="20467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8163" extrusionOk="0">
                    <a:moveTo>
                      <a:pt x="4093" y="1"/>
                    </a:moveTo>
                    <a:cubicBezTo>
                      <a:pt x="3015" y="1"/>
                      <a:pt x="1961" y="442"/>
                      <a:pt x="1201" y="1202"/>
                    </a:cubicBezTo>
                    <a:cubicBezTo>
                      <a:pt x="441" y="1962"/>
                      <a:pt x="0" y="3016"/>
                      <a:pt x="0" y="4094"/>
                    </a:cubicBezTo>
                    <a:cubicBezTo>
                      <a:pt x="0" y="5148"/>
                      <a:pt x="441" y="6226"/>
                      <a:pt x="1201" y="6986"/>
                    </a:cubicBezTo>
                    <a:cubicBezTo>
                      <a:pt x="1961" y="7721"/>
                      <a:pt x="3015" y="8162"/>
                      <a:pt x="4093" y="8162"/>
                    </a:cubicBezTo>
                    <a:cubicBezTo>
                      <a:pt x="5172" y="8162"/>
                      <a:pt x="6225" y="7721"/>
                      <a:pt x="6985" y="6986"/>
                    </a:cubicBezTo>
                    <a:cubicBezTo>
                      <a:pt x="7745" y="6226"/>
                      <a:pt x="8186" y="5148"/>
                      <a:pt x="8186" y="4094"/>
                    </a:cubicBezTo>
                    <a:cubicBezTo>
                      <a:pt x="8186" y="3016"/>
                      <a:pt x="7745" y="1962"/>
                      <a:pt x="6985" y="1202"/>
                    </a:cubicBezTo>
                    <a:cubicBezTo>
                      <a:pt x="6225" y="442"/>
                      <a:pt x="5172" y="1"/>
                      <a:pt x="409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>
                <a:off x="3518325" y="4986675"/>
                <a:ext cx="5723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22893" h="8163" extrusionOk="0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lnTo>
                      <a:pt x="18824" y="8162"/>
                    </a:lnTo>
                    <a:cubicBezTo>
                      <a:pt x="21078" y="8162"/>
                      <a:pt x="22892" y="6349"/>
                      <a:pt x="22892" y="4094"/>
                    </a:cubicBezTo>
                    <a:cubicBezTo>
                      <a:pt x="22892" y="1839"/>
                      <a:pt x="21078" y="1"/>
                      <a:pt x="1882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4"/>
              <p:cNvSpPr/>
              <p:nvPr/>
            </p:nvSpPr>
            <p:spPr>
              <a:xfrm>
                <a:off x="2215075" y="2983700"/>
                <a:ext cx="3179425" cy="1145350"/>
              </a:xfrm>
              <a:custGeom>
                <a:avLst/>
                <a:gdLst/>
                <a:ahLst/>
                <a:cxnLst/>
                <a:rect l="l" t="t" r="r" b="b"/>
                <a:pathLst>
                  <a:path w="127177" h="45814" extrusionOk="0">
                    <a:moveTo>
                      <a:pt x="24387" y="8947"/>
                    </a:moveTo>
                    <a:lnTo>
                      <a:pt x="26936" y="16838"/>
                    </a:lnTo>
                    <a:cubicBezTo>
                      <a:pt x="27475" y="18529"/>
                      <a:pt x="29044" y="19681"/>
                      <a:pt x="30808" y="19681"/>
                    </a:cubicBezTo>
                    <a:lnTo>
                      <a:pt x="39190" y="19681"/>
                    </a:lnTo>
                    <a:lnTo>
                      <a:pt x="32401" y="24583"/>
                    </a:lnTo>
                    <a:cubicBezTo>
                      <a:pt x="30980" y="25612"/>
                      <a:pt x="30367" y="27475"/>
                      <a:pt x="30931" y="29166"/>
                    </a:cubicBezTo>
                    <a:lnTo>
                      <a:pt x="33504" y="37058"/>
                    </a:lnTo>
                    <a:lnTo>
                      <a:pt x="26789" y="32156"/>
                    </a:lnTo>
                    <a:cubicBezTo>
                      <a:pt x="26078" y="31642"/>
                      <a:pt x="25220" y="31372"/>
                      <a:pt x="24387" y="31372"/>
                    </a:cubicBezTo>
                    <a:cubicBezTo>
                      <a:pt x="23529" y="31372"/>
                      <a:pt x="22696" y="31642"/>
                      <a:pt x="21961" y="32156"/>
                    </a:cubicBezTo>
                    <a:lnTo>
                      <a:pt x="15245" y="37058"/>
                    </a:lnTo>
                    <a:lnTo>
                      <a:pt x="17843" y="29166"/>
                    </a:lnTo>
                    <a:cubicBezTo>
                      <a:pt x="18382" y="27475"/>
                      <a:pt x="17794" y="25612"/>
                      <a:pt x="16348" y="24583"/>
                    </a:cubicBezTo>
                    <a:lnTo>
                      <a:pt x="9559" y="19681"/>
                    </a:lnTo>
                    <a:lnTo>
                      <a:pt x="17941" y="19681"/>
                    </a:lnTo>
                    <a:cubicBezTo>
                      <a:pt x="19706" y="19681"/>
                      <a:pt x="21274" y="18529"/>
                      <a:pt x="21813" y="16838"/>
                    </a:cubicBezTo>
                    <a:lnTo>
                      <a:pt x="24387" y="8947"/>
                    </a:lnTo>
                    <a:close/>
                    <a:moveTo>
                      <a:pt x="63601" y="8947"/>
                    </a:moveTo>
                    <a:lnTo>
                      <a:pt x="66150" y="16838"/>
                    </a:lnTo>
                    <a:cubicBezTo>
                      <a:pt x="66689" y="18529"/>
                      <a:pt x="68258" y="19681"/>
                      <a:pt x="70022" y="19681"/>
                    </a:cubicBezTo>
                    <a:lnTo>
                      <a:pt x="78404" y="19681"/>
                    </a:lnTo>
                    <a:lnTo>
                      <a:pt x="71615" y="24583"/>
                    </a:lnTo>
                    <a:cubicBezTo>
                      <a:pt x="70194" y="25612"/>
                      <a:pt x="69581" y="27475"/>
                      <a:pt x="70145" y="29166"/>
                    </a:cubicBezTo>
                    <a:lnTo>
                      <a:pt x="72718" y="37058"/>
                    </a:lnTo>
                    <a:lnTo>
                      <a:pt x="66003" y="32156"/>
                    </a:lnTo>
                    <a:cubicBezTo>
                      <a:pt x="65292" y="31642"/>
                      <a:pt x="64434" y="31372"/>
                      <a:pt x="63601" y="31372"/>
                    </a:cubicBezTo>
                    <a:cubicBezTo>
                      <a:pt x="62743" y="31372"/>
                      <a:pt x="61910" y="31642"/>
                      <a:pt x="61175" y="32156"/>
                    </a:cubicBezTo>
                    <a:lnTo>
                      <a:pt x="54459" y="37058"/>
                    </a:lnTo>
                    <a:lnTo>
                      <a:pt x="57057" y="29166"/>
                    </a:lnTo>
                    <a:cubicBezTo>
                      <a:pt x="57596" y="27475"/>
                      <a:pt x="57008" y="25612"/>
                      <a:pt x="55562" y="24583"/>
                    </a:cubicBezTo>
                    <a:lnTo>
                      <a:pt x="48773" y="19681"/>
                    </a:lnTo>
                    <a:lnTo>
                      <a:pt x="57155" y="19681"/>
                    </a:lnTo>
                    <a:cubicBezTo>
                      <a:pt x="58920" y="19681"/>
                      <a:pt x="60488" y="18529"/>
                      <a:pt x="61028" y="16838"/>
                    </a:cubicBezTo>
                    <a:lnTo>
                      <a:pt x="63601" y="8947"/>
                    </a:lnTo>
                    <a:close/>
                    <a:moveTo>
                      <a:pt x="102815" y="8947"/>
                    </a:moveTo>
                    <a:lnTo>
                      <a:pt x="105364" y="16838"/>
                    </a:lnTo>
                    <a:cubicBezTo>
                      <a:pt x="105903" y="18529"/>
                      <a:pt x="107472" y="19681"/>
                      <a:pt x="109236" y="19681"/>
                    </a:cubicBezTo>
                    <a:lnTo>
                      <a:pt x="117618" y="19681"/>
                    </a:lnTo>
                    <a:lnTo>
                      <a:pt x="110829" y="24583"/>
                    </a:lnTo>
                    <a:cubicBezTo>
                      <a:pt x="109408" y="25612"/>
                      <a:pt x="108795" y="27475"/>
                      <a:pt x="109359" y="29166"/>
                    </a:cubicBezTo>
                    <a:lnTo>
                      <a:pt x="111932" y="37058"/>
                    </a:lnTo>
                    <a:lnTo>
                      <a:pt x="105217" y="32156"/>
                    </a:lnTo>
                    <a:cubicBezTo>
                      <a:pt x="104506" y="31642"/>
                      <a:pt x="103648" y="31372"/>
                      <a:pt x="102815" y="31372"/>
                    </a:cubicBezTo>
                    <a:cubicBezTo>
                      <a:pt x="101957" y="31372"/>
                      <a:pt x="101124" y="31642"/>
                      <a:pt x="100389" y="32156"/>
                    </a:cubicBezTo>
                    <a:lnTo>
                      <a:pt x="93673" y="37058"/>
                    </a:lnTo>
                    <a:lnTo>
                      <a:pt x="96271" y="29166"/>
                    </a:lnTo>
                    <a:cubicBezTo>
                      <a:pt x="96810" y="27475"/>
                      <a:pt x="96222" y="25612"/>
                      <a:pt x="94776" y="24583"/>
                    </a:cubicBezTo>
                    <a:lnTo>
                      <a:pt x="87987" y="19681"/>
                    </a:lnTo>
                    <a:lnTo>
                      <a:pt x="96369" y="19681"/>
                    </a:lnTo>
                    <a:cubicBezTo>
                      <a:pt x="98134" y="19681"/>
                      <a:pt x="99702" y="18529"/>
                      <a:pt x="100242" y="16838"/>
                    </a:cubicBezTo>
                    <a:lnTo>
                      <a:pt x="102815" y="8947"/>
                    </a:lnTo>
                    <a:close/>
                    <a:moveTo>
                      <a:pt x="24387" y="1"/>
                    </a:moveTo>
                    <a:cubicBezTo>
                      <a:pt x="20907" y="1"/>
                      <a:pt x="17990" y="2133"/>
                      <a:pt x="16936" y="5442"/>
                    </a:cubicBezTo>
                    <a:lnTo>
                      <a:pt x="14976" y="11495"/>
                    </a:lnTo>
                    <a:lnTo>
                      <a:pt x="8530" y="11495"/>
                    </a:lnTo>
                    <a:cubicBezTo>
                      <a:pt x="5074" y="11495"/>
                      <a:pt x="2133" y="13628"/>
                      <a:pt x="1079" y="16912"/>
                    </a:cubicBezTo>
                    <a:cubicBezTo>
                      <a:pt x="1" y="20221"/>
                      <a:pt x="1128" y="23652"/>
                      <a:pt x="3947" y="25686"/>
                    </a:cubicBezTo>
                    <a:lnTo>
                      <a:pt x="9142" y="29460"/>
                    </a:lnTo>
                    <a:lnTo>
                      <a:pt x="7157" y="35514"/>
                    </a:lnTo>
                    <a:cubicBezTo>
                      <a:pt x="6079" y="38823"/>
                      <a:pt x="7206" y="42254"/>
                      <a:pt x="10000" y="44288"/>
                    </a:cubicBezTo>
                    <a:cubicBezTo>
                      <a:pt x="11397" y="45305"/>
                      <a:pt x="13003" y="45814"/>
                      <a:pt x="14608" y="45814"/>
                    </a:cubicBezTo>
                    <a:cubicBezTo>
                      <a:pt x="16213" y="45814"/>
                      <a:pt x="17819" y="45305"/>
                      <a:pt x="19216" y="44288"/>
                    </a:cubicBezTo>
                    <a:lnTo>
                      <a:pt x="24387" y="40514"/>
                    </a:lnTo>
                    <a:lnTo>
                      <a:pt x="29534" y="44288"/>
                    </a:lnTo>
                    <a:cubicBezTo>
                      <a:pt x="30931" y="45293"/>
                      <a:pt x="32548" y="45808"/>
                      <a:pt x="34141" y="45808"/>
                    </a:cubicBezTo>
                    <a:cubicBezTo>
                      <a:pt x="35759" y="45808"/>
                      <a:pt x="37352" y="45318"/>
                      <a:pt x="38749" y="44288"/>
                    </a:cubicBezTo>
                    <a:cubicBezTo>
                      <a:pt x="41568" y="42254"/>
                      <a:pt x="42670" y="38823"/>
                      <a:pt x="41592" y="35514"/>
                    </a:cubicBezTo>
                    <a:lnTo>
                      <a:pt x="39607" y="29460"/>
                    </a:lnTo>
                    <a:lnTo>
                      <a:pt x="43994" y="26274"/>
                    </a:lnTo>
                    <a:lnTo>
                      <a:pt x="48356" y="29460"/>
                    </a:lnTo>
                    <a:lnTo>
                      <a:pt x="46371" y="35514"/>
                    </a:lnTo>
                    <a:cubicBezTo>
                      <a:pt x="45293" y="38823"/>
                      <a:pt x="46420" y="42254"/>
                      <a:pt x="49214" y="44288"/>
                    </a:cubicBezTo>
                    <a:cubicBezTo>
                      <a:pt x="50611" y="45305"/>
                      <a:pt x="52217" y="45814"/>
                      <a:pt x="53822" y="45814"/>
                    </a:cubicBezTo>
                    <a:cubicBezTo>
                      <a:pt x="55427" y="45814"/>
                      <a:pt x="57033" y="45305"/>
                      <a:pt x="58430" y="44288"/>
                    </a:cubicBezTo>
                    <a:lnTo>
                      <a:pt x="63601" y="40514"/>
                    </a:lnTo>
                    <a:lnTo>
                      <a:pt x="68748" y="44288"/>
                    </a:lnTo>
                    <a:cubicBezTo>
                      <a:pt x="70145" y="45293"/>
                      <a:pt x="71762" y="45808"/>
                      <a:pt x="73355" y="45808"/>
                    </a:cubicBezTo>
                    <a:cubicBezTo>
                      <a:pt x="74973" y="45808"/>
                      <a:pt x="76566" y="45318"/>
                      <a:pt x="77963" y="44288"/>
                    </a:cubicBezTo>
                    <a:cubicBezTo>
                      <a:pt x="80782" y="42254"/>
                      <a:pt x="81884" y="38823"/>
                      <a:pt x="80806" y="35514"/>
                    </a:cubicBezTo>
                    <a:lnTo>
                      <a:pt x="78821" y="29460"/>
                    </a:lnTo>
                    <a:lnTo>
                      <a:pt x="83208" y="26274"/>
                    </a:lnTo>
                    <a:lnTo>
                      <a:pt x="87571" y="29460"/>
                    </a:lnTo>
                    <a:lnTo>
                      <a:pt x="85585" y="35514"/>
                    </a:lnTo>
                    <a:cubicBezTo>
                      <a:pt x="84507" y="38823"/>
                      <a:pt x="85634" y="42254"/>
                      <a:pt x="88428" y="44288"/>
                    </a:cubicBezTo>
                    <a:cubicBezTo>
                      <a:pt x="89825" y="45305"/>
                      <a:pt x="91431" y="45814"/>
                      <a:pt x="93036" y="45814"/>
                    </a:cubicBezTo>
                    <a:cubicBezTo>
                      <a:pt x="94641" y="45814"/>
                      <a:pt x="96247" y="45305"/>
                      <a:pt x="97644" y="44288"/>
                    </a:cubicBezTo>
                    <a:lnTo>
                      <a:pt x="102815" y="40514"/>
                    </a:lnTo>
                    <a:lnTo>
                      <a:pt x="107962" y="44288"/>
                    </a:lnTo>
                    <a:cubicBezTo>
                      <a:pt x="109359" y="45293"/>
                      <a:pt x="110976" y="45808"/>
                      <a:pt x="112569" y="45808"/>
                    </a:cubicBezTo>
                    <a:cubicBezTo>
                      <a:pt x="114187" y="45808"/>
                      <a:pt x="115780" y="45318"/>
                      <a:pt x="117177" y="44288"/>
                    </a:cubicBezTo>
                    <a:cubicBezTo>
                      <a:pt x="119996" y="42254"/>
                      <a:pt x="121099" y="38823"/>
                      <a:pt x="120020" y="35514"/>
                    </a:cubicBezTo>
                    <a:lnTo>
                      <a:pt x="118035" y="29460"/>
                    </a:lnTo>
                    <a:lnTo>
                      <a:pt x="123255" y="25686"/>
                    </a:lnTo>
                    <a:cubicBezTo>
                      <a:pt x="126049" y="23652"/>
                      <a:pt x="127177" y="20221"/>
                      <a:pt x="126123" y="16912"/>
                    </a:cubicBezTo>
                    <a:cubicBezTo>
                      <a:pt x="125044" y="13628"/>
                      <a:pt x="122128" y="11495"/>
                      <a:pt x="118648" y="11495"/>
                    </a:cubicBezTo>
                    <a:lnTo>
                      <a:pt x="112226" y="11495"/>
                    </a:lnTo>
                    <a:lnTo>
                      <a:pt x="110266" y="5442"/>
                    </a:lnTo>
                    <a:cubicBezTo>
                      <a:pt x="109187" y="2133"/>
                      <a:pt x="106271" y="1"/>
                      <a:pt x="102815" y="1"/>
                    </a:cubicBezTo>
                    <a:cubicBezTo>
                      <a:pt x="99335" y="1"/>
                      <a:pt x="96418" y="2133"/>
                      <a:pt x="95364" y="5442"/>
                    </a:cubicBezTo>
                    <a:lnTo>
                      <a:pt x="93404" y="11495"/>
                    </a:lnTo>
                    <a:lnTo>
                      <a:pt x="86958" y="11495"/>
                    </a:lnTo>
                    <a:cubicBezTo>
                      <a:pt x="85585" y="11495"/>
                      <a:pt x="84311" y="11839"/>
                      <a:pt x="83208" y="12427"/>
                    </a:cubicBezTo>
                    <a:cubicBezTo>
                      <a:pt x="82081" y="11839"/>
                      <a:pt x="80806" y="11495"/>
                      <a:pt x="79434" y="11495"/>
                    </a:cubicBezTo>
                    <a:lnTo>
                      <a:pt x="73012" y="11495"/>
                    </a:lnTo>
                    <a:lnTo>
                      <a:pt x="71052" y="5442"/>
                    </a:lnTo>
                    <a:cubicBezTo>
                      <a:pt x="69973" y="2133"/>
                      <a:pt x="67057" y="1"/>
                      <a:pt x="63601" y="1"/>
                    </a:cubicBezTo>
                    <a:cubicBezTo>
                      <a:pt x="60121" y="1"/>
                      <a:pt x="57204" y="2133"/>
                      <a:pt x="56150" y="5442"/>
                    </a:cubicBezTo>
                    <a:lnTo>
                      <a:pt x="54190" y="11495"/>
                    </a:lnTo>
                    <a:lnTo>
                      <a:pt x="47744" y="11495"/>
                    </a:lnTo>
                    <a:cubicBezTo>
                      <a:pt x="46371" y="11495"/>
                      <a:pt x="45097" y="11839"/>
                      <a:pt x="43994" y="12427"/>
                    </a:cubicBezTo>
                    <a:cubicBezTo>
                      <a:pt x="42867" y="11839"/>
                      <a:pt x="41592" y="11495"/>
                      <a:pt x="40220" y="11495"/>
                    </a:cubicBezTo>
                    <a:lnTo>
                      <a:pt x="33798" y="11495"/>
                    </a:lnTo>
                    <a:lnTo>
                      <a:pt x="31838" y="5442"/>
                    </a:lnTo>
                    <a:cubicBezTo>
                      <a:pt x="30759" y="2133"/>
                      <a:pt x="27843" y="1"/>
                      <a:pt x="24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4"/>
              <p:cNvSpPr/>
              <p:nvPr/>
            </p:nvSpPr>
            <p:spPr>
              <a:xfrm>
                <a:off x="2906225" y="903525"/>
                <a:ext cx="1797125" cy="1797125"/>
              </a:xfrm>
              <a:custGeom>
                <a:avLst/>
                <a:gdLst/>
                <a:ahLst/>
                <a:cxnLst/>
                <a:rect l="l" t="t" r="r" b="b"/>
                <a:pathLst>
                  <a:path w="71885" h="71885" extrusionOk="0">
                    <a:moveTo>
                      <a:pt x="35955" y="8162"/>
                    </a:moveTo>
                    <a:cubicBezTo>
                      <a:pt x="51273" y="8162"/>
                      <a:pt x="63723" y="20637"/>
                      <a:pt x="63723" y="35955"/>
                    </a:cubicBezTo>
                    <a:cubicBezTo>
                      <a:pt x="63723" y="51273"/>
                      <a:pt x="51273" y="63723"/>
                      <a:pt x="35955" y="63723"/>
                    </a:cubicBezTo>
                    <a:cubicBezTo>
                      <a:pt x="20637" y="63723"/>
                      <a:pt x="8162" y="51273"/>
                      <a:pt x="8162" y="35955"/>
                    </a:cubicBezTo>
                    <a:cubicBezTo>
                      <a:pt x="8162" y="20637"/>
                      <a:pt x="20637" y="8162"/>
                      <a:pt x="35955" y="8162"/>
                    </a:cubicBezTo>
                    <a:close/>
                    <a:moveTo>
                      <a:pt x="35955" y="1"/>
                    </a:moveTo>
                    <a:cubicBezTo>
                      <a:pt x="16127" y="1"/>
                      <a:pt x="1" y="16127"/>
                      <a:pt x="1" y="35955"/>
                    </a:cubicBezTo>
                    <a:cubicBezTo>
                      <a:pt x="1" y="55782"/>
                      <a:pt x="16127" y="71885"/>
                      <a:pt x="35955" y="71885"/>
                    </a:cubicBezTo>
                    <a:cubicBezTo>
                      <a:pt x="55758" y="71885"/>
                      <a:pt x="71885" y="55782"/>
                      <a:pt x="71885" y="35955"/>
                    </a:cubicBezTo>
                    <a:cubicBezTo>
                      <a:pt x="71885" y="16127"/>
                      <a:pt x="55758" y="1"/>
                      <a:pt x="359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>
                <a:off x="3376175" y="1467375"/>
                <a:ext cx="857850" cy="613825"/>
              </a:xfrm>
              <a:custGeom>
                <a:avLst/>
                <a:gdLst/>
                <a:ahLst/>
                <a:cxnLst/>
                <a:rect l="l" t="t" r="r" b="b"/>
                <a:pathLst>
                  <a:path w="34314" h="24553" extrusionOk="0">
                    <a:moveTo>
                      <a:pt x="29816" y="1"/>
                    </a:moveTo>
                    <a:cubicBezTo>
                      <a:pt x="28774" y="1"/>
                      <a:pt x="27732" y="399"/>
                      <a:pt x="26936" y="1196"/>
                    </a:cubicBezTo>
                    <a:lnTo>
                      <a:pt x="13432" y="14700"/>
                    </a:lnTo>
                    <a:lnTo>
                      <a:pt x="7378" y="8622"/>
                    </a:lnTo>
                    <a:cubicBezTo>
                      <a:pt x="6581" y="7825"/>
                      <a:pt x="5534" y="7427"/>
                      <a:pt x="4486" y="7427"/>
                    </a:cubicBezTo>
                    <a:cubicBezTo>
                      <a:pt x="3438" y="7427"/>
                      <a:pt x="2390" y="7825"/>
                      <a:pt x="1594" y="8622"/>
                    </a:cubicBezTo>
                    <a:cubicBezTo>
                      <a:pt x="1" y="10215"/>
                      <a:pt x="1" y="12813"/>
                      <a:pt x="1594" y="14406"/>
                    </a:cubicBezTo>
                    <a:lnTo>
                      <a:pt x="10564" y="23351"/>
                    </a:lnTo>
                    <a:cubicBezTo>
                      <a:pt x="11348" y="24160"/>
                      <a:pt x="12402" y="24552"/>
                      <a:pt x="13432" y="24552"/>
                    </a:cubicBezTo>
                    <a:cubicBezTo>
                      <a:pt x="14485" y="24552"/>
                      <a:pt x="15539" y="24160"/>
                      <a:pt x="16324" y="23351"/>
                    </a:cubicBezTo>
                    <a:lnTo>
                      <a:pt x="32695" y="6980"/>
                    </a:lnTo>
                    <a:cubicBezTo>
                      <a:pt x="34313" y="5387"/>
                      <a:pt x="34313" y="2813"/>
                      <a:pt x="32695" y="1196"/>
                    </a:cubicBezTo>
                    <a:cubicBezTo>
                      <a:pt x="31899" y="399"/>
                      <a:pt x="30857" y="1"/>
                      <a:pt x="298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34"/>
            <p:cNvSpPr/>
            <p:nvPr/>
          </p:nvSpPr>
          <p:spPr>
            <a:xfrm>
              <a:off x="502887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4"/>
            <p:cNvGrpSpPr/>
            <p:nvPr/>
          </p:nvGrpSpPr>
          <p:grpSpPr>
            <a:xfrm>
              <a:off x="5202185" y="1148285"/>
              <a:ext cx="384680" cy="407027"/>
              <a:chOff x="1343800" y="228000"/>
              <a:chExt cx="4931800" cy="5218300"/>
            </a:xfrm>
          </p:grpSpPr>
          <p:sp>
            <p:nvSpPr>
              <p:cNvPr id="213" name="Google Shape;213;p34"/>
              <p:cNvSpPr/>
              <p:nvPr/>
            </p:nvSpPr>
            <p:spPr>
              <a:xfrm>
                <a:off x="1799650" y="228000"/>
                <a:ext cx="4020075" cy="5218300"/>
              </a:xfrm>
              <a:custGeom>
                <a:avLst/>
                <a:gdLst/>
                <a:ahLst/>
                <a:cxnLst/>
                <a:rect l="l" t="t" r="r" b="b"/>
                <a:pathLst>
                  <a:path w="160803" h="208732" extrusionOk="0">
                    <a:moveTo>
                      <a:pt x="80389" y="8156"/>
                    </a:moveTo>
                    <a:cubicBezTo>
                      <a:pt x="84305" y="8156"/>
                      <a:pt x="88220" y="9633"/>
                      <a:pt x="91271" y="12586"/>
                    </a:cubicBezTo>
                    <a:cubicBezTo>
                      <a:pt x="95769" y="16939"/>
                      <a:pt x="101653" y="19293"/>
                      <a:pt x="107794" y="19293"/>
                    </a:cubicBezTo>
                    <a:cubicBezTo>
                      <a:pt x="108914" y="19293"/>
                      <a:pt x="110042" y="19215"/>
                      <a:pt x="111173" y="19056"/>
                    </a:cubicBezTo>
                    <a:cubicBezTo>
                      <a:pt x="111931" y="18948"/>
                      <a:pt x="112685" y="18895"/>
                      <a:pt x="113428" y="18895"/>
                    </a:cubicBezTo>
                    <a:cubicBezTo>
                      <a:pt x="120922" y="18895"/>
                      <a:pt x="127432" y="24247"/>
                      <a:pt x="128770" y="31850"/>
                    </a:cubicBezTo>
                    <a:cubicBezTo>
                      <a:pt x="130069" y="39129"/>
                      <a:pt x="134529" y="45305"/>
                      <a:pt x="141073" y="48761"/>
                    </a:cubicBezTo>
                    <a:cubicBezTo>
                      <a:pt x="148573" y="52756"/>
                      <a:pt x="151538" y="61848"/>
                      <a:pt x="147789" y="69471"/>
                    </a:cubicBezTo>
                    <a:cubicBezTo>
                      <a:pt x="144553" y="76113"/>
                      <a:pt x="144553" y="83735"/>
                      <a:pt x="147789" y="90377"/>
                    </a:cubicBezTo>
                    <a:cubicBezTo>
                      <a:pt x="151538" y="98023"/>
                      <a:pt x="148573" y="107116"/>
                      <a:pt x="141073" y="111087"/>
                    </a:cubicBezTo>
                    <a:cubicBezTo>
                      <a:pt x="134529" y="114542"/>
                      <a:pt x="130069" y="120719"/>
                      <a:pt x="128770" y="127998"/>
                    </a:cubicBezTo>
                    <a:cubicBezTo>
                      <a:pt x="127455" y="135621"/>
                      <a:pt x="120930" y="140953"/>
                      <a:pt x="113436" y="140953"/>
                    </a:cubicBezTo>
                    <a:cubicBezTo>
                      <a:pt x="112690" y="140953"/>
                      <a:pt x="111934" y="140900"/>
                      <a:pt x="111173" y="140791"/>
                    </a:cubicBezTo>
                    <a:cubicBezTo>
                      <a:pt x="110042" y="140632"/>
                      <a:pt x="108914" y="140554"/>
                      <a:pt x="107794" y="140554"/>
                    </a:cubicBezTo>
                    <a:cubicBezTo>
                      <a:pt x="101653" y="140554"/>
                      <a:pt x="95769" y="142909"/>
                      <a:pt x="91271" y="147262"/>
                    </a:cubicBezTo>
                    <a:cubicBezTo>
                      <a:pt x="88220" y="150215"/>
                      <a:pt x="84305" y="151692"/>
                      <a:pt x="80389" y="151692"/>
                    </a:cubicBezTo>
                    <a:cubicBezTo>
                      <a:pt x="76474" y="151692"/>
                      <a:pt x="72559" y="150215"/>
                      <a:pt x="69508" y="147262"/>
                    </a:cubicBezTo>
                    <a:cubicBezTo>
                      <a:pt x="65022" y="142924"/>
                      <a:pt x="59140" y="140571"/>
                      <a:pt x="53013" y="140571"/>
                    </a:cubicBezTo>
                    <a:cubicBezTo>
                      <a:pt x="51886" y="140571"/>
                      <a:pt x="50758" y="140644"/>
                      <a:pt x="49631" y="140791"/>
                    </a:cubicBezTo>
                    <a:cubicBezTo>
                      <a:pt x="48870" y="140900"/>
                      <a:pt x="48114" y="140953"/>
                      <a:pt x="47367" y="140953"/>
                    </a:cubicBezTo>
                    <a:cubicBezTo>
                      <a:pt x="39873" y="140953"/>
                      <a:pt x="33347" y="135621"/>
                      <a:pt x="32009" y="127998"/>
                    </a:cubicBezTo>
                    <a:cubicBezTo>
                      <a:pt x="30735" y="120719"/>
                      <a:pt x="26250" y="114542"/>
                      <a:pt x="19730" y="111087"/>
                    </a:cubicBezTo>
                    <a:cubicBezTo>
                      <a:pt x="12206" y="107116"/>
                      <a:pt x="9265" y="98023"/>
                      <a:pt x="12990" y="90377"/>
                    </a:cubicBezTo>
                    <a:cubicBezTo>
                      <a:pt x="16250" y="83735"/>
                      <a:pt x="16250" y="76113"/>
                      <a:pt x="12990" y="69471"/>
                    </a:cubicBezTo>
                    <a:cubicBezTo>
                      <a:pt x="9265" y="61848"/>
                      <a:pt x="12206" y="52756"/>
                      <a:pt x="19730" y="48761"/>
                    </a:cubicBezTo>
                    <a:cubicBezTo>
                      <a:pt x="26250" y="45305"/>
                      <a:pt x="30735" y="39129"/>
                      <a:pt x="32009" y="31850"/>
                    </a:cubicBezTo>
                    <a:cubicBezTo>
                      <a:pt x="33347" y="24247"/>
                      <a:pt x="39857" y="18895"/>
                      <a:pt x="47369" y="18895"/>
                    </a:cubicBezTo>
                    <a:cubicBezTo>
                      <a:pt x="48115" y="18895"/>
                      <a:pt x="48870" y="18948"/>
                      <a:pt x="49631" y="19056"/>
                    </a:cubicBezTo>
                    <a:cubicBezTo>
                      <a:pt x="50761" y="19215"/>
                      <a:pt x="51889" y="19293"/>
                      <a:pt x="53008" y="19293"/>
                    </a:cubicBezTo>
                    <a:cubicBezTo>
                      <a:pt x="59144" y="19293"/>
                      <a:pt x="65010" y="16939"/>
                      <a:pt x="69508" y="12586"/>
                    </a:cubicBezTo>
                    <a:cubicBezTo>
                      <a:pt x="72559" y="9633"/>
                      <a:pt x="76474" y="8156"/>
                      <a:pt x="80389" y="8156"/>
                    </a:cubicBezTo>
                    <a:close/>
                    <a:moveTo>
                      <a:pt x="55121" y="148855"/>
                    </a:moveTo>
                    <a:cubicBezTo>
                      <a:pt x="58381" y="149296"/>
                      <a:pt x="61420" y="150766"/>
                      <a:pt x="63846" y="153119"/>
                    </a:cubicBezTo>
                    <a:cubicBezTo>
                      <a:pt x="67424" y="156575"/>
                      <a:pt x="71787" y="158707"/>
                      <a:pt x="76321" y="159491"/>
                    </a:cubicBezTo>
                    <a:lnTo>
                      <a:pt x="76321" y="180250"/>
                    </a:lnTo>
                    <a:lnTo>
                      <a:pt x="55121" y="196426"/>
                    </a:lnTo>
                    <a:lnTo>
                      <a:pt x="55121" y="148855"/>
                    </a:lnTo>
                    <a:close/>
                    <a:moveTo>
                      <a:pt x="105658" y="148855"/>
                    </a:moveTo>
                    <a:lnTo>
                      <a:pt x="105658" y="196426"/>
                    </a:lnTo>
                    <a:lnTo>
                      <a:pt x="84482" y="180250"/>
                    </a:lnTo>
                    <a:lnTo>
                      <a:pt x="84482" y="159491"/>
                    </a:lnTo>
                    <a:cubicBezTo>
                      <a:pt x="89017" y="158707"/>
                      <a:pt x="93379" y="156575"/>
                      <a:pt x="96957" y="153119"/>
                    </a:cubicBezTo>
                    <a:cubicBezTo>
                      <a:pt x="99384" y="150766"/>
                      <a:pt x="102423" y="149296"/>
                      <a:pt x="105658" y="148855"/>
                    </a:cubicBezTo>
                    <a:close/>
                    <a:moveTo>
                      <a:pt x="80402" y="1"/>
                    </a:moveTo>
                    <a:cubicBezTo>
                      <a:pt x="74446" y="1"/>
                      <a:pt x="68490" y="2243"/>
                      <a:pt x="63846" y="6728"/>
                    </a:cubicBezTo>
                    <a:cubicBezTo>
                      <a:pt x="60874" y="9597"/>
                      <a:pt x="57002" y="11143"/>
                      <a:pt x="52950" y="11143"/>
                    </a:cubicBezTo>
                    <a:cubicBezTo>
                      <a:pt x="52224" y="11143"/>
                      <a:pt x="51492" y="11093"/>
                      <a:pt x="50758" y="10993"/>
                    </a:cubicBezTo>
                    <a:cubicBezTo>
                      <a:pt x="49608" y="10829"/>
                      <a:pt x="48466" y="10750"/>
                      <a:pt x="47338" y="10750"/>
                    </a:cubicBezTo>
                    <a:cubicBezTo>
                      <a:pt x="35943" y="10750"/>
                      <a:pt x="26000" y="18856"/>
                      <a:pt x="23970" y="30453"/>
                    </a:cubicBezTo>
                    <a:cubicBezTo>
                      <a:pt x="23137" y="35232"/>
                      <a:pt x="20196" y="39276"/>
                      <a:pt x="15907" y="41555"/>
                    </a:cubicBezTo>
                    <a:cubicBezTo>
                      <a:pt x="4486" y="47609"/>
                      <a:pt x="1" y="61456"/>
                      <a:pt x="5662" y="73049"/>
                    </a:cubicBezTo>
                    <a:cubicBezTo>
                      <a:pt x="7795" y="77412"/>
                      <a:pt x="7795" y="82436"/>
                      <a:pt x="5662" y="86798"/>
                    </a:cubicBezTo>
                    <a:cubicBezTo>
                      <a:pt x="1" y="98416"/>
                      <a:pt x="4486" y="112239"/>
                      <a:pt x="15907" y="118292"/>
                    </a:cubicBezTo>
                    <a:cubicBezTo>
                      <a:pt x="20196" y="120572"/>
                      <a:pt x="23137" y="124615"/>
                      <a:pt x="23970" y="129419"/>
                    </a:cubicBezTo>
                    <a:cubicBezTo>
                      <a:pt x="25980" y="140865"/>
                      <a:pt x="35735" y="148928"/>
                      <a:pt x="46960" y="149100"/>
                    </a:cubicBezTo>
                    <a:lnTo>
                      <a:pt x="46960" y="204661"/>
                    </a:lnTo>
                    <a:cubicBezTo>
                      <a:pt x="46960" y="206205"/>
                      <a:pt x="47842" y="207627"/>
                      <a:pt x="49239" y="208313"/>
                    </a:cubicBezTo>
                    <a:cubicBezTo>
                      <a:pt x="49811" y="208594"/>
                      <a:pt x="50424" y="208731"/>
                      <a:pt x="51035" y="208731"/>
                    </a:cubicBezTo>
                    <a:cubicBezTo>
                      <a:pt x="51915" y="208731"/>
                      <a:pt x="52790" y="208446"/>
                      <a:pt x="53528" y="207896"/>
                    </a:cubicBezTo>
                    <a:lnTo>
                      <a:pt x="80389" y="187407"/>
                    </a:lnTo>
                    <a:lnTo>
                      <a:pt x="107276" y="207896"/>
                    </a:lnTo>
                    <a:cubicBezTo>
                      <a:pt x="107986" y="208435"/>
                      <a:pt x="108869" y="208730"/>
                      <a:pt x="109751" y="208730"/>
                    </a:cubicBezTo>
                    <a:cubicBezTo>
                      <a:pt x="110364" y="208730"/>
                      <a:pt x="110976" y="208583"/>
                      <a:pt x="111540" y="208313"/>
                    </a:cubicBezTo>
                    <a:cubicBezTo>
                      <a:pt x="112937" y="207627"/>
                      <a:pt x="113819" y="206205"/>
                      <a:pt x="113819" y="204661"/>
                    </a:cubicBezTo>
                    <a:lnTo>
                      <a:pt x="113819" y="149100"/>
                    </a:lnTo>
                    <a:cubicBezTo>
                      <a:pt x="125069" y="148928"/>
                      <a:pt x="134799" y="140865"/>
                      <a:pt x="136809" y="129419"/>
                    </a:cubicBezTo>
                    <a:cubicBezTo>
                      <a:pt x="137642" y="124615"/>
                      <a:pt x="140608" y="120572"/>
                      <a:pt x="144897" y="118292"/>
                    </a:cubicBezTo>
                    <a:cubicBezTo>
                      <a:pt x="156293" y="112239"/>
                      <a:pt x="160803" y="98416"/>
                      <a:pt x="155117" y="86798"/>
                    </a:cubicBezTo>
                    <a:cubicBezTo>
                      <a:pt x="152984" y="82436"/>
                      <a:pt x="152984" y="77412"/>
                      <a:pt x="155117" y="73049"/>
                    </a:cubicBezTo>
                    <a:cubicBezTo>
                      <a:pt x="160803" y="61456"/>
                      <a:pt x="156293" y="47609"/>
                      <a:pt x="144897" y="41555"/>
                    </a:cubicBezTo>
                    <a:cubicBezTo>
                      <a:pt x="140608" y="39276"/>
                      <a:pt x="137642" y="35232"/>
                      <a:pt x="136809" y="30428"/>
                    </a:cubicBezTo>
                    <a:cubicBezTo>
                      <a:pt x="134779" y="18854"/>
                      <a:pt x="124857" y="10750"/>
                      <a:pt x="113447" y="10750"/>
                    </a:cubicBezTo>
                    <a:cubicBezTo>
                      <a:pt x="112317" y="10750"/>
                      <a:pt x="111173" y="10829"/>
                      <a:pt x="110021" y="10993"/>
                    </a:cubicBezTo>
                    <a:cubicBezTo>
                      <a:pt x="109291" y="11093"/>
                      <a:pt x="108562" y="11143"/>
                      <a:pt x="107837" y="11143"/>
                    </a:cubicBezTo>
                    <a:cubicBezTo>
                      <a:pt x="103795" y="11143"/>
                      <a:pt x="99909" y="9597"/>
                      <a:pt x="96957" y="6728"/>
                    </a:cubicBezTo>
                    <a:cubicBezTo>
                      <a:pt x="92313" y="2243"/>
                      <a:pt x="86357" y="1"/>
                      <a:pt x="8040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4"/>
              <p:cNvSpPr/>
              <p:nvPr/>
            </p:nvSpPr>
            <p:spPr>
              <a:xfrm>
                <a:off x="2325375" y="860050"/>
                <a:ext cx="2982125" cy="2731500"/>
              </a:xfrm>
              <a:custGeom>
                <a:avLst/>
                <a:gdLst/>
                <a:ahLst/>
                <a:cxnLst/>
                <a:rect l="l" t="t" r="r" b="b"/>
                <a:pathLst>
                  <a:path w="119285" h="109260" extrusionOk="0">
                    <a:moveTo>
                      <a:pt x="59345" y="0"/>
                    </a:moveTo>
                    <a:cubicBezTo>
                      <a:pt x="51165" y="0"/>
                      <a:pt x="42921" y="1836"/>
                      <a:pt x="35244" y="5612"/>
                    </a:cubicBezTo>
                    <a:cubicBezTo>
                      <a:pt x="33234" y="6592"/>
                      <a:pt x="32401" y="9043"/>
                      <a:pt x="33381" y="11077"/>
                    </a:cubicBezTo>
                    <a:cubicBezTo>
                      <a:pt x="34096" y="12508"/>
                      <a:pt x="35532" y="13342"/>
                      <a:pt x="37033" y="13342"/>
                    </a:cubicBezTo>
                    <a:cubicBezTo>
                      <a:pt x="37641" y="13342"/>
                      <a:pt x="38260" y="13205"/>
                      <a:pt x="38847" y="12916"/>
                    </a:cubicBezTo>
                    <a:cubicBezTo>
                      <a:pt x="45369" y="9708"/>
                      <a:pt x="52376" y="8148"/>
                      <a:pt x="59330" y="8148"/>
                    </a:cubicBezTo>
                    <a:cubicBezTo>
                      <a:pt x="71397" y="8148"/>
                      <a:pt x="83301" y="12847"/>
                      <a:pt x="92227" y="21788"/>
                    </a:cubicBezTo>
                    <a:cubicBezTo>
                      <a:pt x="110363" y="39900"/>
                      <a:pt x="110363" y="69384"/>
                      <a:pt x="92227" y="87520"/>
                    </a:cubicBezTo>
                    <a:cubicBezTo>
                      <a:pt x="83159" y="96564"/>
                      <a:pt x="71272" y="101098"/>
                      <a:pt x="59360" y="101098"/>
                    </a:cubicBezTo>
                    <a:cubicBezTo>
                      <a:pt x="47474" y="101098"/>
                      <a:pt x="35562" y="96564"/>
                      <a:pt x="26494" y="87520"/>
                    </a:cubicBezTo>
                    <a:cubicBezTo>
                      <a:pt x="12426" y="73428"/>
                      <a:pt x="8872" y="51983"/>
                      <a:pt x="17647" y="34116"/>
                    </a:cubicBezTo>
                    <a:cubicBezTo>
                      <a:pt x="18627" y="32106"/>
                      <a:pt x="17818" y="29655"/>
                      <a:pt x="15784" y="28675"/>
                    </a:cubicBezTo>
                    <a:cubicBezTo>
                      <a:pt x="15205" y="28385"/>
                      <a:pt x="14588" y="28248"/>
                      <a:pt x="13981" y="28248"/>
                    </a:cubicBezTo>
                    <a:cubicBezTo>
                      <a:pt x="12481" y="28248"/>
                      <a:pt x="11034" y="29082"/>
                      <a:pt x="10318" y="30513"/>
                    </a:cubicBezTo>
                    <a:cubicBezTo>
                      <a:pt x="0" y="51517"/>
                      <a:pt x="4191" y="76736"/>
                      <a:pt x="20735" y="93280"/>
                    </a:cubicBezTo>
                    <a:cubicBezTo>
                      <a:pt x="31396" y="103917"/>
                      <a:pt x="45366" y="109260"/>
                      <a:pt x="59360" y="109260"/>
                    </a:cubicBezTo>
                    <a:cubicBezTo>
                      <a:pt x="73355" y="109260"/>
                      <a:pt x="87350" y="103917"/>
                      <a:pt x="97986" y="93280"/>
                    </a:cubicBezTo>
                    <a:cubicBezTo>
                      <a:pt x="119284" y="71982"/>
                      <a:pt x="119284" y="37302"/>
                      <a:pt x="97986" y="16004"/>
                    </a:cubicBezTo>
                    <a:cubicBezTo>
                      <a:pt x="87496" y="5514"/>
                      <a:pt x="73518" y="0"/>
                      <a:pt x="593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>
                <a:off x="2863325" y="1268100"/>
                <a:ext cx="1895175" cy="1789775"/>
              </a:xfrm>
              <a:custGeom>
                <a:avLst/>
                <a:gdLst/>
                <a:ahLst/>
                <a:cxnLst/>
                <a:rect l="l" t="t" r="r" b="b"/>
                <a:pathLst>
                  <a:path w="75807" h="71591" extrusionOk="0">
                    <a:moveTo>
                      <a:pt x="37892" y="9951"/>
                    </a:moveTo>
                    <a:lnTo>
                      <a:pt x="43430" y="27058"/>
                    </a:lnTo>
                    <a:cubicBezTo>
                      <a:pt x="43970" y="28725"/>
                      <a:pt x="45538" y="29876"/>
                      <a:pt x="47303" y="29876"/>
                    </a:cubicBezTo>
                    <a:lnTo>
                      <a:pt x="65366" y="29876"/>
                    </a:lnTo>
                    <a:lnTo>
                      <a:pt x="50734" y="40440"/>
                    </a:lnTo>
                    <a:cubicBezTo>
                      <a:pt x="49288" y="41494"/>
                      <a:pt x="48700" y="43332"/>
                      <a:pt x="49239" y="45023"/>
                    </a:cubicBezTo>
                    <a:lnTo>
                      <a:pt x="54852" y="62130"/>
                    </a:lnTo>
                    <a:lnTo>
                      <a:pt x="40293" y="51518"/>
                    </a:lnTo>
                    <a:cubicBezTo>
                      <a:pt x="39583" y="50991"/>
                      <a:pt x="38743" y="50727"/>
                      <a:pt x="37901" y="50727"/>
                    </a:cubicBezTo>
                    <a:cubicBezTo>
                      <a:pt x="37058" y="50727"/>
                      <a:pt x="36213" y="50991"/>
                      <a:pt x="35490" y="51518"/>
                    </a:cubicBezTo>
                    <a:lnTo>
                      <a:pt x="20956" y="62130"/>
                    </a:lnTo>
                    <a:lnTo>
                      <a:pt x="26544" y="45023"/>
                    </a:lnTo>
                    <a:cubicBezTo>
                      <a:pt x="27108" y="43332"/>
                      <a:pt x="26495" y="41494"/>
                      <a:pt x="25073" y="40440"/>
                    </a:cubicBezTo>
                    <a:lnTo>
                      <a:pt x="10442" y="29876"/>
                    </a:lnTo>
                    <a:lnTo>
                      <a:pt x="28505" y="29876"/>
                    </a:lnTo>
                    <a:cubicBezTo>
                      <a:pt x="30269" y="29876"/>
                      <a:pt x="31838" y="28725"/>
                      <a:pt x="32377" y="27058"/>
                    </a:cubicBezTo>
                    <a:lnTo>
                      <a:pt x="37892" y="9951"/>
                    </a:lnTo>
                    <a:close/>
                    <a:moveTo>
                      <a:pt x="37892" y="0"/>
                    </a:moveTo>
                    <a:cubicBezTo>
                      <a:pt x="34705" y="0"/>
                      <a:pt x="31887" y="2059"/>
                      <a:pt x="30907" y="5098"/>
                    </a:cubicBezTo>
                    <a:lnTo>
                      <a:pt x="25539" y="21715"/>
                    </a:lnTo>
                    <a:lnTo>
                      <a:pt x="7991" y="21715"/>
                    </a:lnTo>
                    <a:cubicBezTo>
                      <a:pt x="4780" y="21715"/>
                      <a:pt x="1962" y="23774"/>
                      <a:pt x="981" y="26813"/>
                    </a:cubicBezTo>
                    <a:cubicBezTo>
                      <a:pt x="1" y="29852"/>
                      <a:pt x="1079" y="33161"/>
                      <a:pt x="3677" y="35023"/>
                    </a:cubicBezTo>
                    <a:lnTo>
                      <a:pt x="17892" y="45317"/>
                    </a:lnTo>
                    <a:lnTo>
                      <a:pt x="12427" y="61934"/>
                    </a:lnTo>
                    <a:cubicBezTo>
                      <a:pt x="11447" y="64973"/>
                      <a:pt x="12525" y="68306"/>
                      <a:pt x="15098" y="70169"/>
                    </a:cubicBezTo>
                    <a:cubicBezTo>
                      <a:pt x="16397" y="71112"/>
                      <a:pt x="17917" y="71584"/>
                      <a:pt x="19436" y="71584"/>
                    </a:cubicBezTo>
                    <a:cubicBezTo>
                      <a:pt x="20956" y="71584"/>
                      <a:pt x="22475" y="71112"/>
                      <a:pt x="23774" y="70169"/>
                    </a:cubicBezTo>
                    <a:lnTo>
                      <a:pt x="37892" y="59851"/>
                    </a:lnTo>
                    <a:lnTo>
                      <a:pt x="52033" y="70169"/>
                    </a:lnTo>
                    <a:cubicBezTo>
                      <a:pt x="53332" y="71125"/>
                      <a:pt x="54852" y="71590"/>
                      <a:pt x="56371" y="71590"/>
                    </a:cubicBezTo>
                    <a:cubicBezTo>
                      <a:pt x="57891" y="71590"/>
                      <a:pt x="59410" y="71125"/>
                      <a:pt x="60685" y="70169"/>
                    </a:cubicBezTo>
                    <a:cubicBezTo>
                      <a:pt x="63283" y="68306"/>
                      <a:pt x="64361" y="64998"/>
                      <a:pt x="63356" y="61934"/>
                    </a:cubicBezTo>
                    <a:lnTo>
                      <a:pt x="57915" y="45317"/>
                    </a:lnTo>
                    <a:lnTo>
                      <a:pt x="72130" y="35023"/>
                    </a:lnTo>
                    <a:cubicBezTo>
                      <a:pt x="74728" y="33161"/>
                      <a:pt x="75807" y="29852"/>
                      <a:pt x="74826" y="26813"/>
                    </a:cubicBezTo>
                    <a:cubicBezTo>
                      <a:pt x="73821" y="23774"/>
                      <a:pt x="71027" y="21715"/>
                      <a:pt x="67817" y="21715"/>
                    </a:cubicBezTo>
                    <a:lnTo>
                      <a:pt x="50268" y="21715"/>
                    </a:lnTo>
                    <a:lnTo>
                      <a:pt x="44901" y="5098"/>
                    </a:lnTo>
                    <a:cubicBezTo>
                      <a:pt x="43921" y="2059"/>
                      <a:pt x="41102" y="0"/>
                      <a:pt x="37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4"/>
              <p:cNvSpPr/>
              <p:nvPr/>
            </p:nvSpPr>
            <p:spPr>
              <a:xfrm>
                <a:off x="2813700" y="1230725"/>
                <a:ext cx="2040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38" extrusionOk="0">
                    <a:moveTo>
                      <a:pt x="4094" y="0"/>
                    </a:moveTo>
                    <a:cubicBezTo>
                      <a:pt x="3015" y="0"/>
                      <a:pt x="1961" y="441"/>
                      <a:pt x="1202" y="1177"/>
                    </a:cubicBezTo>
                    <a:cubicBezTo>
                      <a:pt x="442" y="1936"/>
                      <a:pt x="1" y="2990"/>
                      <a:pt x="1" y="4069"/>
                    </a:cubicBezTo>
                    <a:cubicBezTo>
                      <a:pt x="1" y="5147"/>
                      <a:pt x="442" y="6201"/>
                      <a:pt x="1202" y="6961"/>
                    </a:cubicBezTo>
                    <a:cubicBezTo>
                      <a:pt x="1961" y="7720"/>
                      <a:pt x="3015" y="8137"/>
                      <a:pt x="4094" y="8137"/>
                    </a:cubicBezTo>
                    <a:cubicBezTo>
                      <a:pt x="5148" y="8137"/>
                      <a:pt x="6201" y="7720"/>
                      <a:pt x="6961" y="6961"/>
                    </a:cubicBezTo>
                    <a:cubicBezTo>
                      <a:pt x="7721" y="6201"/>
                      <a:pt x="8162" y="5147"/>
                      <a:pt x="8162" y="4069"/>
                    </a:cubicBezTo>
                    <a:cubicBezTo>
                      <a:pt x="8162" y="2990"/>
                      <a:pt x="7721" y="1936"/>
                      <a:pt x="6961" y="1177"/>
                    </a:cubicBezTo>
                    <a:cubicBezTo>
                      <a:pt x="6201" y="441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4"/>
              <p:cNvSpPr/>
              <p:nvPr/>
            </p:nvSpPr>
            <p:spPr>
              <a:xfrm>
                <a:off x="1751250" y="228925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4"/>
              <p:cNvSpPr/>
              <p:nvPr/>
            </p:nvSpPr>
            <p:spPr>
              <a:xfrm>
                <a:off x="1751250" y="897400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4"/>
              <p:cNvSpPr/>
              <p:nvPr/>
            </p:nvSpPr>
            <p:spPr>
              <a:xfrm>
                <a:off x="2011650" y="636375"/>
                <a:ext cx="3511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8163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51" y="8162"/>
                    </a:lnTo>
                    <a:cubicBezTo>
                      <a:pt x="12206" y="8162"/>
                      <a:pt x="14044" y="6324"/>
                      <a:pt x="14044" y="4069"/>
                    </a:cubicBezTo>
                    <a:cubicBezTo>
                      <a:pt x="14044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>
                <a:off x="1343800" y="63637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>
                <a:off x="5664075" y="4427275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0"/>
                    </a:moveTo>
                    <a:cubicBezTo>
                      <a:pt x="1839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19"/>
                      <a:pt x="4069" y="14019"/>
                    </a:cubicBezTo>
                    <a:cubicBezTo>
                      <a:pt x="6324" y="14019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5664075" y="5095750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1"/>
                    </a:moveTo>
                    <a:cubicBezTo>
                      <a:pt x="1839" y="1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20"/>
                      <a:pt x="4069" y="14020"/>
                    </a:cubicBezTo>
                    <a:cubicBezTo>
                      <a:pt x="6324" y="14020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4"/>
              <p:cNvSpPr/>
              <p:nvPr/>
            </p:nvSpPr>
            <p:spPr>
              <a:xfrm>
                <a:off x="5925100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>
                <a:off x="5256625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206" y="8162"/>
                      <a:pt x="14019" y="6324"/>
                      <a:pt x="14019" y="4069"/>
                    </a:cubicBezTo>
                    <a:cubicBezTo>
                      <a:pt x="14019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278459" y="2842998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4.657 </a:t>
            </a:r>
            <a:r>
              <a:rPr lang="es" dirty="0">
                <a:solidFill>
                  <a:schemeClr val="lt1"/>
                </a:solidFill>
              </a:rPr>
              <a:t>+ </a:t>
            </a:r>
            <a:r>
              <a:rPr lang="es" dirty="0" smtClean="0">
                <a:solidFill>
                  <a:schemeClr val="lt1"/>
                </a:solidFill>
              </a:rPr>
              <a:t>5.242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279203" y="888480"/>
            <a:ext cx="2167591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Algerian" panose="04020705040A02060702" pitchFamily="82" charset="0"/>
              </a:rPr>
              <a:t>PEnjumlahan </a:t>
            </a:r>
            <a:r>
              <a:rPr lang="es" dirty="0" smtClean="0">
                <a:latin typeface="Algerian" panose="04020705040A02060702" pitchFamily="82" charset="0"/>
              </a:rPr>
              <a:t>RIBUAN TERDEKAT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7899" y="898300"/>
            <a:ext cx="2298747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>
                <a:latin typeface="Algerian" panose="04020705040A02060702" pitchFamily="82" charset="0"/>
              </a:rPr>
              <a:t>PEnjumlahan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PULUHAN </a:t>
            </a:r>
            <a:r>
              <a:rPr lang="en-US" dirty="0">
                <a:latin typeface="Algerian" panose="04020705040A02060702" pitchFamily="82" charset="0"/>
              </a:rPr>
              <a:t>TERDEKAT</a:t>
            </a:r>
          </a:p>
        </p:txBody>
      </p:sp>
      <p:grpSp>
        <p:nvGrpSpPr>
          <p:cNvPr id="233" name="Google Shape;233;p34"/>
          <p:cNvGrpSpPr/>
          <p:nvPr/>
        </p:nvGrpSpPr>
        <p:grpSpPr>
          <a:xfrm>
            <a:off x="1326516" y="871716"/>
            <a:ext cx="741300" cy="741300"/>
            <a:chOff x="2071925" y="981159"/>
            <a:chExt cx="741300" cy="741300"/>
          </a:xfrm>
        </p:grpSpPr>
        <p:sp>
          <p:nvSpPr>
            <p:cNvPr id="234" name="Google Shape;234;p34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34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236" name="Google Shape;236;p34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56490" h="209134" extrusionOk="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26642" h="6153" extrusionOk="0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53" extrusionOk="0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6201" extrusionOk="0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6226" extrusionOk="0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225;p34"/>
          <p:cNvSpPr txBox="1">
            <a:spLocks/>
          </p:cNvSpPr>
          <p:nvPr/>
        </p:nvSpPr>
        <p:spPr>
          <a:xfrm>
            <a:off x="2318028" y="1687887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4.000 </a:t>
            </a:r>
            <a:endParaRPr lang="es" dirty="0"/>
          </a:p>
        </p:txBody>
      </p:sp>
      <p:sp>
        <p:nvSpPr>
          <p:cNvPr id="2" name="Down Arrow 1"/>
          <p:cNvSpPr/>
          <p:nvPr/>
        </p:nvSpPr>
        <p:spPr>
          <a:xfrm>
            <a:off x="2477386" y="152352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2935864" y="1524433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225;p34"/>
          <p:cNvSpPr txBox="1">
            <a:spLocks/>
          </p:cNvSpPr>
          <p:nvPr/>
        </p:nvSpPr>
        <p:spPr>
          <a:xfrm>
            <a:off x="2823226" y="1689439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2.000</a:t>
            </a:r>
            <a:endParaRPr lang="es" dirty="0"/>
          </a:p>
        </p:txBody>
      </p:sp>
      <p:sp>
        <p:nvSpPr>
          <p:cNvPr id="55" name="Google Shape;225;p34"/>
          <p:cNvSpPr txBox="1">
            <a:spLocks/>
          </p:cNvSpPr>
          <p:nvPr/>
        </p:nvSpPr>
        <p:spPr>
          <a:xfrm>
            <a:off x="2318028" y="189636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4.000 + 2.000 = 6.000</a:t>
            </a:r>
          </a:p>
          <a:p>
            <a:pPr marL="0" indent="0"/>
            <a:endParaRPr lang="es" dirty="0"/>
          </a:p>
        </p:txBody>
      </p:sp>
      <p:sp>
        <p:nvSpPr>
          <p:cNvPr id="69" name="Google Shape;225;p34"/>
          <p:cNvSpPr txBox="1">
            <a:spLocks/>
          </p:cNvSpPr>
          <p:nvPr/>
        </p:nvSpPr>
        <p:spPr>
          <a:xfrm>
            <a:off x="2279203" y="3365297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4.700 </a:t>
            </a:r>
            <a:endParaRPr lang="es" dirty="0"/>
          </a:p>
        </p:txBody>
      </p:sp>
      <p:sp>
        <p:nvSpPr>
          <p:cNvPr id="70" name="Down Arrow 69"/>
          <p:cNvSpPr/>
          <p:nvPr/>
        </p:nvSpPr>
        <p:spPr>
          <a:xfrm>
            <a:off x="2438561" y="320093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2897039" y="3201843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225;p34"/>
          <p:cNvSpPr txBox="1">
            <a:spLocks/>
          </p:cNvSpPr>
          <p:nvPr/>
        </p:nvSpPr>
        <p:spPr>
          <a:xfrm>
            <a:off x="2784401" y="3366849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5.200</a:t>
            </a:r>
            <a:endParaRPr lang="es" dirty="0"/>
          </a:p>
        </p:txBody>
      </p:sp>
      <p:sp>
        <p:nvSpPr>
          <p:cNvPr id="73" name="Google Shape;225;p34"/>
          <p:cNvSpPr txBox="1">
            <a:spLocks/>
          </p:cNvSpPr>
          <p:nvPr/>
        </p:nvSpPr>
        <p:spPr>
          <a:xfrm>
            <a:off x="2279203" y="357377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4.700 + 5.200 = 9.900</a:t>
            </a:r>
          </a:p>
          <a:p>
            <a:pPr marL="0" indent="0"/>
            <a:endParaRPr lang="es" dirty="0"/>
          </a:p>
        </p:txBody>
      </p:sp>
      <p:sp>
        <p:nvSpPr>
          <p:cNvPr id="74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278459" y="2491474"/>
            <a:ext cx="2301243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Algerian" panose="04020705040A02060702" pitchFamily="82" charset="0"/>
              </a:rPr>
              <a:t>PEnjumlahan </a:t>
            </a:r>
            <a:r>
              <a:rPr lang="es" dirty="0" smtClean="0">
                <a:latin typeface="Algerian" panose="04020705040A02060702" pitchFamily="82" charset="0"/>
              </a:rPr>
              <a:t>RATUSAN TERDEKAT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7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289843" y="1231839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>
                <a:solidFill>
                  <a:schemeClr val="lt1"/>
                </a:solidFill>
              </a:rPr>
              <a:t>3.650 + 2.278 = ….</a:t>
            </a:r>
          </a:p>
          <a:p>
            <a:pPr marL="0" lvl="0" indent="0"/>
            <a:endParaRPr lang="es" dirty="0"/>
          </a:p>
        </p:txBody>
      </p:sp>
      <p:sp>
        <p:nvSpPr>
          <p:cNvPr id="77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5984747" y="1214167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326 </a:t>
            </a:r>
            <a:r>
              <a:rPr lang="es" dirty="0">
                <a:solidFill>
                  <a:schemeClr val="lt1"/>
                </a:solidFill>
              </a:rPr>
              <a:t>+ </a:t>
            </a:r>
            <a:r>
              <a:rPr lang="es" dirty="0" smtClean="0">
                <a:solidFill>
                  <a:schemeClr val="lt1"/>
                </a:solidFill>
              </a:rPr>
              <a:t>243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78" name="Down Arrow 77"/>
          <p:cNvSpPr/>
          <p:nvPr/>
        </p:nvSpPr>
        <p:spPr>
          <a:xfrm>
            <a:off x="6456460" y="1496432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6065786" y="150316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225;p34"/>
          <p:cNvSpPr txBox="1">
            <a:spLocks/>
          </p:cNvSpPr>
          <p:nvPr/>
        </p:nvSpPr>
        <p:spPr>
          <a:xfrm>
            <a:off x="6370905" y="1700943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240 </a:t>
            </a:r>
            <a:endParaRPr lang="es" dirty="0"/>
          </a:p>
        </p:txBody>
      </p:sp>
      <p:sp>
        <p:nvSpPr>
          <p:cNvPr id="81" name="Google Shape;225;p34"/>
          <p:cNvSpPr txBox="1">
            <a:spLocks/>
          </p:cNvSpPr>
          <p:nvPr/>
        </p:nvSpPr>
        <p:spPr>
          <a:xfrm>
            <a:off x="5984747" y="1683812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330 </a:t>
            </a:r>
            <a:endParaRPr lang="es" dirty="0"/>
          </a:p>
        </p:txBody>
      </p:sp>
      <p:sp>
        <p:nvSpPr>
          <p:cNvPr id="82" name="Google Shape;225;p34"/>
          <p:cNvSpPr txBox="1">
            <a:spLocks/>
          </p:cNvSpPr>
          <p:nvPr/>
        </p:nvSpPr>
        <p:spPr>
          <a:xfrm>
            <a:off x="5972865" y="189047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33</a:t>
            </a:r>
            <a:r>
              <a:rPr lang="es" dirty="0" smtClean="0">
                <a:solidFill>
                  <a:schemeClr val="lt1"/>
                </a:solidFill>
              </a:rPr>
              <a:t>0 </a:t>
            </a:r>
            <a:r>
              <a:rPr lang="es" dirty="0" smtClean="0">
                <a:solidFill>
                  <a:schemeClr val="lt1"/>
                </a:solidFill>
              </a:rPr>
              <a:t>+ </a:t>
            </a:r>
            <a:r>
              <a:rPr lang="es" dirty="0" smtClean="0">
                <a:solidFill>
                  <a:schemeClr val="lt1"/>
                </a:solidFill>
              </a:rPr>
              <a:t>240 </a:t>
            </a:r>
            <a:r>
              <a:rPr lang="es" dirty="0" smtClean="0">
                <a:solidFill>
                  <a:schemeClr val="lt1"/>
                </a:solidFill>
              </a:rPr>
              <a:t>= </a:t>
            </a:r>
            <a:r>
              <a:rPr lang="es" dirty="0" smtClean="0">
                <a:solidFill>
                  <a:schemeClr val="lt1"/>
                </a:solidFill>
              </a:rPr>
              <a:t>570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  <p:sp>
        <p:nvSpPr>
          <p:cNvPr id="6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2865" y="2512537"/>
            <a:ext cx="2298747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>
                <a:latin typeface="Algerian" panose="04020705040A02060702" pitchFamily="82" charset="0"/>
              </a:rPr>
              <a:t>PEnjumlahan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satuan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TERDEKAT</a:t>
            </a:r>
          </a:p>
        </p:txBody>
      </p:sp>
      <p:sp>
        <p:nvSpPr>
          <p:cNvPr id="76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6048442" y="2827174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5,4 </a:t>
            </a:r>
            <a:r>
              <a:rPr lang="es" dirty="0">
                <a:solidFill>
                  <a:schemeClr val="lt1"/>
                </a:solidFill>
              </a:rPr>
              <a:t>+ </a:t>
            </a:r>
            <a:r>
              <a:rPr lang="es" dirty="0" smtClean="0">
                <a:solidFill>
                  <a:schemeClr val="lt1"/>
                </a:solidFill>
              </a:rPr>
              <a:t>3,8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83" name="Down Arrow 82"/>
          <p:cNvSpPr/>
          <p:nvPr/>
        </p:nvSpPr>
        <p:spPr>
          <a:xfrm>
            <a:off x="6535698" y="3141119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>
            <a:off x="6115688" y="3129674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225;p34"/>
          <p:cNvSpPr txBox="1">
            <a:spLocks/>
          </p:cNvSpPr>
          <p:nvPr/>
        </p:nvSpPr>
        <p:spPr>
          <a:xfrm>
            <a:off x="6507448" y="3327580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>
                <a:solidFill>
                  <a:schemeClr val="lt1"/>
                </a:solidFill>
              </a:rPr>
              <a:t>4</a:t>
            </a:r>
            <a:endParaRPr lang="es" dirty="0"/>
          </a:p>
        </p:txBody>
      </p:sp>
      <p:sp>
        <p:nvSpPr>
          <p:cNvPr id="86" name="Google Shape;225;p34"/>
          <p:cNvSpPr txBox="1">
            <a:spLocks/>
          </p:cNvSpPr>
          <p:nvPr/>
        </p:nvSpPr>
        <p:spPr>
          <a:xfrm>
            <a:off x="6126916" y="3303605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5 </a:t>
            </a:r>
            <a:endParaRPr lang="es" dirty="0"/>
          </a:p>
        </p:txBody>
      </p:sp>
      <p:sp>
        <p:nvSpPr>
          <p:cNvPr id="87" name="Google Shape;225;p34"/>
          <p:cNvSpPr txBox="1">
            <a:spLocks/>
          </p:cNvSpPr>
          <p:nvPr/>
        </p:nvSpPr>
        <p:spPr>
          <a:xfrm>
            <a:off x="6065786" y="352872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  5</a:t>
            </a:r>
            <a:r>
              <a:rPr lang="es" dirty="0" smtClean="0">
                <a:solidFill>
                  <a:schemeClr val="lt1"/>
                </a:solidFill>
              </a:rPr>
              <a:t> </a:t>
            </a:r>
            <a:r>
              <a:rPr lang="es" dirty="0" smtClean="0">
                <a:solidFill>
                  <a:schemeClr val="lt1"/>
                </a:solidFill>
              </a:rPr>
              <a:t>+ </a:t>
            </a:r>
            <a:r>
              <a:rPr lang="es" dirty="0" smtClean="0">
                <a:solidFill>
                  <a:schemeClr val="lt1"/>
                </a:solidFill>
              </a:rPr>
              <a:t>4 </a:t>
            </a:r>
            <a:r>
              <a:rPr lang="es" dirty="0" smtClean="0">
                <a:solidFill>
                  <a:schemeClr val="lt1"/>
                </a:solidFill>
              </a:rPr>
              <a:t>= </a:t>
            </a:r>
            <a:r>
              <a:rPr lang="es" dirty="0" smtClean="0">
                <a:solidFill>
                  <a:schemeClr val="lt1"/>
                </a:solidFill>
              </a:rPr>
              <a:t>9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1527241" y="2268300"/>
            <a:ext cx="6060332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“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Jika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tidak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mengejar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apa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yang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inginkan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maka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tidak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akan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mendapatkannya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Jika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tidak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bertanya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maka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jawabannya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adalah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tidak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Jika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tidak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melangkah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maju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kamu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akan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berada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di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tempat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yang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sama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 </a:t>
            </a:r>
            <a:r>
              <a:rPr lang="e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ypoUpright BT" panose="03020702030807050705" pitchFamily="66" charset="0"/>
              </a:rPr>
              <a:t>”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TypoUpright BT" panose="03020702030807050705" pitchFamily="66" charset="0"/>
            </a:endParaRPr>
          </a:p>
        </p:txBody>
      </p:sp>
      <p:sp>
        <p:nvSpPr>
          <p:cNvPr id="280" name="Google Shape;280;p36"/>
          <p:cNvSpPr txBox="1">
            <a:spLocks noGrp="1"/>
          </p:cNvSpPr>
          <p:nvPr>
            <p:ph type="ctrTitle"/>
          </p:nvPr>
        </p:nvSpPr>
        <p:spPr>
          <a:xfrm>
            <a:off x="2875899" y="3361583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F6F2E9"/>
                </a:solidFill>
              </a:rPr>
              <a:t>—</a:t>
            </a:r>
            <a:r>
              <a:rPr lang="es" dirty="0" smtClean="0">
                <a:solidFill>
                  <a:srgbClr val="F6F2E9"/>
                </a:solidFill>
              </a:rPr>
              <a:t>NORA ROBERTS</a:t>
            </a:r>
            <a:endParaRPr dirty="0">
              <a:solidFill>
                <a:srgbClr val="F6F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 dirty="0" smtClean="0">
                <a:latin typeface="French Script MT" panose="03020402040607040605" pitchFamily="66" charset="0"/>
              </a:rPr>
              <a:t>Penaksiran Pengurangan</a:t>
            </a:r>
            <a:endParaRPr sz="7200" b="1" dirty="0">
              <a:solidFill>
                <a:srgbClr val="FFFFFF"/>
              </a:solidFill>
              <a:latin typeface="French Script MT" panose="03020402040607040605" pitchFamily="66" charset="0"/>
            </a:endParaRPr>
          </a:p>
        </p:txBody>
      </p:sp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Jokerman" panose="04090605060D06020702" pitchFamily="82" charset="0"/>
              </a:rPr>
              <a:t>PENAKSIRAN PADA </a:t>
            </a:r>
            <a:r>
              <a:rPr lang="es" sz="2800" b="1" dirty="0" smtClean="0">
                <a:latin typeface="Jokerman" panose="04090605060D06020702" pitchFamily="82" charset="0"/>
              </a:rPr>
              <a:t>PENGURANGAN</a:t>
            </a:r>
            <a:endParaRPr sz="2800" b="1" dirty="0">
              <a:latin typeface="Jokerman" panose="04090605060D06020702" pitchFamily="82" charset="0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1184450" y="2491000"/>
            <a:ext cx="31782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latin typeface="TypoUpright BT" panose="03020702030807050705" pitchFamily="66" charset="0"/>
              </a:rPr>
              <a:t>B</a:t>
            </a:r>
            <a:r>
              <a:rPr lang="es" sz="2500" dirty="0" smtClean="0">
                <a:latin typeface="TypoUpright BT" panose="03020702030807050705" pitchFamily="66" charset="0"/>
              </a:rPr>
              <a:t>ulatkan terlebih dahulu masing-masing bilangan yang akan di </a:t>
            </a:r>
            <a:r>
              <a:rPr lang="es" sz="2500" dirty="0" smtClean="0">
                <a:latin typeface="TypoUpright BT" panose="03020702030807050705" pitchFamily="66" charset="0"/>
              </a:rPr>
              <a:t>kurangi</a:t>
            </a:r>
            <a:r>
              <a:rPr lang="es" sz="2500" dirty="0" smtClean="0">
                <a:latin typeface="TypoUpright BT" panose="03020702030807050705" pitchFamily="66" charset="0"/>
              </a:rPr>
              <a:t>.</a:t>
            </a:r>
            <a:endParaRPr sz="2500" dirty="0">
              <a:latin typeface="TypoUpright BT" panose="03020702030807050705" pitchFamily="66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3"/>
          </p:nvPr>
        </p:nvSpPr>
        <p:spPr>
          <a:xfrm>
            <a:off x="4781274" y="2491000"/>
            <a:ext cx="34634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500" dirty="0" err="1" smtClean="0">
                <a:latin typeface="TypoUpright BT" panose="03020702030807050705" pitchFamily="66" charset="0"/>
              </a:rPr>
              <a:t>Jika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masing-masing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bilangan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sudah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dibulatkan</a:t>
            </a:r>
            <a:r>
              <a:rPr lang="en-US" sz="2500" dirty="0" smtClean="0">
                <a:latin typeface="TypoUpright BT" panose="03020702030807050705" pitchFamily="66" charset="0"/>
              </a:rPr>
              <a:t>, </a:t>
            </a:r>
            <a:r>
              <a:rPr lang="en-US" sz="2500" dirty="0" err="1" smtClean="0">
                <a:latin typeface="TypoUpright BT" panose="03020702030807050705" pitchFamily="66" charset="0"/>
              </a:rPr>
              <a:t>maka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dapat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langsung</a:t>
            </a:r>
            <a:r>
              <a:rPr lang="en-US" sz="2500" dirty="0" smtClean="0">
                <a:latin typeface="TypoUpright BT" panose="03020702030807050705" pitchFamily="66" charset="0"/>
              </a:rPr>
              <a:t> </a:t>
            </a:r>
            <a:r>
              <a:rPr lang="en-US" sz="2500" dirty="0" err="1" smtClean="0">
                <a:latin typeface="TypoUpright BT" panose="03020702030807050705" pitchFamily="66" charset="0"/>
              </a:rPr>
              <a:t>dioperasikan</a:t>
            </a:r>
            <a:r>
              <a:rPr lang="en-US" sz="2500" dirty="0">
                <a:latin typeface="TypoUpright BT" panose="03020702030807050705" pitchFamily="66" charset="0"/>
              </a:rPr>
              <a:t> </a:t>
            </a:r>
            <a:r>
              <a:rPr lang="en-US" sz="2500" dirty="0" smtClean="0">
                <a:latin typeface="TypoUpright BT" panose="03020702030807050705" pitchFamily="66" charset="0"/>
              </a:rPr>
              <a:t>(</a:t>
            </a:r>
            <a:r>
              <a:rPr lang="en-US" sz="2500" dirty="0" err="1" smtClean="0">
                <a:latin typeface="TypoUpright BT" panose="03020702030807050705" pitchFamily="66" charset="0"/>
              </a:rPr>
              <a:t>dikurangi</a:t>
            </a:r>
            <a:r>
              <a:rPr lang="en-US" sz="2500" dirty="0" smtClean="0">
                <a:latin typeface="TypoUpright BT" panose="03020702030807050705" pitchFamily="66" charset="0"/>
              </a:rPr>
              <a:t>)</a:t>
            </a:r>
            <a:endParaRPr lang="en-US" sz="2500" dirty="0">
              <a:latin typeface="TypoUpright BT" panose="03020702030807050705" pitchFamily="66" charset="0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250" name="Google Shape;250;p35"/>
          <p:cNvGrpSpPr/>
          <p:nvPr/>
        </p:nvGrpSpPr>
        <p:grpSpPr>
          <a:xfrm>
            <a:off x="2269625" y="1417138"/>
            <a:ext cx="1008000" cy="1008000"/>
            <a:chOff x="5866375" y="1417138"/>
            <a:chExt cx="1008000" cy="1008000"/>
          </a:xfrm>
        </p:grpSpPr>
        <p:sp>
          <p:nvSpPr>
            <p:cNvPr id="251" name="Google Shape;251;p35"/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35"/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253" name="Google Shape;253;p35"/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61" name="Google Shape;261;p35"/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62" name="Google Shape;262;p35"/>
          <p:cNvGrpSpPr/>
          <p:nvPr/>
        </p:nvGrpSpPr>
        <p:grpSpPr>
          <a:xfrm>
            <a:off x="5866375" y="1417125"/>
            <a:ext cx="1008000" cy="1008000"/>
            <a:chOff x="2269625" y="1417138"/>
            <a:chExt cx="1008000" cy="1008000"/>
          </a:xfrm>
        </p:grpSpPr>
        <p:sp>
          <p:nvSpPr>
            <p:cNvPr id="263" name="Google Shape;263;p35"/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35"/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265" name="Google Shape;265;p35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33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4"/>
          <p:cNvGrpSpPr/>
          <p:nvPr/>
        </p:nvGrpSpPr>
        <p:grpSpPr>
          <a:xfrm>
            <a:off x="1308106" y="2493320"/>
            <a:ext cx="741300" cy="741300"/>
            <a:chOff x="2071925" y="2554634"/>
            <a:chExt cx="741300" cy="741300"/>
          </a:xfrm>
        </p:grpSpPr>
        <p:sp>
          <p:nvSpPr>
            <p:cNvPr id="193" name="Google Shape;193;p34"/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34"/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195" name="Google Shape;195;p34"/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8477" extrusionOk="0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2009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4" extrusionOk="0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4"/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3" extrusionOk="0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4"/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32010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94204" extrusionOk="0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931147" y="4292574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Jokerman" panose="04090605060D06020702" pitchFamily="82" charset="0"/>
              </a:rPr>
              <a:t>EXAMPLE</a:t>
            </a:r>
            <a:endParaRPr dirty="0">
              <a:latin typeface="Jokerman" panose="04090605060D06020702" pitchFamily="82" charset="0"/>
            </a:endParaRPr>
          </a:p>
        </p:txBody>
      </p:sp>
      <p:grpSp>
        <p:nvGrpSpPr>
          <p:cNvPr id="202" name="Google Shape;202;p34"/>
          <p:cNvGrpSpPr/>
          <p:nvPr/>
        </p:nvGrpSpPr>
        <p:grpSpPr>
          <a:xfrm>
            <a:off x="5076500" y="981159"/>
            <a:ext cx="741300" cy="2314775"/>
            <a:chOff x="5028875" y="981159"/>
            <a:chExt cx="741300" cy="2314775"/>
          </a:xfrm>
        </p:grpSpPr>
        <p:sp>
          <p:nvSpPr>
            <p:cNvPr id="203" name="Google Shape;203;p34"/>
            <p:cNvSpPr/>
            <p:nvPr/>
          </p:nvSpPr>
          <p:spPr>
            <a:xfrm>
              <a:off x="502887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34"/>
            <p:cNvGrpSpPr/>
            <p:nvPr/>
          </p:nvGrpSpPr>
          <p:grpSpPr>
            <a:xfrm>
              <a:off x="5190619" y="2744150"/>
              <a:ext cx="407811" cy="407811"/>
              <a:chOff x="1190625" y="238125"/>
              <a:chExt cx="5228350" cy="5228350"/>
            </a:xfrm>
          </p:grpSpPr>
          <p:sp>
            <p:nvSpPr>
              <p:cNvPr id="205" name="Google Shape;205;p34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23700" y="63478"/>
                    </a:moveTo>
                    <a:lnTo>
                      <a:pt x="23700" y="178914"/>
                    </a:lnTo>
                    <a:lnTo>
                      <a:pt x="15122" y="178914"/>
                    </a:lnTo>
                    <a:lnTo>
                      <a:pt x="15122" y="75168"/>
                    </a:lnTo>
                    <a:cubicBezTo>
                      <a:pt x="15122" y="69678"/>
                      <a:pt x="18725" y="65046"/>
                      <a:pt x="23700" y="63478"/>
                    </a:cubicBezTo>
                    <a:close/>
                    <a:moveTo>
                      <a:pt x="177272" y="8161"/>
                    </a:moveTo>
                    <a:lnTo>
                      <a:pt x="177272" y="178914"/>
                    </a:lnTo>
                    <a:lnTo>
                      <a:pt x="31861" y="178914"/>
                    </a:lnTo>
                    <a:lnTo>
                      <a:pt x="31861" y="8161"/>
                    </a:lnTo>
                    <a:close/>
                    <a:moveTo>
                      <a:pt x="185458" y="63478"/>
                    </a:moveTo>
                    <a:cubicBezTo>
                      <a:pt x="190409" y="65046"/>
                      <a:pt x="194036" y="69678"/>
                      <a:pt x="194036" y="75168"/>
                    </a:cubicBezTo>
                    <a:lnTo>
                      <a:pt x="194036" y="178914"/>
                    </a:lnTo>
                    <a:lnTo>
                      <a:pt x="185458" y="178914"/>
                    </a:lnTo>
                    <a:lnTo>
                      <a:pt x="185458" y="63478"/>
                    </a:lnTo>
                    <a:close/>
                    <a:moveTo>
                      <a:pt x="27768" y="0"/>
                    </a:moveTo>
                    <a:cubicBezTo>
                      <a:pt x="25514" y="0"/>
                      <a:pt x="23700" y="1838"/>
                      <a:pt x="23700" y="4093"/>
                    </a:cubicBezTo>
                    <a:lnTo>
                      <a:pt x="23700" y="55071"/>
                    </a:lnTo>
                    <a:cubicBezTo>
                      <a:pt x="14191" y="56811"/>
                      <a:pt x="6936" y="65169"/>
                      <a:pt x="6936" y="75168"/>
                    </a:cubicBezTo>
                    <a:lnTo>
                      <a:pt x="6936" y="178914"/>
                    </a:lnTo>
                    <a:lnTo>
                      <a:pt x="4093" y="178914"/>
                    </a:lnTo>
                    <a:cubicBezTo>
                      <a:pt x="1838" y="178914"/>
                      <a:pt x="0" y="180752"/>
                      <a:pt x="0" y="183007"/>
                    </a:cubicBezTo>
                    <a:lnTo>
                      <a:pt x="0" y="188718"/>
                    </a:lnTo>
                    <a:cubicBezTo>
                      <a:pt x="0" y="199992"/>
                      <a:pt x="9166" y="209133"/>
                      <a:pt x="20416" y="209133"/>
                    </a:cubicBezTo>
                    <a:lnTo>
                      <a:pt x="140509" y="209133"/>
                    </a:lnTo>
                    <a:cubicBezTo>
                      <a:pt x="142764" y="209133"/>
                      <a:pt x="144602" y="207320"/>
                      <a:pt x="144602" y="205065"/>
                    </a:cubicBezTo>
                    <a:cubicBezTo>
                      <a:pt x="144602" y="202810"/>
                      <a:pt x="142764" y="200972"/>
                      <a:pt x="140509" y="200972"/>
                    </a:cubicBezTo>
                    <a:lnTo>
                      <a:pt x="20416" y="200972"/>
                    </a:lnTo>
                    <a:cubicBezTo>
                      <a:pt x="13676" y="200972"/>
                      <a:pt x="8161" y="195482"/>
                      <a:pt x="8161" y="188718"/>
                    </a:cubicBezTo>
                    <a:lnTo>
                      <a:pt x="8161" y="187075"/>
                    </a:lnTo>
                    <a:lnTo>
                      <a:pt x="200972" y="187075"/>
                    </a:lnTo>
                    <a:lnTo>
                      <a:pt x="200972" y="188718"/>
                    </a:lnTo>
                    <a:cubicBezTo>
                      <a:pt x="200972" y="195482"/>
                      <a:pt x="195482" y="200972"/>
                      <a:pt x="188718" y="200972"/>
                    </a:cubicBezTo>
                    <a:lnTo>
                      <a:pt x="173203" y="200972"/>
                    </a:lnTo>
                    <a:cubicBezTo>
                      <a:pt x="170949" y="200972"/>
                      <a:pt x="169111" y="202810"/>
                      <a:pt x="169111" y="205065"/>
                    </a:cubicBezTo>
                    <a:cubicBezTo>
                      <a:pt x="169111" y="207320"/>
                      <a:pt x="170949" y="209133"/>
                      <a:pt x="173203" y="209133"/>
                    </a:cubicBezTo>
                    <a:lnTo>
                      <a:pt x="188718" y="209133"/>
                    </a:lnTo>
                    <a:cubicBezTo>
                      <a:pt x="199992" y="209133"/>
                      <a:pt x="209133" y="199992"/>
                      <a:pt x="209133" y="188718"/>
                    </a:cubicBezTo>
                    <a:lnTo>
                      <a:pt x="209133" y="183007"/>
                    </a:lnTo>
                    <a:cubicBezTo>
                      <a:pt x="209133" y="180752"/>
                      <a:pt x="207320" y="178914"/>
                      <a:pt x="205065" y="178914"/>
                    </a:cubicBezTo>
                    <a:lnTo>
                      <a:pt x="202197" y="178914"/>
                    </a:lnTo>
                    <a:lnTo>
                      <a:pt x="202197" y="75168"/>
                    </a:lnTo>
                    <a:cubicBezTo>
                      <a:pt x="202197" y="65169"/>
                      <a:pt x="194967" y="56811"/>
                      <a:pt x="185458" y="55071"/>
                    </a:cubicBezTo>
                    <a:lnTo>
                      <a:pt x="185458" y="4093"/>
                    </a:lnTo>
                    <a:cubicBezTo>
                      <a:pt x="185458" y="1838"/>
                      <a:pt x="183620" y="0"/>
                      <a:pt x="1813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4"/>
              <p:cNvSpPr/>
              <p:nvPr/>
            </p:nvSpPr>
            <p:spPr>
              <a:xfrm>
                <a:off x="5009700" y="5262400"/>
                <a:ext cx="20467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8163" extrusionOk="0">
                    <a:moveTo>
                      <a:pt x="4093" y="1"/>
                    </a:moveTo>
                    <a:cubicBezTo>
                      <a:pt x="3015" y="1"/>
                      <a:pt x="1961" y="442"/>
                      <a:pt x="1201" y="1202"/>
                    </a:cubicBezTo>
                    <a:cubicBezTo>
                      <a:pt x="441" y="1962"/>
                      <a:pt x="0" y="3016"/>
                      <a:pt x="0" y="4094"/>
                    </a:cubicBezTo>
                    <a:cubicBezTo>
                      <a:pt x="0" y="5148"/>
                      <a:pt x="441" y="6226"/>
                      <a:pt x="1201" y="6986"/>
                    </a:cubicBezTo>
                    <a:cubicBezTo>
                      <a:pt x="1961" y="7721"/>
                      <a:pt x="3015" y="8162"/>
                      <a:pt x="4093" y="8162"/>
                    </a:cubicBezTo>
                    <a:cubicBezTo>
                      <a:pt x="5172" y="8162"/>
                      <a:pt x="6225" y="7721"/>
                      <a:pt x="6985" y="6986"/>
                    </a:cubicBezTo>
                    <a:cubicBezTo>
                      <a:pt x="7745" y="6226"/>
                      <a:pt x="8186" y="5148"/>
                      <a:pt x="8186" y="4094"/>
                    </a:cubicBezTo>
                    <a:cubicBezTo>
                      <a:pt x="8186" y="3016"/>
                      <a:pt x="7745" y="1962"/>
                      <a:pt x="6985" y="1202"/>
                    </a:cubicBezTo>
                    <a:cubicBezTo>
                      <a:pt x="6225" y="442"/>
                      <a:pt x="5172" y="1"/>
                      <a:pt x="409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>
                <a:off x="3518325" y="4986675"/>
                <a:ext cx="5723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22893" h="8163" extrusionOk="0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lnTo>
                      <a:pt x="18824" y="8162"/>
                    </a:lnTo>
                    <a:cubicBezTo>
                      <a:pt x="21078" y="8162"/>
                      <a:pt x="22892" y="6349"/>
                      <a:pt x="22892" y="4094"/>
                    </a:cubicBezTo>
                    <a:cubicBezTo>
                      <a:pt x="22892" y="1839"/>
                      <a:pt x="21078" y="1"/>
                      <a:pt x="1882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4"/>
              <p:cNvSpPr/>
              <p:nvPr/>
            </p:nvSpPr>
            <p:spPr>
              <a:xfrm>
                <a:off x="2215075" y="2983700"/>
                <a:ext cx="3179425" cy="1145350"/>
              </a:xfrm>
              <a:custGeom>
                <a:avLst/>
                <a:gdLst/>
                <a:ahLst/>
                <a:cxnLst/>
                <a:rect l="l" t="t" r="r" b="b"/>
                <a:pathLst>
                  <a:path w="127177" h="45814" extrusionOk="0">
                    <a:moveTo>
                      <a:pt x="24387" y="8947"/>
                    </a:moveTo>
                    <a:lnTo>
                      <a:pt x="26936" y="16838"/>
                    </a:lnTo>
                    <a:cubicBezTo>
                      <a:pt x="27475" y="18529"/>
                      <a:pt x="29044" y="19681"/>
                      <a:pt x="30808" y="19681"/>
                    </a:cubicBezTo>
                    <a:lnTo>
                      <a:pt x="39190" y="19681"/>
                    </a:lnTo>
                    <a:lnTo>
                      <a:pt x="32401" y="24583"/>
                    </a:lnTo>
                    <a:cubicBezTo>
                      <a:pt x="30980" y="25612"/>
                      <a:pt x="30367" y="27475"/>
                      <a:pt x="30931" y="29166"/>
                    </a:cubicBezTo>
                    <a:lnTo>
                      <a:pt x="33504" y="37058"/>
                    </a:lnTo>
                    <a:lnTo>
                      <a:pt x="26789" y="32156"/>
                    </a:lnTo>
                    <a:cubicBezTo>
                      <a:pt x="26078" y="31642"/>
                      <a:pt x="25220" y="31372"/>
                      <a:pt x="24387" y="31372"/>
                    </a:cubicBezTo>
                    <a:cubicBezTo>
                      <a:pt x="23529" y="31372"/>
                      <a:pt x="22696" y="31642"/>
                      <a:pt x="21961" y="32156"/>
                    </a:cubicBezTo>
                    <a:lnTo>
                      <a:pt x="15245" y="37058"/>
                    </a:lnTo>
                    <a:lnTo>
                      <a:pt x="17843" y="29166"/>
                    </a:lnTo>
                    <a:cubicBezTo>
                      <a:pt x="18382" y="27475"/>
                      <a:pt x="17794" y="25612"/>
                      <a:pt x="16348" y="24583"/>
                    </a:cubicBezTo>
                    <a:lnTo>
                      <a:pt x="9559" y="19681"/>
                    </a:lnTo>
                    <a:lnTo>
                      <a:pt x="17941" y="19681"/>
                    </a:lnTo>
                    <a:cubicBezTo>
                      <a:pt x="19706" y="19681"/>
                      <a:pt x="21274" y="18529"/>
                      <a:pt x="21813" y="16838"/>
                    </a:cubicBezTo>
                    <a:lnTo>
                      <a:pt x="24387" y="8947"/>
                    </a:lnTo>
                    <a:close/>
                    <a:moveTo>
                      <a:pt x="63601" y="8947"/>
                    </a:moveTo>
                    <a:lnTo>
                      <a:pt x="66150" y="16838"/>
                    </a:lnTo>
                    <a:cubicBezTo>
                      <a:pt x="66689" y="18529"/>
                      <a:pt x="68258" y="19681"/>
                      <a:pt x="70022" y="19681"/>
                    </a:cubicBezTo>
                    <a:lnTo>
                      <a:pt x="78404" y="19681"/>
                    </a:lnTo>
                    <a:lnTo>
                      <a:pt x="71615" y="24583"/>
                    </a:lnTo>
                    <a:cubicBezTo>
                      <a:pt x="70194" y="25612"/>
                      <a:pt x="69581" y="27475"/>
                      <a:pt x="70145" y="29166"/>
                    </a:cubicBezTo>
                    <a:lnTo>
                      <a:pt x="72718" y="37058"/>
                    </a:lnTo>
                    <a:lnTo>
                      <a:pt x="66003" y="32156"/>
                    </a:lnTo>
                    <a:cubicBezTo>
                      <a:pt x="65292" y="31642"/>
                      <a:pt x="64434" y="31372"/>
                      <a:pt x="63601" y="31372"/>
                    </a:cubicBezTo>
                    <a:cubicBezTo>
                      <a:pt x="62743" y="31372"/>
                      <a:pt x="61910" y="31642"/>
                      <a:pt x="61175" y="32156"/>
                    </a:cubicBezTo>
                    <a:lnTo>
                      <a:pt x="54459" y="37058"/>
                    </a:lnTo>
                    <a:lnTo>
                      <a:pt x="57057" y="29166"/>
                    </a:lnTo>
                    <a:cubicBezTo>
                      <a:pt x="57596" y="27475"/>
                      <a:pt x="57008" y="25612"/>
                      <a:pt x="55562" y="24583"/>
                    </a:cubicBezTo>
                    <a:lnTo>
                      <a:pt x="48773" y="19681"/>
                    </a:lnTo>
                    <a:lnTo>
                      <a:pt x="57155" y="19681"/>
                    </a:lnTo>
                    <a:cubicBezTo>
                      <a:pt x="58920" y="19681"/>
                      <a:pt x="60488" y="18529"/>
                      <a:pt x="61028" y="16838"/>
                    </a:cubicBezTo>
                    <a:lnTo>
                      <a:pt x="63601" y="8947"/>
                    </a:lnTo>
                    <a:close/>
                    <a:moveTo>
                      <a:pt x="102815" y="8947"/>
                    </a:moveTo>
                    <a:lnTo>
                      <a:pt x="105364" y="16838"/>
                    </a:lnTo>
                    <a:cubicBezTo>
                      <a:pt x="105903" y="18529"/>
                      <a:pt x="107472" y="19681"/>
                      <a:pt x="109236" y="19681"/>
                    </a:cubicBezTo>
                    <a:lnTo>
                      <a:pt x="117618" y="19681"/>
                    </a:lnTo>
                    <a:lnTo>
                      <a:pt x="110829" y="24583"/>
                    </a:lnTo>
                    <a:cubicBezTo>
                      <a:pt x="109408" y="25612"/>
                      <a:pt x="108795" y="27475"/>
                      <a:pt x="109359" y="29166"/>
                    </a:cubicBezTo>
                    <a:lnTo>
                      <a:pt x="111932" y="37058"/>
                    </a:lnTo>
                    <a:lnTo>
                      <a:pt x="105217" y="32156"/>
                    </a:lnTo>
                    <a:cubicBezTo>
                      <a:pt x="104506" y="31642"/>
                      <a:pt x="103648" y="31372"/>
                      <a:pt x="102815" y="31372"/>
                    </a:cubicBezTo>
                    <a:cubicBezTo>
                      <a:pt x="101957" y="31372"/>
                      <a:pt x="101124" y="31642"/>
                      <a:pt x="100389" y="32156"/>
                    </a:cubicBezTo>
                    <a:lnTo>
                      <a:pt x="93673" y="37058"/>
                    </a:lnTo>
                    <a:lnTo>
                      <a:pt x="96271" y="29166"/>
                    </a:lnTo>
                    <a:cubicBezTo>
                      <a:pt x="96810" y="27475"/>
                      <a:pt x="96222" y="25612"/>
                      <a:pt x="94776" y="24583"/>
                    </a:cubicBezTo>
                    <a:lnTo>
                      <a:pt x="87987" y="19681"/>
                    </a:lnTo>
                    <a:lnTo>
                      <a:pt x="96369" y="19681"/>
                    </a:lnTo>
                    <a:cubicBezTo>
                      <a:pt x="98134" y="19681"/>
                      <a:pt x="99702" y="18529"/>
                      <a:pt x="100242" y="16838"/>
                    </a:cubicBezTo>
                    <a:lnTo>
                      <a:pt x="102815" y="8947"/>
                    </a:lnTo>
                    <a:close/>
                    <a:moveTo>
                      <a:pt x="24387" y="1"/>
                    </a:moveTo>
                    <a:cubicBezTo>
                      <a:pt x="20907" y="1"/>
                      <a:pt x="17990" y="2133"/>
                      <a:pt x="16936" y="5442"/>
                    </a:cubicBezTo>
                    <a:lnTo>
                      <a:pt x="14976" y="11495"/>
                    </a:lnTo>
                    <a:lnTo>
                      <a:pt x="8530" y="11495"/>
                    </a:lnTo>
                    <a:cubicBezTo>
                      <a:pt x="5074" y="11495"/>
                      <a:pt x="2133" y="13628"/>
                      <a:pt x="1079" y="16912"/>
                    </a:cubicBezTo>
                    <a:cubicBezTo>
                      <a:pt x="1" y="20221"/>
                      <a:pt x="1128" y="23652"/>
                      <a:pt x="3947" y="25686"/>
                    </a:cubicBezTo>
                    <a:lnTo>
                      <a:pt x="9142" y="29460"/>
                    </a:lnTo>
                    <a:lnTo>
                      <a:pt x="7157" y="35514"/>
                    </a:lnTo>
                    <a:cubicBezTo>
                      <a:pt x="6079" y="38823"/>
                      <a:pt x="7206" y="42254"/>
                      <a:pt x="10000" y="44288"/>
                    </a:cubicBezTo>
                    <a:cubicBezTo>
                      <a:pt x="11397" y="45305"/>
                      <a:pt x="13003" y="45814"/>
                      <a:pt x="14608" y="45814"/>
                    </a:cubicBezTo>
                    <a:cubicBezTo>
                      <a:pt x="16213" y="45814"/>
                      <a:pt x="17819" y="45305"/>
                      <a:pt x="19216" y="44288"/>
                    </a:cubicBezTo>
                    <a:lnTo>
                      <a:pt x="24387" y="40514"/>
                    </a:lnTo>
                    <a:lnTo>
                      <a:pt x="29534" y="44288"/>
                    </a:lnTo>
                    <a:cubicBezTo>
                      <a:pt x="30931" y="45293"/>
                      <a:pt x="32548" y="45808"/>
                      <a:pt x="34141" y="45808"/>
                    </a:cubicBezTo>
                    <a:cubicBezTo>
                      <a:pt x="35759" y="45808"/>
                      <a:pt x="37352" y="45318"/>
                      <a:pt x="38749" y="44288"/>
                    </a:cubicBezTo>
                    <a:cubicBezTo>
                      <a:pt x="41568" y="42254"/>
                      <a:pt x="42670" y="38823"/>
                      <a:pt x="41592" y="35514"/>
                    </a:cubicBezTo>
                    <a:lnTo>
                      <a:pt x="39607" y="29460"/>
                    </a:lnTo>
                    <a:lnTo>
                      <a:pt x="43994" y="26274"/>
                    </a:lnTo>
                    <a:lnTo>
                      <a:pt x="48356" y="29460"/>
                    </a:lnTo>
                    <a:lnTo>
                      <a:pt x="46371" y="35514"/>
                    </a:lnTo>
                    <a:cubicBezTo>
                      <a:pt x="45293" y="38823"/>
                      <a:pt x="46420" y="42254"/>
                      <a:pt x="49214" y="44288"/>
                    </a:cubicBezTo>
                    <a:cubicBezTo>
                      <a:pt x="50611" y="45305"/>
                      <a:pt x="52217" y="45814"/>
                      <a:pt x="53822" y="45814"/>
                    </a:cubicBezTo>
                    <a:cubicBezTo>
                      <a:pt x="55427" y="45814"/>
                      <a:pt x="57033" y="45305"/>
                      <a:pt x="58430" y="44288"/>
                    </a:cubicBezTo>
                    <a:lnTo>
                      <a:pt x="63601" y="40514"/>
                    </a:lnTo>
                    <a:lnTo>
                      <a:pt x="68748" y="44288"/>
                    </a:lnTo>
                    <a:cubicBezTo>
                      <a:pt x="70145" y="45293"/>
                      <a:pt x="71762" y="45808"/>
                      <a:pt x="73355" y="45808"/>
                    </a:cubicBezTo>
                    <a:cubicBezTo>
                      <a:pt x="74973" y="45808"/>
                      <a:pt x="76566" y="45318"/>
                      <a:pt x="77963" y="44288"/>
                    </a:cubicBezTo>
                    <a:cubicBezTo>
                      <a:pt x="80782" y="42254"/>
                      <a:pt x="81884" y="38823"/>
                      <a:pt x="80806" y="35514"/>
                    </a:cubicBezTo>
                    <a:lnTo>
                      <a:pt x="78821" y="29460"/>
                    </a:lnTo>
                    <a:lnTo>
                      <a:pt x="83208" y="26274"/>
                    </a:lnTo>
                    <a:lnTo>
                      <a:pt x="87571" y="29460"/>
                    </a:lnTo>
                    <a:lnTo>
                      <a:pt x="85585" y="35514"/>
                    </a:lnTo>
                    <a:cubicBezTo>
                      <a:pt x="84507" y="38823"/>
                      <a:pt x="85634" y="42254"/>
                      <a:pt x="88428" y="44288"/>
                    </a:cubicBezTo>
                    <a:cubicBezTo>
                      <a:pt x="89825" y="45305"/>
                      <a:pt x="91431" y="45814"/>
                      <a:pt x="93036" y="45814"/>
                    </a:cubicBezTo>
                    <a:cubicBezTo>
                      <a:pt x="94641" y="45814"/>
                      <a:pt x="96247" y="45305"/>
                      <a:pt x="97644" y="44288"/>
                    </a:cubicBezTo>
                    <a:lnTo>
                      <a:pt x="102815" y="40514"/>
                    </a:lnTo>
                    <a:lnTo>
                      <a:pt x="107962" y="44288"/>
                    </a:lnTo>
                    <a:cubicBezTo>
                      <a:pt x="109359" y="45293"/>
                      <a:pt x="110976" y="45808"/>
                      <a:pt x="112569" y="45808"/>
                    </a:cubicBezTo>
                    <a:cubicBezTo>
                      <a:pt x="114187" y="45808"/>
                      <a:pt x="115780" y="45318"/>
                      <a:pt x="117177" y="44288"/>
                    </a:cubicBezTo>
                    <a:cubicBezTo>
                      <a:pt x="119996" y="42254"/>
                      <a:pt x="121099" y="38823"/>
                      <a:pt x="120020" y="35514"/>
                    </a:cubicBezTo>
                    <a:lnTo>
                      <a:pt x="118035" y="29460"/>
                    </a:lnTo>
                    <a:lnTo>
                      <a:pt x="123255" y="25686"/>
                    </a:lnTo>
                    <a:cubicBezTo>
                      <a:pt x="126049" y="23652"/>
                      <a:pt x="127177" y="20221"/>
                      <a:pt x="126123" y="16912"/>
                    </a:cubicBezTo>
                    <a:cubicBezTo>
                      <a:pt x="125044" y="13628"/>
                      <a:pt x="122128" y="11495"/>
                      <a:pt x="118648" y="11495"/>
                    </a:cubicBezTo>
                    <a:lnTo>
                      <a:pt x="112226" y="11495"/>
                    </a:lnTo>
                    <a:lnTo>
                      <a:pt x="110266" y="5442"/>
                    </a:lnTo>
                    <a:cubicBezTo>
                      <a:pt x="109187" y="2133"/>
                      <a:pt x="106271" y="1"/>
                      <a:pt x="102815" y="1"/>
                    </a:cubicBezTo>
                    <a:cubicBezTo>
                      <a:pt x="99335" y="1"/>
                      <a:pt x="96418" y="2133"/>
                      <a:pt x="95364" y="5442"/>
                    </a:cubicBezTo>
                    <a:lnTo>
                      <a:pt x="93404" y="11495"/>
                    </a:lnTo>
                    <a:lnTo>
                      <a:pt x="86958" y="11495"/>
                    </a:lnTo>
                    <a:cubicBezTo>
                      <a:pt x="85585" y="11495"/>
                      <a:pt x="84311" y="11839"/>
                      <a:pt x="83208" y="12427"/>
                    </a:cubicBezTo>
                    <a:cubicBezTo>
                      <a:pt x="82081" y="11839"/>
                      <a:pt x="80806" y="11495"/>
                      <a:pt x="79434" y="11495"/>
                    </a:cubicBezTo>
                    <a:lnTo>
                      <a:pt x="73012" y="11495"/>
                    </a:lnTo>
                    <a:lnTo>
                      <a:pt x="71052" y="5442"/>
                    </a:lnTo>
                    <a:cubicBezTo>
                      <a:pt x="69973" y="2133"/>
                      <a:pt x="67057" y="1"/>
                      <a:pt x="63601" y="1"/>
                    </a:cubicBezTo>
                    <a:cubicBezTo>
                      <a:pt x="60121" y="1"/>
                      <a:pt x="57204" y="2133"/>
                      <a:pt x="56150" y="5442"/>
                    </a:cubicBezTo>
                    <a:lnTo>
                      <a:pt x="54190" y="11495"/>
                    </a:lnTo>
                    <a:lnTo>
                      <a:pt x="47744" y="11495"/>
                    </a:lnTo>
                    <a:cubicBezTo>
                      <a:pt x="46371" y="11495"/>
                      <a:pt x="45097" y="11839"/>
                      <a:pt x="43994" y="12427"/>
                    </a:cubicBezTo>
                    <a:cubicBezTo>
                      <a:pt x="42867" y="11839"/>
                      <a:pt x="41592" y="11495"/>
                      <a:pt x="40220" y="11495"/>
                    </a:cubicBezTo>
                    <a:lnTo>
                      <a:pt x="33798" y="11495"/>
                    </a:lnTo>
                    <a:lnTo>
                      <a:pt x="31838" y="5442"/>
                    </a:lnTo>
                    <a:cubicBezTo>
                      <a:pt x="30759" y="2133"/>
                      <a:pt x="27843" y="1"/>
                      <a:pt x="24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4"/>
              <p:cNvSpPr/>
              <p:nvPr/>
            </p:nvSpPr>
            <p:spPr>
              <a:xfrm>
                <a:off x="2906225" y="903525"/>
                <a:ext cx="1797125" cy="1797125"/>
              </a:xfrm>
              <a:custGeom>
                <a:avLst/>
                <a:gdLst/>
                <a:ahLst/>
                <a:cxnLst/>
                <a:rect l="l" t="t" r="r" b="b"/>
                <a:pathLst>
                  <a:path w="71885" h="71885" extrusionOk="0">
                    <a:moveTo>
                      <a:pt x="35955" y="8162"/>
                    </a:moveTo>
                    <a:cubicBezTo>
                      <a:pt x="51273" y="8162"/>
                      <a:pt x="63723" y="20637"/>
                      <a:pt x="63723" y="35955"/>
                    </a:cubicBezTo>
                    <a:cubicBezTo>
                      <a:pt x="63723" y="51273"/>
                      <a:pt x="51273" y="63723"/>
                      <a:pt x="35955" y="63723"/>
                    </a:cubicBezTo>
                    <a:cubicBezTo>
                      <a:pt x="20637" y="63723"/>
                      <a:pt x="8162" y="51273"/>
                      <a:pt x="8162" y="35955"/>
                    </a:cubicBezTo>
                    <a:cubicBezTo>
                      <a:pt x="8162" y="20637"/>
                      <a:pt x="20637" y="8162"/>
                      <a:pt x="35955" y="8162"/>
                    </a:cubicBezTo>
                    <a:close/>
                    <a:moveTo>
                      <a:pt x="35955" y="1"/>
                    </a:moveTo>
                    <a:cubicBezTo>
                      <a:pt x="16127" y="1"/>
                      <a:pt x="1" y="16127"/>
                      <a:pt x="1" y="35955"/>
                    </a:cubicBezTo>
                    <a:cubicBezTo>
                      <a:pt x="1" y="55782"/>
                      <a:pt x="16127" y="71885"/>
                      <a:pt x="35955" y="71885"/>
                    </a:cubicBezTo>
                    <a:cubicBezTo>
                      <a:pt x="55758" y="71885"/>
                      <a:pt x="71885" y="55782"/>
                      <a:pt x="71885" y="35955"/>
                    </a:cubicBezTo>
                    <a:cubicBezTo>
                      <a:pt x="71885" y="16127"/>
                      <a:pt x="55758" y="1"/>
                      <a:pt x="359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>
                <a:off x="3376175" y="1467375"/>
                <a:ext cx="857850" cy="613825"/>
              </a:xfrm>
              <a:custGeom>
                <a:avLst/>
                <a:gdLst/>
                <a:ahLst/>
                <a:cxnLst/>
                <a:rect l="l" t="t" r="r" b="b"/>
                <a:pathLst>
                  <a:path w="34314" h="24553" extrusionOk="0">
                    <a:moveTo>
                      <a:pt x="29816" y="1"/>
                    </a:moveTo>
                    <a:cubicBezTo>
                      <a:pt x="28774" y="1"/>
                      <a:pt x="27732" y="399"/>
                      <a:pt x="26936" y="1196"/>
                    </a:cubicBezTo>
                    <a:lnTo>
                      <a:pt x="13432" y="14700"/>
                    </a:lnTo>
                    <a:lnTo>
                      <a:pt x="7378" y="8622"/>
                    </a:lnTo>
                    <a:cubicBezTo>
                      <a:pt x="6581" y="7825"/>
                      <a:pt x="5534" y="7427"/>
                      <a:pt x="4486" y="7427"/>
                    </a:cubicBezTo>
                    <a:cubicBezTo>
                      <a:pt x="3438" y="7427"/>
                      <a:pt x="2390" y="7825"/>
                      <a:pt x="1594" y="8622"/>
                    </a:cubicBezTo>
                    <a:cubicBezTo>
                      <a:pt x="1" y="10215"/>
                      <a:pt x="1" y="12813"/>
                      <a:pt x="1594" y="14406"/>
                    </a:cubicBezTo>
                    <a:lnTo>
                      <a:pt x="10564" y="23351"/>
                    </a:lnTo>
                    <a:cubicBezTo>
                      <a:pt x="11348" y="24160"/>
                      <a:pt x="12402" y="24552"/>
                      <a:pt x="13432" y="24552"/>
                    </a:cubicBezTo>
                    <a:cubicBezTo>
                      <a:pt x="14485" y="24552"/>
                      <a:pt x="15539" y="24160"/>
                      <a:pt x="16324" y="23351"/>
                    </a:cubicBezTo>
                    <a:lnTo>
                      <a:pt x="32695" y="6980"/>
                    </a:lnTo>
                    <a:cubicBezTo>
                      <a:pt x="34313" y="5387"/>
                      <a:pt x="34313" y="2813"/>
                      <a:pt x="32695" y="1196"/>
                    </a:cubicBezTo>
                    <a:cubicBezTo>
                      <a:pt x="31899" y="399"/>
                      <a:pt x="30857" y="1"/>
                      <a:pt x="298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34"/>
            <p:cNvSpPr/>
            <p:nvPr/>
          </p:nvSpPr>
          <p:spPr>
            <a:xfrm>
              <a:off x="502887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4"/>
            <p:cNvGrpSpPr/>
            <p:nvPr/>
          </p:nvGrpSpPr>
          <p:grpSpPr>
            <a:xfrm>
              <a:off x="5202185" y="1148285"/>
              <a:ext cx="384680" cy="407027"/>
              <a:chOff x="1343800" y="228000"/>
              <a:chExt cx="4931800" cy="5218300"/>
            </a:xfrm>
          </p:grpSpPr>
          <p:sp>
            <p:nvSpPr>
              <p:cNvPr id="213" name="Google Shape;213;p34"/>
              <p:cNvSpPr/>
              <p:nvPr/>
            </p:nvSpPr>
            <p:spPr>
              <a:xfrm>
                <a:off x="1799650" y="228000"/>
                <a:ext cx="4020075" cy="5218300"/>
              </a:xfrm>
              <a:custGeom>
                <a:avLst/>
                <a:gdLst/>
                <a:ahLst/>
                <a:cxnLst/>
                <a:rect l="l" t="t" r="r" b="b"/>
                <a:pathLst>
                  <a:path w="160803" h="208732" extrusionOk="0">
                    <a:moveTo>
                      <a:pt x="80389" y="8156"/>
                    </a:moveTo>
                    <a:cubicBezTo>
                      <a:pt x="84305" y="8156"/>
                      <a:pt x="88220" y="9633"/>
                      <a:pt x="91271" y="12586"/>
                    </a:cubicBezTo>
                    <a:cubicBezTo>
                      <a:pt x="95769" y="16939"/>
                      <a:pt x="101653" y="19293"/>
                      <a:pt x="107794" y="19293"/>
                    </a:cubicBezTo>
                    <a:cubicBezTo>
                      <a:pt x="108914" y="19293"/>
                      <a:pt x="110042" y="19215"/>
                      <a:pt x="111173" y="19056"/>
                    </a:cubicBezTo>
                    <a:cubicBezTo>
                      <a:pt x="111931" y="18948"/>
                      <a:pt x="112685" y="18895"/>
                      <a:pt x="113428" y="18895"/>
                    </a:cubicBezTo>
                    <a:cubicBezTo>
                      <a:pt x="120922" y="18895"/>
                      <a:pt x="127432" y="24247"/>
                      <a:pt x="128770" y="31850"/>
                    </a:cubicBezTo>
                    <a:cubicBezTo>
                      <a:pt x="130069" y="39129"/>
                      <a:pt x="134529" y="45305"/>
                      <a:pt x="141073" y="48761"/>
                    </a:cubicBezTo>
                    <a:cubicBezTo>
                      <a:pt x="148573" y="52756"/>
                      <a:pt x="151538" y="61848"/>
                      <a:pt x="147789" y="69471"/>
                    </a:cubicBezTo>
                    <a:cubicBezTo>
                      <a:pt x="144553" y="76113"/>
                      <a:pt x="144553" y="83735"/>
                      <a:pt x="147789" y="90377"/>
                    </a:cubicBezTo>
                    <a:cubicBezTo>
                      <a:pt x="151538" y="98023"/>
                      <a:pt x="148573" y="107116"/>
                      <a:pt x="141073" y="111087"/>
                    </a:cubicBezTo>
                    <a:cubicBezTo>
                      <a:pt x="134529" y="114542"/>
                      <a:pt x="130069" y="120719"/>
                      <a:pt x="128770" y="127998"/>
                    </a:cubicBezTo>
                    <a:cubicBezTo>
                      <a:pt x="127455" y="135621"/>
                      <a:pt x="120930" y="140953"/>
                      <a:pt x="113436" y="140953"/>
                    </a:cubicBezTo>
                    <a:cubicBezTo>
                      <a:pt x="112690" y="140953"/>
                      <a:pt x="111934" y="140900"/>
                      <a:pt x="111173" y="140791"/>
                    </a:cubicBezTo>
                    <a:cubicBezTo>
                      <a:pt x="110042" y="140632"/>
                      <a:pt x="108914" y="140554"/>
                      <a:pt x="107794" y="140554"/>
                    </a:cubicBezTo>
                    <a:cubicBezTo>
                      <a:pt x="101653" y="140554"/>
                      <a:pt x="95769" y="142909"/>
                      <a:pt x="91271" y="147262"/>
                    </a:cubicBezTo>
                    <a:cubicBezTo>
                      <a:pt x="88220" y="150215"/>
                      <a:pt x="84305" y="151692"/>
                      <a:pt x="80389" y="151692"/>
                    </a:cubicBezTo>
                    <a:cubicBezTo>
                      <a:pt x="76474" y="151692"/>
                      <a:pt x="72559" y="150215"/>
                      <a:pt x="69508" y="147262"/>
                    </a:cubicBezTo>
                    <a:cubicBezTo>
                      <a:pt x="65022" y="142924"/>
                      <a:pt x="59140" y="140571"/>
                      <a:pt x="53013" y="140571"/>
                    </a:cubicBezTo>
                    <a:cubicBezTo>
                      <a:pt x="51886" y="140571"/>
                      <a:pt x="50758" y="140644"/>
                      <a:pt x="49631" y="140791"/>
                    </a:cubicBezTo>
                    <a:cubicBezTo>
                      <a:pt x="48870" y="140900"/>
                      <a:pt x="48114" y="140953"/>
                      <a:pt x="47367" y="140953"/>
                    </a:cubicBezTo>
                    <a:cubicBezTo>
                      <a:pt x="39873" y="140953"/>
                      <a:pt x="33347" y="135621"/>
                      <a:pt x="32009" y="127998"/>
                    </a:cubicBezTo>
                    <a:cubicBezTo>
                      <a:pt x="30735" y="120719"/>
                      <a:pt x="26250" y="114542"/>
                      <a:pt x="19730" y="111087"/>
                    </a:cubicBezTo>
                    <a:cubicBezTo>
                      <a:pt x="12206" y="107116"/>
                      <a:pt x="9265" y="98023"/>
                      <a:pt x="12990" y="90377"/>
                    </a:cubicBezTo>
                    <a:cubicBezTo>
                      <a:pt x="16250" y="83735"/>
                      <a:pt x="16250" y="76113"/>
                      <a:pt x="12990" y="69471"/>
                    </a:cubicBezTo>
                    <a:cubicBezTo>
                      <a:pt x="9265" y="61848"/>
                      <a:pt x="12206" y="52756"/>
                      <a:pt x="19730" y="48761"/>
                    </a:cubicBezTo>
                    <a:cubicBezTo>
                      <a:pt x="26250" y="45305"/>
                      <a:pt x="30735" y="39129"/>
                      <a:pt x="32009" y="31850"/>
                    </a:cubicBezTo>
                    <a:cubicBezTo>
                      <a:pt x="33347" y="24247"/>
                      <a:pt x="39857" y="18895"/>
                      <a:pt x="47369" y="18895"/>
                    </a:cubicBezTo>
                    <a:cubicBezTo>
                      <a:pt x="48115" y="18895"/>
                      <a:pt x="48870" y="18948"/>
                      <a:pt x="49631" y="19056"/>
                    </a:cubicBezTo>
                    <a:cubicBezTo>
                      <a:pt x="50761" y="19215"/>
                      <a:pt x="51889" y="19293"/>
                      <a:pt x="53008" y="19293"/>
                    </a:cubicBezTo>
                    <a:cubicBezTo>
                      <a:pt x="59144" y="19293"/>
                      <a:pt x="65010" y="16939"/>
                      <a:pt x="69508" y="12586"/>
                    </a:cubicBezTo>
                    <a:cubicBezTo>
                      <a:pt x="72559" y="9633"/>
                      <a:pt x="76474" y="8156"/>
                      <a:pt x="80389" y="8156"/>
                    </a:cubicBezTo>
                    <a:close/>
                    <a:moveTo>
                      <a:pt x="55121" y="148855"/>
                    </a:moveTo>
                    <a:cubicBezTo>
                      <a:pt x="58381" y="149296"/>
                      <a:pt x="61420" y="150766"/>
                      <a:pt x="63846" y="153119"/>
                    </a:cubicBezTo>
                    <a:cubicBezTo>
                      <a:pt x="67424" y="156575"/>
                      <a:pt x="71787" y="158707"/>
                      <a:pt x="76321" y="159491"/>
                    </a:cubicBezTo>
                    <a:lnTo>
                      <a:pt x="76321" y="180250"/>
                    </a:lnTo>
                    <a:lnTo>
                      <a:pt x="55121" y="196426"/>
                    </a:lnTo>
                    <a:lnTo>
                      <a:pt x="55121" y="148855"/>
                    </a:lnTo>
                    <a:close/>
                    <a:moveTo>
                      <a:pt x="105658" y="148855"/>
                    </a:moveTo>
                    <a:lnTo>
                      <a:pt x="105658" y="196426"/>
                    </a:lnTo>
                    <a:lnTo>
                      <a:pt x="84482" y="180250"/>
                    </a:lnTo>
                    <a:lnTo>
                      <a:pt x="84482" y="159491"/>
                    </a:lnTo>
                    <a:cubicBezTo>
                      <a:pt x="89017" y="158707"/>
                      <a:pt x="93379" y="156575"/>
                      <a:pt x="96957" y="153119"/>
                    </a:cubicBezTo>
                    <a:cubicBezTo>
                      <a:pt x="99384" y="150766"/>
                      <a:pt x="102423" y="149296"/>
                      <a:pt x="105658" y="148855"/>
                    </a:cubicBezTo>
                    <a:close/>
                    <a:moveTo>
                      <a:pt x="80402" y="1"/>
                    </a:moveTo>
                    <a:cubicBezTo>
                      <a:pt x="74446" y="1"/>
                      <a:pt x="68490" y="2243"/>
                      <a:pt x="63846" y="6728"/>
                    </a:cubicBezTo>
                    <a:cubicBezTo>
                      <a:pt x="60874" y="9597"/>
                      <a:pt x="57002" y="11143"/>
                      <a:pt x="52950" y="11143"/>
                    </a:cubicBezTo>
                    <a:cubicBezTo>
                      <a:pt x="52224" y="11143"/>
                      <a:pt x="51492" y="11093"/>
                      <a:pt x="50758" y="10993"/>
                    </a:cubicBezTo>
                    <a:cubicBezTo>
                      <a:pt x="49608" y="10829"/>
                      <a:pt x="48466" y="10750"/>
                      <a:pt x="47338" y="10750"/>
                    </a:cubicBezTo>
                    <a:cubicBezTo>
                      <a:pt x="35943" y="10750"/>
                      <a:pt x="26000" y="18856"/>
                      <a:pt x="23970" y="30453"/>
                    </a:cubicBezTo>
                    <a:cubicBezTo>
                      <a:pt x="23137" y="35232"/>
                      <a:pt x="20196" y="39276"/>
                      <a:pt x="15907" y="41555"/>
                    </a:cubicBezTo>
                    <a:cubicBezTo>
                      <a:pt x="4486" y="47609"/>
                      <a:pt x="1" y="61456"/>
                      <a:pt x="5662" y="73049"/>
                    </a:cubicBezTo>
                    <a:cubicBezTo>
                      <a:pt x="7795" y="77412"/>
                      <a:pt x="7795" y="82436"/>
                      <a:pt x="5662" y="86798"/>
                    </a:cubicBezTo>
                    <a:cubicBezTo>
                      <a:pt x="1" y="98416"/>
                      <a:pt x="4486" y="112239"/>
                      <a:pt x="15907" y="118292"/>
                    </a:cubicBezTo>
                    <a:cubicBezTo>
                      <a:pt x="20196" y="120572"/>
                      <a:pt x="23137" y="124615"/>
                      <a:pt x="23970" y="129419"/>
                    </a:cubicBezTo>
                    <a:cubicBezTo>
                      <a:pt x="25980" y="140865"/>
                      <a:pt x="35735" y="148928"/>
                      <a:pt x="46960" y="149100"/>
                    </a:cubicBezTo>
                    <a:lnTo>
                      <a:pt x="46960" y="204661"/>
                    </a:lnTo>
                    <a:cubicBezTo>
                      <a:pt x="46960" y="206205"/>
                      <a:pt x="47842" y="207627"/>
                      <a:pt x="49239" y="208313"/>
                    </a:cubicBezTo>
                    <a:cubicBezTo>
                      <a:pt x="49811" y="208594"/>
                      <a:pt x="50424" y="208731"/>
                      <a:pt x="51035" y="208731"/>
                    </a:cubicBezTo>
                    <a:cubicBezTo>
                      <a:pt x="51915" y="208731"/>
                      <a:pt x="52790" y="208446"/>
                      <a:pt x="53528" y="207896"/>
                    </a:cubicBezTo>
                    <a:lnTo>
                      <a:pt x="80389" y="187407"/>
                    </a:lnTo>
                    <a:lnTo>
                      <a:pt x="107276" y="207896"/>
                    </a:lnTo>
                    <a:cubicBezTo>
                      <a:pt x="107986" y="208435"/>
                      <a:pt x="108869" y="208730"/>
                      <a:pt x="109751" y="208730"/>
                    </a:cubicBezTo>
                    <a:cubicBezTo>
                      <a:pt x="110364" y="208730"/>
                      <a:pt x="110976" y="208583"/>
                      <a:pt x="111540" y="208313"/>
                    </a:cubicBezTo>
                    <a:cubicBezTo>
                      <a:pt x="112937" y="207627"/>
                      <a:pt x="113819" y="206205"/>
                      <a:pt x="113819" y="204661"/>
                    </a:cubicBezTo>
                    <a:lnTo>
                      <a:pt x="113819" y="149100"/>
                    </a:lnTo>
                    <a:cubicBezTo>
                      <a:pt x="125069" y="148928"/>
                      <a:pt x="134799" y="140865"/>
                      <a:pt x="136809" y="129419"/>
                    </a:cubicBezTo>
                    <a:cubicBezTo>
                      <a:pt x="137642" y="124615"/>
                      <a:pt x="140608" y="120572"/>
                      <a:pt x="144897" y="118292"/>
                    </a:cubicBezTo>
                    <a:cubicBezTo>
                      <a:pt x="156293" y="112239"/>
                      <a:pt x="160803" y="98416"/>
                      <a:pt x="155117" y="86798"/>
                    </a:cubicBezTo>
                    <a:cubicBezTo>
                      <a:pt x="152984" y="82436"/>
                      <a:pt x="152984" y="77412"/>
                      <a:pt x="155117" y="73049"/>
                    </a:cubicBezTo>
                    <a:cubicBezTo>
                      <a:pt x="160803" y="61456"/>
                      <a:pt x="156293" y="47609"/>
                      <a:pt x="144897" y="41555"/>
                    </a:cubicBezTo>
                    <a:cubicBezTo>
                      <a:pt x="140608" y="39276"/>
                      <a:pt x="137642" y="35232"/>
                      <a:pt x="136809" y="30428"/>
                    </a:cubicBezTo>
                    <a:cubicBezTo>
                      <a:pt x="134779" y="18854"/>
                      <a:pt x="124857" y="10750"/>
                      <a:pt x="113447" y="10750"/>
                    </a:cubicBezTo>
                    <a:cubicBezTo>
                      <a:pt x="112317" y="10750"/>
                      <a:pt x="111173" y="10829"/>
                      <a:pt x="110021" y="10993"/>
                    </a:cubicBezTo>
                    <a:cubicBezTo>
                      <a:pt x="109291" y="11093"/>
                      <a:pt x="108562" y="11143"/>
                      <a:pt x="107837" y="11143"/>
                    </a:cubicBezTo>
                    <a:cubicBezTo>
                      <a:pt x="103795" y="11143"/>
                      <a:pt x="99909" y="9597"/>
                      <a:pt x="96957" y="6728"/>
                    </a:cubicBezTo>
                    <a:cubicBezTo>
                      <a:pt x="92313" y="2243"/>
                      <a:pt x="86357" y="1"/>
                      <a:pt x="8040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4"/>
              <p:cNvSpPr/>
              <p:nvPr/>
            </p:nvSpPr>
            <p:spPr>
              <a:xfrm>
                <a:off x="2325375" y="860050"/>
                <a:ext cx="2982125" cy="2731500"/>
              </a:xfrm>
              <a:custGeom>
                <a:avLst/>
                <a:gdLst/>
                <a:ahLst/>
                <a:cxnLst/>
                <a:rect l="l" t="t" r="r" b="b"/>
                <a:pathLst>
                  <a:path w="119285" h="109260" extrusionOk="0">
                    <a:moveTo>
                      <a:pt x="59345" y="0"/>
                    </a:moveTo>
                    <a:cubicBezTo>
                      <a:pt x="51165" y="0"/>
                      <a:pt x="42921" y="1836"/>
                      <a:pt x="35244" y="5612"/>
                    </a:cubicBezTo>
                    <a:cubicBezTo>
                      <a:pt x="33234" y="6592"/>
                      <a:pt x="32401" y="9043"/>
                      <a:pt x="33381" y="11077"/>
                    </a:cubicBezTo>
                    <a:cubicBezTo>
                      <a:pt x="34096" y="12508"/>
                      <a:pt x="35532" y="13342"/>
                      <a:pt x="37033" y="13342"/>
                    </a:cubicBezTo>
                    <a:cubicBezTo>
                      <a:pt x="37641" y="13342"/>
                      <a:pt x="38260" y="13205"/>
                      <a:pt x="38847" y="12916"/>
                    </a:cubicBezTo>
                    <a:cubicBezTo>
                      <a:pt x="45369" y="9708"/>
                      <a:pt x="52376" y="8148"/>
                      <a:pt x="59330" y="8148"/>
                    </a:cubicBezTo>
                    <a:cubicBezTo>
                      <a:pt x="71397" y="8148"/>
                      <a:pt x="83301" y="12847"/>
                      <a:pt x="92227" y="21788"/>
                    </a:cubicBezTo>
                    <a:cubicBezTo>
                      <a:pt x="110363" y="39900"/>
                      <a:pt x="110363" y="69384"/>
                      <a:pt x="92227" y="87520"/>
                    </a:cubicBezTo>
                    <a:cubicBezTo>
                      <a:pt x="83159" y="96564"/>
                      <a:pt x="71272" y="101098"/>
                      <a:pt x="59360" y="101098"/>
                    </a:cubicBezTo>
                    <a:cubicBezTo>
                      <a:pt x="47474" y="101098"/>
                      <a:pt x="35562" y="96564"/>
                      <a:pt x="26494" y="87520"/>
                    </a:cubicBezTo>
                    <a:cubicBezTo>
                      <a:pt x="12426" y="73428"/>
                      <a:pt x="8872" y="51983"/>
                      <a:pt x="17647" y="34116"/>
                    </a:cubicBezTo>
                    <a:cubicBezTo>
                      <a:pt x="18627" y="32106"/>
                      <a:pt x="17818" y="29655"/>
                      <a:pt x="15784" y="28675"/>
                    </a:cubicBezTo>
                    <a:cubicBezTo>
                      <a:pt x="15205" y="28385"/>
                      <a:pt x="14588" y="28248"/>
                      <a:pt x="13981" y="28248"/>
                    </a:cubicBezTo>
                    <a:cubicBezTo>
                      <a:pt x="12481" y="28248"/>
                      <a:pt x="11034" y="29082"/>
                      <a:pt x="10318" y="30513"/>
                    </a:cubicBezTo>
                    <a:cubicBezTo>
                      <a:pt x="0" y="51517"/>
                      <a:pt x="4191" y="76736"/>
                      <a:pt x="20735" y="93280"/>
                    </a:cubicBezTo>
                    <a:cubicBezTo>
                      <a:pt x="31396" y="103917"/>
                      <a:pt x="45366" y="109260"/>
                      <a:pt x="59360" y="109260"/>
                    </a:cubicBezTo>
                    <a:cubicBezTo>
                      <a:pt x="73355" y="109260"/>
                      <a:pt x="87350" y="103917"/>
                      <a:pt x="97986" y="93280"/>
                    </a:cubicBezTo>
                    <a:cubicBezTo>
                      <a:pt x="119284" y="71982"/>
                      <a:pt x="119284" y="37302"/>
                      <a:pt x="97986" y="16004"/>
                    </a:cubicBezTo>
                    <a:cubicBezTo>
                      <a:pt x="87496" y="5514"/>
                      <a:pt x="73518" y="0"/>
                      <a:pt x="593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>
                <a:off x="2863325" y="1268100"/>
                <a:ext cx="1895175" cy="1789775"/>
              </a:xfrm>
              <a:custGeom>
                <a:avLst/>
                <a:gdLst/>
                <a:ahLst/>
                <a:cxnLst/>
                <a:rect l="l" t="t" r="r" b="b"/>
                <a:pathLst>
                  <a:path w="75807" h="71591" extrusionOk="0">
                    <a:moveTo>
                      <a:pt x="37892" y="9951"/>
                    </a:moveTo>
                    <a:lnTo>
                      <a:pt x="43430" y="27058"/>
                    </a:lnTo>
                    <a:cubicBezTo>
                      <a:pt x="43970" y="28725"/>
                      <a:pt x="45538" y="29876"/>
                      <a:pt x="47303" y="29876"/>
                    </a:cubicBezTo>
                    <a:lnTo>
                      <a:pt x="65366" y="29876"/>
                    </a:lnTo>
                    <a:lnTo>
                      <a:pt x="50734" y="40440"/>
                    </a:lnTo>
                    <a:cubicBezTo>
                      <a:pt x="49288" y="41494"/>
                      <a:pt x="48700" y="43332"/>
                      <a:pt x="49239" y="45023"/>
                    </a:cubicBezTo>
                    <a:lnTo>
                      <a:pt x="54852" y="62130"/>
                    </a:lnTo>
                    <a:lnTo>
                      <a:pt x="40293" y="51518"/>
                    </a:lnTo>
                    <a:cubicBezTo>
                      <a:pt x="39583" y="50991"/>
                      <a:pt x="38743" y="50727"/>
                      <a:pt x="37901" y="50727"/>
                    </a:cubicBezTo>
                    <a:cubicBezTo>
                      <a:pt x="37058" y="50727"/>
                      <a:pt x="36213" y="50991"/>
                      <a:pt x="35490" y="51518"/>
                    </a:cubicBezTo>
                    <a:lnTo>
                      <a:pt x="20956" y="62130"/>
                    </a:lnTo>
                    <a:lnTo>
                      <a:pt x="26544" y="45023"/>
                    </a:lnTo>
                    <a:cubicBezTo>
                      <a:pt x="27108" y="43332"/>
                      <a:pt x="26495" y="41494"/>
                      <a:pt x="25073" y="40440"/>
                    </a:cubicBezTo>
                    <a:lnTo>
                      <a:pt x="10442" y="29876"/>
                    </a:lnTo>
                    <a:lnTo>
                      <a:pt x="28505" y="29876"/>
                    </a:lnTo>
                    <a:cubicBezTo>
                      <a:pt x="30269" y="29876"/>
                      <a:pt x="31838" y="28725"/>
                      <a:pt x="32377" y="27058"/>
                    </a:cubicBezTo>
                    <a:lnTo>
                      <a:pt x="37892" y="9951"/>
                    </a:lnTo>
                    <a:close/>
                    <a:moveTo>
                      <a:pt x="37892" y="0"/>
                    </a:moveTo>
                    <a:cubicBezTo>
                      <a:pt x="34705" y="0"/>
                      <a:pt x="31887" y="2059"/>
                      <a:pt x="30907" y="5098"/>
                    </a:cubicBezTo>
                    <a:lnTo>
                      <a:pt x="25539" y="21715"/>
                    </a:lnTo>
                    <a:lnTo>
                      <a:pt x="7991" y="21715"/>
                    </a:lnTo>
                    <a:cubicBezTo>
                      <a:pt x="4780" y="21715"/>
                      <a:pt x="1962" y="23774"/>
                      <a:pt x="981" y="26813"/>
                    </a:cubicBezTo>
                    <a:cubicBezTo>
                      <a:pt x="1" y="29852"/>
                      <a:pt x="1079" y="33161"/>
                      <a:pt x="3677" y="35023"/>
                    </a:cubicBezTo>
                    <a:lnTo>
                      <a:pt x="17892" y="45317"/>
                    </a:lnTo>
                    <a:lnTo>
                      <a:pt x="12427" y="61934"/>
                    </a:lnTo>
                    <a:cubicBezTo>
                      <a:pt x="11447" y="64973"/>
                      <a:pt x="12525" y="68306"/>
                      <a:pt x="15098" y="70169"/>
                    </a:cubicBezTo>
                    <a:cubicBezTo>
                      <a:pt x="16397" y="71112"/>
                      <a:pt x="17917" y="71584"/>
                      <a:pt x="19436" y="71584"/>
                    </a:cubicBezTo>
                    <a:cubicBezTo>
                      <a:pt x="20956" y="71584"/>
                      <a:pt x="22475" y="71112"/>
                      <a:pt x="23774" y="70169"/>
                    </a:cubicBezTo>
                    <a:lnTo>
                      <a:pt x="37892" y="59851"/>
                    </a:lnTo>
                    <a:lnTo>
                      <a:pt x="52033" y="70169"/>
                    </a:lnTo>
                    <a:cubicBezTo>
                      <a:pt x="53332" y="71125"/>
                      <a:pt x="54852" y="71590"/>
                      <a:pt x="56371" y="71590"/>
                    </a:cubicBezTo>
                    <a:cubicBezTo>
                      <a:pt x="57891" y="71590"/>
                      <a:pt x="59410" y="71125"/>
                      <a:pt x="60685" y="70169"/>
                    </a:cubicBezTo>
                    <a:cubicBezTo>
                      <a:pt x="63283" y="68306"/>
                      <a:pt x="64361" y="64998"/>
                      <a:pt x="63356" y="61934"/>
                    </a:cubicBezTo>
                    <a:lnTo>
                      <a:pt x="57915" y="45317"/>
                    </a:lnTo>
                    <a:lnTo>
                      <a:pt x="72130" y="35023"/>
                    </a:lnTo>
                    <a:cubicBezTo>
                      <a:pt x="74728" y="33161"/>
                      <a:pt x="75807" y="29852"/>
                      <a:pt x="74826" y="26813"/>
                    </a:cubicBezTo>
                    <a:cubicBezTo>
                      <a:pt x="73821" y="23774"/>
                      <a:pt x="71027" y="21715"/>
                      <a:pt x="67817" y="21715"/>
                    </a:cubicBezTo>
                    <a:lnTo>
                      <a:pt x="50268" y="21715"/>
                    </a:lnTo>
                    <a:lnTo>
                      <a:pt x="44901" y="5098"/>
                    </a:lnTo>
                    <a:cubicBezTo>
                      <a:pt x="43921" y="2059"/>
                      <a:pt x="41102" y="0"/>
                      <a:pt x="37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4"/>
              <p:cNvSpPr/>
              <p:nvPr/>
            </p:nvSpPr>
            <p:spPr>
              <a:xfrm>
                <a:off x="2813700" y="1230725"/>
                <a:ext cx="2040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38" extrusionOk="0">
                    <a:moveTo>
                      <a:pt x="4094" y="0"/>
                    </a:moveTo>
                    <a:cubicBezTo>
                      <a:pt x="3015" y="0"/>
                      <a:pt x="1961" y="441"/>
                      <a:pt x="1202" y="1177"/>
                    </a:cubicBezTo>
                    <a:cubicBezTo>
                      <a:pt x="442" y="1936"/>
                      <a:pt x="1" y="2990"/>
                      <a:pt x="1" y="4069"/>
                    </a:cubicBezTo>
                    <a:cubicBezTo>
                      <a:pt x="1" y="5147"/>
                      <a:pt x="442" y="6201"/>
                      <a:pt x="1202" y="6961"/>
                    </a:cubicBezTo>
                    <a:cubicBezTo>
                      <a:pt x="1961" y="7720"/>
                      <a:pt x="3015" y="8137"/>
                      <a:pt x="4094" y="8137"/>
                    </a:cubicBezTo>
                    <a:cubicBezTo>
                      <a:pt x="5148" y="8137"/>
                      <a:pt x="6201" y="7720"/>
                      <a:pt x="6961" y="6961"/>
                    </a:cubicBezTo>
                    <a:cubicBezTo>
                      <a:pt x="7721" y="6201"/>
                      <a:pt x="8162" y="5147"/>
                      <a:pt x="8162" y="4069"/>
                    </a:cubicBezTo>
                    <a:cubicBezTo>
                      <a:pt x="8162" y="2990"/>
                      <a:pt x="7721" y="1936"/>
                      <a:pt x="6961" y="1177"/>
                    </a:cubicBezTo>
                    <a:cubicBezTo>
                      <a:pt x="6201" y="441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4"/>
              <p:cNvSpPr/>
              <p:nvPr/>
            </p:nvSpPr>
            <p:spPr>
              <a:xfrm>
                <a:off x="1751250" y="228925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4"/>
              <p:cNvSpPr/>
              <p:nvPr/>
            </p:nvSpPr>
            <p:spPr>
              <a:xfrm>
                <a:off x="1751250" y="897400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4"/>
              <p:cNvSpPr/>
              <p:nvPr/>
            </p:nvSpPr>
            <p:spPr>
              <a:xfrm>
                <a:off x="2011650" y="636375"/>
                <a:ext cx="3511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8163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51" y="8162"/>
                    </a:lnTo>
                    <a:cubicBezTo>
                      <a:pt x="12206" y="8162"/>
                      <a:pt x="14044" y="6324"/>
                      <a:pt x="14044" y="4069"/>
                    </a:cubicBezTo>
                    <a:cubicBezTo>
                      <a:pt x="14044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>
                <a:off x="1343800" y="63637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>
                <a:off x="5664075" y="4427275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0"/>
                    </a:moveTo>
                    <a:cubicBezTo>
                      <a:pt x="1839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19"/>
                      <a:pt x="4069" y="14019"/>
                    </a:cubicBezTo>
                    <a:cubicBezTo>
                      <a:pt x="6324" y="14019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5664075" y="5095750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1"/>
                    </a:moveTo>
                    <a:cubicBezTo>
                      <a:pt x="1839" y="1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20"/>
                      <a:pt x="4069" y="14020"/>
                    </a:cubicBezTo>
                    <a:cubicBezTo>
                      <a:pt x="6324" y="14020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4"/>
              <p:cNvSpPr/>
              <p:nvPr/>
            </p:nvSpPr>
            <p:spPr>
              <a:xfrm>
                <a:off x="5925100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>
                <a:off x="5256625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206" y="8162"/>
                      <a:pt x="14019" y="6324"/>
                      <a:pt x="14019" y="4069"/>
                    </a:cubicBezTo>
                    <a:cubicBezTo>
                      <a:pt x="14019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278459" y="2842998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7.657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5.342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279203" y="888480"/>
            <a:ext cx="2167591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Algerian" panose="04020705040A02060702" pitchFamily="82" charset="0"/>
              </a:rPr>
              <a:t>PEngurangan </a:t>
            </a:r>
            <a:r>
              <a:rPr lang="es" dirty="0" smtClean="0">
                <a:latin typeface="Algerian" panose="04020705040A02060702" pitchFamily="82" charset="0"/>
              </a:rPr>
              <a:t>RIBUAN TERDEKAT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7899" y="898300"/>
            <a:ext cx="2298747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>
                <a:latin typeface="Algerian" panose="04020705040A02060702" pitchFamily="82" charset="0"/>
              </a:rPr>
              <a:t>PEngurangan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PULUHAN </a:t>
            </a:r>
            <a:r>
              <a:rPr lang="en-US" dirty="0">
                <a:latin typeface="Algerian" panose="04020705040A02060702" pitchFamily="82" charset="0"/>
              </a:rPr>
              <a:t>TERDEKAT</a:t>
            </a:r>
          </a:p>
        </p:txBody>
      </p:sp>
      <p:grpSp>
        <p:nvGrpSpPr>
          <p:cNvPr id="233" name="Google Shape;233;p34"/>
          <p:cNvGrpSpPr/>
          <p:nvPr/>
        </p:nvGrpSpPr>
        <p:grpSpPr>
          <a:xfrm>
            <a:off x="1326516" y="871716"/>
            <a:ext cx="741300" cy="741300"/>
            <a:chOff x="2071925" y="981159"/>
            <a:chExt cx="741300" cy="741300"/>
          </a:xfrm>
        </p:grpSpPr>
        <p:sp>
          <p:nvSpPr>
            <p:cNvPr id="234" name="Google Shape;234;p34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34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236" name="Google Shape;236;p34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56490" h="209134" extrusionOk="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26642" h="6153" extrusionOk="0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53" extrusionOk="0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6201" extrusionOk="0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6226" extrusionOk="0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225;p34"/>
          <p:cNvSpPr txBox="1">
            <a:spLocks/>
          </p:cNvSpPr>
          <p:nvPr/>
        </p:nvSpPr>
        <p:spPr>
          <a:xfrm>
            <a:off x="2318028" y="1687887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4.000 </a:t>
            </a:r>
            <a:endParaRPr lang="es" dirty="0"/>
          </a:p>
        </p:txBody>
      </p:sp>
      <p:sp>
        <p:nvSpPr>
          <p:cNvPr id="2" name="Down Arrow 1"/>
          <p:cNvSpPr/>
          <p:nvPr/>
        </p:nvSpPr>
        <p:spPr>
          <a:xfrm>
            <a:off x="2477386" y="152352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2935864" y="1524433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225;p34"/>
          <p:cNvSpPr txBox="1">
            <a:spLocks/>
          </p:cNvSpPr>
          <p:nvPr/>
        </p:nvSpPr>
        <p:spPr>
          <a:xfrm>
            <a:off x="2823226" y="1689439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2.000</a:t>
            </a:r>
            <a:endParaRPr lang="es" dirty="0"/>
          </a:p>
        </p:txBody>
      </p:sp>
      <p:sp>
        <p:nvSpPr>
          <p:cNvPr id="55" name="Google Shape;225;p34"/>
          <p:cNvSpPr txBox="1">
            <a:spLocks/>
          </p:cNvSpPr>
          <p:nvPr/>
        </p:nvSpPr>
        <p:spPr>
          <a:xfrm>
            <a:off x="2318028" y="189636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4.000 </a:t>
            </a:r>
            <a:r>
              <a:rPr lang="es" dirty="0" smtClean="0">
                <a:solidFill>
                  <a:schemeClr val="lt1"/>
                </a:solidFill>
              </a:rPr>
              <a:t>- </a:t>
            </a:r>
            <a:r>
              <a:rPr lang="es" dirty="0" smtClean="0">
                <a:solidFill>
                  <a:schemeClr val="lt1"/>
                </a:solidFill>
              </a:rPr>
              <a:t>2.000 = </a:t>
            </a:r>
            <a:r>
              <a:rPr lang="es" dirty="0" smtClean="0">
                <a:solidFill>
                  <a:schemeClr val="lt1"/>
                </a:solidFill>
              </a:rPr>
              <a:t>2.000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  <p:sp>
        <p:nvSpPr>
          <p:cNvPr id="69" name="Google Shape;225;p34"/>
          <p:cNvSpPr txBox="1">
            <a:spLocks/>
          </p:cNvSpPr>
          <p:nvPr/>
        </p:nvSpPr>
        <p:spPr>
          <a:xfrm>
            <a:off x="2279203" y="3365297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>
                <a:solidFill>
                  <a:schemeClr val="lt1"/>
                </a:solidFill>
              </a:rPr>
              <a:t>7</a:t>
            </a:r>
            <a:r>
              <a:rPr lang="es" dirty="0" smtClean="0">
                <a:solidFill>
                  <a:schemeClr val="lt1"/>
                </a:solidFill>
              </a:rPr>
              <a:t>.700 </a:t>
            </a:r>
            <a:endParaRPr lang="es" dirty="0"/>
          </a:p>
        </p:txBody>
      </p:sp>
      <p:sp>
        <p:nvSpPr>
          <p:cNvPr id="70" name="Down Arrow 69"/>
          <p:cNvSpPr/>
          <p:nvPr/>
        </p:nvSpPr>
        <p:spPr>
          <a:xfrm>
            <a:off x="2438561" y="320093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2897039" y="3201843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225;p34"/>
          <p:cNvSpPr txBox="1">
            <a:spLocks/>
          </p:cNvSpPr>
          <p:nvPr/>
        </p:nvSpPr>
        <p:spPr>
          <a:xfrm>
            <a:off x="2784401" y="3366849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5.300</a:t>
            </a:r>
            <a:endParaRPr lang="es" dirty="0"/>
          </a:p>
        </p:txBody>
      </p:sp>
      <p:sp>
        <p:nvSpPr>
          <p:cNvPr id="73" name="Google Shape;225;p34"/>
          <p:cNvSpPr txBox="1">
            <a:spLocks/>
          </p:cNvSpPr>
          <p:nvPr/>
        </p:nvSpPr>
        <p:spPr>
          <a:xfrm>
            <a:off x="2279203" y="357377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>
                <a:solidFill>
                  <a:schemeClr val="lt1"/>
                </a:solidFill>
              </a:rPr>
              <a:t>7</a:t>
            </a:r>
            <a:r>
              <a:rPr lang="es" dirty="0" smtClean="0">
                <a:solidFill>
                  <a:schemeClr val="lt1"/>
                </a:solidFill>
              </a:rPr>
              <a:t>.700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5.300 </a:t>
            </a:r>
            <a:r>
              <a:rPr lang="es" dirty="0" smtClean="0">
                <a:solidFill>
                  <a:schemeClr val="lt1"/>
                </a:solidFill>
              </a:rPr>
              <a:t>= </a:t>
            </a:r>
            <a:r>
              <a:rPr lang="es" dirty="0">
                <a:solidFill>
                  <a:schemeClr val="lt1"/>
                </a:solidFill>
              </a:rPr>
              <a:t>2</a:t>
            </a:r>
            <a:r>
              <a:rPr lang="es" dirty="0" smtClean="0">
                <a:solidFill>
                  <a:schemeClr val="lt1"/>
                </a:solidFill>
              </a:rPr>
              <a:t>.400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  <p:sp>
        <p:nvSpPr>
          <p:cNvPr id="74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278459" y="2491474"/>
            <a:ext cx="2301243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Algerian" panose="04020705040A02060702" pitchFamily="82" charset="0"/>
              </a:rPr>
              <a:t>PEngurangan </a:t>
            </a:r>
            <a:r>
              <a:rPr lang="es" dirty="0" smtClean="0">
                <a:latin typeface="Algerian" panose="04020705040A02060702" pitchFamily="82" charset="0"/>
              </a:rPr>
              <a:t>RATUSAN TERDEKAT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7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289843" y="1231839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3.787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2.354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77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5984747" y="1214167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 smtClean="0">
                <a:solidFill>
                  <a:schemeClr val="lt1"/>
                </a:solidFill>
              </a:rPr>
              <a:t>387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233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78" name="Down Arrow 77"/>
          <p:cNvSpPr/>
          <p:nvPr/>
        </p:nvSpPr>
        <p:spPr>
          <a:xfrm>
            <a:off x="6456460" y="1496432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6065786" y="1503167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225;p34"/>
          <p:cNvSpPr txBox="1">
            <a:spLocks/>
          </p:cNvSpPr>
          <p:nvPr/>
        </p:nvSpPr>
        <p:spPr>
          <a:xfrm>
            <a:off x="6370905" y="1700943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230 </a:t>
            </a:r>
            <a:endParaRPr lang="es" dirty="0"/>
          </a:p>
        </p:txBody>
      </p:sp>
      <p:sp>
        <p:nvSpPr>
          <p:cNvPr id="81" name="Google Shape;225;p34"/>
          <p:cNvSpPr txBox="1">
            <a:spLocks/>
          </p:cNvSpPr>
          <p:nvPr/>
        </p:nvSpPr>
        <p:spPr>
          <a:xfrm>
            <a:off x="5984747" y="1683812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390 </a:t>
            </a:r>
            <a:endParaRPr lang="es" dirty="0"/>
          </a:p>
        </p:txBody>
      </p:sp>
      <p:sp>
        <p:nvSpPr>
          <p:cNvPr id="82" name="Google Shape;225;p34"/>
          <p:cNvSpPr txBox="1">
            <a:spLocks/>
          </p:cNvSpPr>
          <p:nvPr/>
        </p:nvSpPr>
        <p:spPr>
          <a:xfrm>
            <a:off x="5972865" y="1890475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39</a:t>
            </a:r>
            <a:r>
              <a:rPr lang="es" dirty="0" smtClean="0">
                <a:solidFill>
                  <a:schemeClr val="lt1"/>
                </a:solidFill>
              </a:rPr>
              <a:t>0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230 </a:t>
            </a:r>
            <a:r>
              <a:rPr lang="es" dirty="0" smtClean="0">
                <a:solidFill>
                  <a:schemeClr val="lt1"/>
                </a:solidFill>
              </a:rPr>
              <a:t>= </a:t>
            </a:r>
            <a:r>
              <a:rPr lang="es" dirty="0">
                <a:solidFill>
                  <a:schemeClr val="lt1"/>
                </a:solidFill>
              </a:rPr>
              <a:t>1</a:t>
            </a:r>
            <a:r>
              <a:rPr lang="es" dirty="0" smtClean="0">
                <a:solidFill>
                  <a:schemeClr val="lt1"/>
                </a:solidFill>
              </a:rPr>
              <a:t>60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  <p:sp>
        <p:nvSpPr>
          <p:cNvPr id="6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2865" y="2512537"/>
            <a:ext cx="2298747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 smtClean="0">
                <a:latin typeface="Algerian" panose="04020705040A02060702" pitchFamily="82" charset="0"/>
              </a:rPr>
              <a:t>PEngurangan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satuan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TERDEKAT</a:t>
            </a:r>
          </a:p>
        </p:txBody>
      </p:sp>
      <p:sp>
        <p:nvSpPr>
          <p:cNvPr id="76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6048442" y="2827174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dirty="0">
                <a:solidFill>
                  <a:schemeClr val="lt1"/>
                </a:solidFill>
              </a:rPr>
              <a:t>7</a:t>
            </a:r>
            <a:r>
              <a:rPr lang="es" dirty="0" smtClean="0">
                <a:solidFill>
                  <a:schemeClr val="lt1"/>
                </a:solidFill>
              </a:rPr>
              <a:t>,3 </a:t>
            </a:r>
            <a:r>
              <a:rPr lang="es" dirty="0">
                <a:solidFill>
                  <a:schemeClr val="lt1"/>
                </a:solidFill>
              </a:rPr>
              <a:t>-</a:t>
            </a:r>
            <a:r>
              <a:rPr lang="es" dirty="0" smtClean="0">
                <a:solidFill>
                  <a:schemeClr val="lt1"/>
                </a:solidFill>
              </a:rPr>
              <a:t> 4,9 </a:t>
            </a:r>
            <a:r>
              <a:rPr lang="es" dirty="0">
                <a:solidFill>
                  <a:schemeClr val="lt1"/>
                </a:solidFill>
              </a:rPr>
              <a:t>= ….</a:t>
            </a:r>
          </a:p>
          <a:p>
            <a:pPr marL="0" lvl="0" indent="0"/>
            <a:endParaRPr lang="es" dirty="0"/>
          </a:p>
        </p:txBody>
      </p:sp>
      <p:sp>
        <p:nvSpPr>
          <p:cNvPr id="83" name="Down Arrow 82"/>
          <p:cNvSpPr/>
          <p:nvPr/>
        </p:nvSpPr>
        <p:spPr>
          <a:xfrm>
            <a:off x="6535698" y="3141119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>
            <a:off x="6115688" y="3129674"/>
            <a:ext cx="265814" cy="198932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225;p34"/>
          <p:cNvSpPr txBox="1">
            <a:spLocks/>
          </p:cNvSpPr>
          <p:nvPr/>
        </p:nvSpPr>
        <p:spPr>
          <a:xfrm>
            <a:off x="6535698" y="3324001"/>
            <a:ext cx="6590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5</a:t>
            </a:r>
            <a:endParaRPr lang="es" dirty="0"/>
          </a:p>
        </p:txBody>
      </p:sp>
      <p:sp>
        <p:nvSpPr>
          <p:cNvPr id="86" name="Google Shape;225;p34"/>
          <p:cNvSpPr txBox="1">
            <a:spLocks/>
          </p:cNvSpPr>
          <p:nvPr/>
        </p:nvSpPr>
        <p:spPr>
          <a:xfrm>
            <a:off x="6126916" y="3303605"/>
            <a:ext cx="653263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>
                <a:solidFill>
                  <a:schemeClr val="lt1"/>
                </a:solidFill>
              </a:rPr>
              <a:t>7</a:t>
            </a:r>
            <a:r>
              <a:rPr lang="es" dirty="0" smtClean="0">
                <a:solidFill>
                  <a:schemeClr val="lt1"/>
                </a:solidFill>
              </a:rPr>
              <a:t> </a:t>
            </a:r>
            <a:endParaRPr lang="es" dirty="0"/>
          </a:p>
        </p:txBody>
      </p:sp>
      <p:sp>
        <p:nvSpPr>
          <p:cNvPr id="87" name="Google Shape;225;p34"/>
          <p:cNvSpPr txBox="1">
            <a:spLocks/>
          </p:cNvSpPr>
          <p:nvPr/>
        </p:nvSpPr>
        <p:spPr>
          <a:xfrm>
            <a:off x="6065786" y="3528727"/>
            <a:ext cx="1577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s" dirty="0" smtClean="0">
                <a:solidFill>
                  <a:schemeClr val="lt1"/>
                </a:solidFill>
              </a:rPr>
              <a:t>  7 </a:t>
            </a:r>
            <a:r>
              <a:rPr lang="es" dirty="0" smtClean="0">
                <a:solidFill>
                  <a:schemeClr val="lt1"/>
                </a:solidFill>
              </a:rPr>
              <a:t>– 5 = </a:t>
            </a:r>
            <a:r>
              <a:rPr lang="es" dirty="0" smtClean="0">
                <a:solidFill>
                  <a:schemeClr val="lt1"/>
                </a:solidFill>
              </a:rPr>
              <a:t>2</a:t>
            </a:r>
            <a:endParaRPr lang="es" dirty="0" smtClean="0">
              <a:solidFill>
                <a:schemeClr val="lt1"/>
              </a:solidFill>
            </a:endParaRPr>
          </a:p>
          <a:p>
            <a:pPr marL="0" indent="0"/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8171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60780"/>
          </a:srgbClr>
        </a:solidFill>
        <a:ln>
          <a:noFill/>
        </a:ln>
      </a:spPr>
      <a:bodyPr spcFirstLastPara="1" wrap="square" lIns="68575" tIns="34275" rIns="68575" bIns="34275" anchor="ctr" anchorCtr="0">
        <a:noAutofit/>
      </a:bodyPr>
      <a:lstStyle>
        <a:defPPr marL="0" marR="0" indent="0" algn="ctr" rtl="0">
          <a:spcBef>
            <a:spcPts val="0"/>
          </a:spcBef>
          <a:spcAft>
            <a:spcPts val="0"/>
          </a:spcAft>
          <a:buNone/>
          <a:defRPr sz="1400" b="0" i="0" u="none" strike="noStrike" cap="none">
            <a:solidFill>
              <a:srgbClr val="00C3B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413</Words>
  <Application>Microsoft Office PowerPoint</Application>
  <PresentationFormat>On-screen Show (16:9)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Calibri</vt:lpstr>
      <vt:lpstr>Curlz MT</vt:lpstr>
      <vt:lpstr>Englebert</vt:lpstr>
      <vt:lpstr>Fira Sans Extra Condensed Medium</vt:lpstr>
      <vt:lpstr>French Script MT</vt:lpstr>
      <vt:lpstr>Jokerman</vt:lpstr>
      <vt:lpstr>Oswald Regular</vt:lpstr>
      <vt:lpstr>Roboto Slab Regular</vt:lpstr>
      <vt:lpstr>TypoUpright BT</vt:lpstr>
      <vt:lpstr>Zilla Slab Light</vt:lpstr>
      <vt:lpstr>Back to School Social Media by Slidesgo</vt:lpstr>
      <vt:lpstr>PENAKSIRAN PENJUMLAHAN DAN PENGURANGAN</vt:lpstr>
      <vt:lpstr>Penaksiran Penjumlahan</vt:lpstr>
      <vt:lpstr>PowerPoint Presentation</vt:lpstr>
      <vt:lpstr>PENAKSIRAN PADA PENJUMLAHAN</vt:lpstr>
      <vt:lpstr>EXAMPLE</vt:lpstr>
      <vt:lpstr>—NORA ROBERTS</vt:lpstr>
      <vt:lpstr>Penaksiran Pengurangan</vt:lpstr>
      <vt:lpstr>PENAKSIRAN PADA PENGURANGAN</vt:lpstr>
      <vt:lpstr>EXAMPLE</vt:lpstr>
      <vt:lpstr>Question</vt:lpstr>
      <vt:lpstr>6.030</vt:lpstr>
      <vt:lpstr>5,329</vt:lpstr>
      <vt:lpstr>130</vt:lpstr>
      <vt:lpstr>8,9</vt:lpstr>
      <vt:lpstr>7.300</vt:lpstr>
      <vt:lpstr>200</vt:lpstr>
      <vt:lpstr>4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PENAKSIRAN PENJUMLAHAN DAN PENGURANGAN</dc:title>
  <dc:creator>WIN 10</dc:creator>
  <cp:lastModifiedBy>Windows User</cp:lastModifiedBy>
  <cp:revision>23</cp:revision>
  <dcterms:modified xsi:type="dcterms:W3CDTF">2020-08-27T17:28:56Z</dcterms:modified>
</cp:coreProperties>
</file>