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7C9CC-DD7B-49B2-83D5-DB3487AB9F20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1AE44-EFBC-483F-AD61-56C737300B2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214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1AE44-EFBC-483F-AD61-56C737300B24}" type="slidenum">
              <a:rPr lang="id-ID" smtClean="0"/>
              <a:t>8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DA06-7B17-45CF-80DA-E41B6CCF73C1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2B29A-95DD-46E0-8FF7-60B0711303D2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latin typeface="Lucida Handwriting" pitchFamily="66" charset="0"/>
              </a:rPr>
              <a:t>Lambang Negara</a:t>
            </a:r>
            <a:endParaRPr lang="id-ID" dirty="0"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5715016"/>
            <a:ext cx="5986482" cy="900122"/>
          </a:xfrm>
        </p:spPr>
        <p:txBody>
          <a:bodyPr/>
          <a:lstStyle/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  <a:latin typeface="Lucida Handwriting" pitchFamily="66" charset="0"/>
              </a:rPr>
              <a:t>By Angling Kesumo</a:t>
            </a:r>
            <a:endParaRPr lang="id-ID" dirty="0">
              <a:solidFill>
                <a:schemeClr val="accent5">
                  <a:lumMod val="75000"/>
                </a:schemeClr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Content Placeholder 3" descr="M:\angling_PKN\kemanusiaan yang adil dan beradab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28868"/>
            <a:ext cx="2857520" cy="28575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14282" y="357166"/>
            <a:ext cx="1285884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8000" dirty="0">
                <a:latin typeface="One Stroke Script LET" pitchFamily="2" charset="0"/>
              </a:rPr>
              <a:t>2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43372" y="3000372"/>
            <a:ext cx="371477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Bauhaus 93" pitchFamily="82" charset="0"/>
              </a:rPr>
              <a:t>KEMANUSIAAN YANG ADIL DAN BERADAB</a:t>
            </a:r>
            <a:endParaRPr lang="id-ID" dirty="0">
              <a:latin typeface="Bauhaus 93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7170" name="Picture 2" descr="M:\angling_PKN\persatuan Indonesi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3500462" cy="35004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214282" y="357166"/>
            <a:ext cx="1285884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8000" dirty="0" smtClean="0">
                <a:latin typeface="One Stroke Script LET" pitchFamily="2" charset="0"/>
              </a:rPr>
              <a:t>3</a:t>
            </a:r>
            <a:endParaRPr lang="id-ID" sz="8000" dirty="0">
              <a:latin typeface="One Stroke Script LET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0" y="2990175"/>
            <a:ext cx="371477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Bauhaus 93" pitchFamily="82" charset="0"/>
              </a:rPr>
              <a:t>PERSATUAN INDONESIA</a:t>
            </a:r>
            <a:endParaRPr lang="id-ID" dirty="0">
              <a:latin typeface="Bauhaus 93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8194" name="Picture 2" descr="M:\angling_PKN\Lambang-Sila-Keemp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00306"/>
            <a:ext cx="3027873" cy="25003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357158" y="571480"/>
            <a:ext cx="1285884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8000" dirty="0">
                <a:latin typeface="One Stroke Script LET" pitchFamily="2" charset="0"/>
              </a:rPr>
              <a:t>4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43372" y="3000372"/>
            <a:ext cx="371477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Bauhaus 93" pitchFamily="82" charset="0"/>
              </a:rPr>
              <a:t>KERAKYATAN YANG DIPIMPIN OLEH HIKMAY KEBIJAKSANAAN DALAM PERMUSYAWARATAN PERWAKILAN</a:t>
            </a:r>
            <a:endParaRPr lang="id-ID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357158" y="571480"/>
            <a:ext cx="1285884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8000" dirty="0" smtClean="0">
                <a:latin typeface="One Stroke Script LET" pitchFamily="2" charset="0"/>
              </a:rPr>
              <a:t>5</a:t>
            </a:r>
            <a:endParaRPr lang="id-ID" sz="8000" dirty="0">
              <a:latin typeface="One Stroke Script LET" pitchFamily="2" charset="0"/>
            </a:endParaRPr>
          </a:p>
        </p:txBody>
      </p:sp>
      <p:pic>
        <p:nvPicPr>
          <p:cNvPr id="9218" name="Picture 2" descr="M:\angling_PKN\lambang sila 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2571745"/>
            <a:ext cx="2571768" cy="257176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Rounded Rectangle 5"/>
          <p:cNvSpPr/>
          <p:nvPr/>
        </p:nvSpPr>
        <p:spPr>
          <a:xfrm>
            <a:off x="4143372" y="3000372"/>
            <a:ext cx="371477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Bauhaus 93" pitchFamily="82" charset="0"/>
              </a:rPr>
              <a:t>KEADILAN SOSIAL BAGI SELURUH RAKYAT INDONESIA</a:t>
            </a:r>
            <a:endParaRPr lang="id-ID" dirty="0">
              <a:latin typeface="Bauhaus 93" pitchFamily="82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H:\angling_PKN\lambang negar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76672"/>
            <a:ext cx="5040560" cy="535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H="1">
            <a:off x="1331640" y="2708920"/>
            <a:ext cx="28083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458" y="2268267"/>
            <a:ext cx="1872208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.....................</a:t>
            </a:r>
            <a:endParaRPr lang="id-ID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129273" y="2708920"/>
            <a:ext cx="28083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7164288" y="2368450"/>
            <a:ext cx="1784234" cy="68093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d-ID" dirty="0" smtClean="0">
                <a:solidFill>
                  <a:schemeClr val="tx1"/>
                </a:solidFill>
              </a:rPr>
              <a:t>..............</a:t>
            </a:r>
            <a:endParaRPr lang="id-ID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/>
          <p:nvPr/>
        </p:nvCxnSpPr>
        <p:spPr>
          <a:xfrm rot="10800000" flipV="1">
            <a:off x="1331640" y="3182666"/>
            <a:ext cx="3312368" cy="1542477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51520" y="4221088"/>
            <a:ext cx="1872208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..............</a:t>
            </a:r>
            <a:endParaRPr lang="id-ID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5129273" y="3645024"/>
            <a:ext cx="28083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01481" y="3257298"/>
            <a:ext cx="1872208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.....................</a:t>
            </a:r>
            <a:endParaRPr lang="id-ID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43808" y="3714498"/>
            <a:ext cx="1600142" cy="23067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187624" y="5833916"/>
            <a:ext cx="1872208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.....................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0813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build="p" animBg="1"/>
      <p:bldP spid="15" grpId="0" animBg="1"/>
      <p:bldP spid="18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1266" name="Picture 2" descr="M:\martius_mat\animasi-bergerak-terima-kasih-01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7964885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3074" name="Picture 2" descr="M:\angling_PKN\animasi-bergerak-guru-006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571744"/>
            <a:ext cx="2786082" cy="3441631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2928926" y="214290"/>
            <a:ext cx="4929222" cy="2214578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Halo sobat, hari ini kita akan belajar bersama....</a:t>
            </a:r>
            <a:endParaRPr lang="id-ID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M:\angling_PKN\pembelajaran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286124"/>
            <a:ext cx="5857875" cy="2857500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>
          <a:xfrm>
            <a:off x="3857620" y="857232"/>
            <a:ext cx="4786346" cy="1928826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Wooow Belajar apa Pak??</a:t>
            </a:r>
            <a:endParaRPr lang="id-ID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5122" name="Picture 2" descr="M:\angling_PKN\animasi-bergerak-guru-006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3071834" cy="3794619"/>
          </a:xfrm>
          <a:prstGeom prst="rect">
            <a:avLst/>
          </a:prstGeom>
          <a:noFill/>
        </p:spPr>
      </p:pic>
      <p:sp>
        <p:nvSpPr>
          <p:cNvPr id="5" name="Line Callout 2 (Border and Accent Bar) 4"/>
          <p:cNvSpPr/>
          <p:nvPr/>
        </p:nvSpPr>
        <p:spPr>
          <a:xfrm>
            <a:off x="4429124" y="857232"/>
            <a:ext cx="3929090" cy="1643074"/>
          </a:xfrm>
          <a:prstGeom prst="accentBorderCallout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One Stroke Script LET" pitchFamily="2" charset="0"/>
              </a:rPr>
              <a:t>Jadi, kita akan belajar Lambang Negara</a:t>
            </a:r>
            <a:endParaRPr lang="id-ID" sz="2800" dirty="0">
              <a:latin typeface="One Stroke Script LET" pitchFamily="2" charset="0"/>
            </a:endParaRPr>
          </a:p>
        </p:txBody>
      </p:sp>
      <p:sp>
        <p:nvSpPr>
          <p:cNvPr id="6" name="Line Callout 2 (Border and Accent Bar) 5"/>
          <p:cNvSpPr/>
          <p:nvPr/>
        </p:nvSpPr>
        <p:spPr>
          <a:xfrm>
            <a:off x="4572000" y="3286124"/>
            <a:ext cx="3714776" cy="1643074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574"/>
              <a:gd name="adj6" fmla="val -6277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One Stroke Script LET" pitchFamily="2" charset="0"/>
              </a:rPr>
              <a:t>Dan Makna Lambang Negara</a:t>
            </a:r>
            <a:endParaRPr lang="id-ID" sz="2800" dirty="0">
              <a:latin typeface="One Stroke Script LET" pitchFamily="2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latin typeface="One Stroke Script LET" pitchFamily="2" charset="0"/>
              </a:rPr>
              <a:t>Jumlah bulu </a:t>
            </a:r>
            <a:r>
              <a:rPr lang="id-ID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One Stroke Script LET" pitchFamily="2" charset="0"/>
              </a:rPr>
              <a:t>Garuda Pancasila </a:t>
            </a:r>
            <a:r>
              <a:rPr lang="id-ID" sz="3200" dirty="0" smtClean="0">
                <a:latin typeface="One Stroke Script LET" pitchFamily="2" charset="0"/>
              </a:rPr>
              <a:t>melambangkan </a:t>
            </a:r>
            <a:br>
              <a:rPr lang="id-ID" sz="3200" dirty="0" smtClean="0">
                <a:latin typeface="One Stroke Script LET" pitchFamily="2" charset="0"/>
              </a:rPr>
            </a:br>
            <a:r>
              <a:rPr lang="id-ID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One Stroke Script LET" pitchFamily="2" charset="0"/>
              </a:rPr>
              <a:t>hari kemerdekaan Indonesia </a:t>
            </a:r>
            <a:r>
              <a:rPr lang="id-ID" sz="3200" dirty="0" smtClean="0">
                <a:solidFill>
                  <a:srgbClr val="FFC000"/>
                </a:solidFill>
                <a:latin typeface="One Stroke Script LET" pitchFamily="2" charset="0"/>
              </a:rPr>
              <a:t>17 Agustus 1945</a:t>
            </a:r>
            <a:endParaRPr lang="id-ID" sz="3200" dirty="0">
              <a:solidFill>
                <a:srgbClr val="FFC000"/>
              </a:solidFill>
              <a:latin typeface="One Stroke Script LE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b="1" dirty="0"/>
          </a:p>
        </p:txBody>
      </p:sp>
      <p:pic>
        <p:nvPicPr>
          <p:cNvPr id="1029" name="Picture 5" descr="M:\angling_PKN\garuda-pancasila-logo-61A752B919-seeklogo.c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71612"/>
            <a:ext cx="4643470" cy="50290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b="1" dirty="0"/>
          </a:p>
        </p:txBody>
      </p:sp>
      <p:pic>
        <p:nvPicPr>
          <p:cNvPr id="2051" name="Picture 3" descr="M:\angling_PKN\lambang negar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4368979" cy="464347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4071934" y="2143116"/>
            <a:ext cx="1928826" cy="1588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loud Callout 9"/>
          <p:cNvSpPr/>
          <p:nvPr/>
        </p:nvSpPr>
        <p:spPr>
          <a:xfrm>
            <a:off x="5857884" y="1214422"/>
            <a:ext cx="3286116" cy="178595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NAH, PADA BAGIAN SAYAP TERDAPAT BULU YANG JUMLAHNYA 17</a:t>
            </a:r>
            <a:endParaRPr lang="id-ID" dirty="0"/>
          </a:p>
        </p:txBody>
      </p:sp>
      <p:pic>
        <p:nvPicPr>
          <p:cNvPr id="2052" name="Picture 4" descr="M:\angling_PKN\SISWA-SMP-BOY-PAMONG-DIDIK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214686"/>
            <a:ext cx="1868343" cy="330096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M:\angling_PKN\lambang negara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3214710" cy="3416682"/>
          </a:xfrm>
          <a:prstGeom prst="rect">
            <a:avLst/>
          </a:prstGeom>
          <a:noFill/>
        </p:spPr>
      </p:pic>
      <p:pic>
        <p:nvPicPr>
          <p:cNvPr id="15" name="Picture 4" descr="M:\angling_PKN\SISWA-SMP-BOY-PAMONG-DIDIK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0"/>
            <a:ext cx="2071702" cy="3660254"/>
          </a:xfrm>
          <a:prstGeom prst="rect">
            <a:avLst/>
          </a:prstGeom>
          <a:noFill/>
        </p:spPr>
      </p:pic>
      <p:sp>
        <p:nvSpPr>
          <p:cNvPr id="16" name="Flowchart: Punched Tape 15"/>
          <p:cNvSpPr/>
          <p:nvPr/>
        </p:nvSpPr>
        <p:spPr>
          <a:xfrm>
            <a:off x="2143108" y="4214818"/>
            <a:ext cx="6143668" cy="2071702"/>
          </a:xfrm>
          <a:prstGeom prst="flowChartPunchedTape">
            <a:avLst/>
          </a:prstGeom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One Stroke Script LET" pitchFamily="2" charset="0"/>
              </a:rPr>
              <a:t>Sementara itu pada bagian ekor </a:t>
            </a:r>
            <a:r>
              <a:rPr lang="id-ID" dirty="0" smtClean="0">
                <a:solidFill>
                  <a:srgbClr val="00B0F0"/>
                </a:solidFill>
                <a:latin typeface="One Stroke Script LET" pitchFamily="2" charset="0"/>
              </a:rPr>
              <a:t>terdapat 8 bulu</a:t>
            </a:r>
            <a:r>
              <a:rPr lang="id-ID" dirty="0" smtClean="0">
                <a:latin typeface="One Stroke Script LET" pitchFamily="2" charset="0"/>
              </a:rPr>
              <a:t>, </a:t>
            </a:r>
            <a:r>
              <a:rPr lang="id-ID" dirty="0" smtClean="0">
                <a:solidFill>
                  <a:schemeClr val="bg1"/>
                </a:solidFill>
                <a:latin typeface="One Stroke Script LET" pitchFamily="2" charset="0"/>
              </a:rPr>
              <a:t>melambangkan</a:t>
            </a:r>
            <a:r>
              <a:rPr lang="id-ID" dirty="0" smtClean="0">
                <a:solidFill>
                  <a:srgbClr val="FF0000"/>
                </a:solidFill>
                <a:latin typeface="One Stroke Script LET" pitchFamily="2" charset="0"/>
              </a:rPr>
              <a:t> </a:t>
            </a:r>
            <a:r>
              <a:rPr lang="id-ID" dirty="0" smtClean="0">
                <a:solidFill>
                  <a:srgbClr val="00B0F0"/>
                </a:solidFill>
                <a:latin typeface="One Stroke Script LET" pitchFamily="2" charset="0"/>
              </a:rPr>
              <a:t>bulan delapan yaitu Agustus</a:t>
            </a:r>
            <a:endParaRPr lang="id-ID" dirty="0">
              <a:solidFill>
                <a:srgbClr val="00B0F0"/>
              </a:solidFill>
              <a:latin typeface="One Stroke Script LET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428860" y="3929066"/>
            <a:ext cx="2786082" cy="6429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M:\angling_PKN\lambang negara.jpe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643050"/>
            <a:ext cx="3360753" cy="35719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857356" y="4286256"/>
            <a:ext cx="307183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flipV="1">
            <a:off x="2071670" y="1785926"/>
            <a:ext cx="3143272" cy="857256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Horizontal Scroll 9"/>
          <p:cNvSpPr/>
          <p:nvPr/>
        </p:nvSpPr>
        <p:spPr>
          <a:xfrm>
            <a:off x="5357818" y="1071546"/>
            <a:ext cx="3429024" cy="1571636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One Stroke Script LET" pitchFamily="2" charset="0"/>
              </a:rPr>
              <a:t>Bagian leher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  <a:latin typeface="One Stroke Script LET" pitchFamily="2" charset="0"/>
              </a:rPr>
              <a:t>terdapat 45 bulu</a:t>
            </a:r>
            <a:endParaRPr lang="id-ID" dirty="0">
              <a:solidFill>
                <a:schemeClr val="accent5">
                  <a:lumMod val="75000"/>
                </a:schemeClr>
              </a:solidFill>
              <a:latin typeface="One Stroke Script LET" pitchFamily="2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5214942" y="3643314"/>
            <a:ext cx="3429024" cy="1571636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One Stroke Script LET" pitchFamily="2" charset="0"/>
              </a:rPr>
              <a:t>Dan pada bagian pangkal ekor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  <a:latin typeface="One Stroke Script LET" pitchFamily="2" charset="0"/>
              </a:rPr>
              <a:t>terdapat 19 bulu</a:t>
            </a:r>
            <a:endParaRPr lang="id-ID" dirty="0">
              <a:solidFill>
                <a:schemeClr val="accent5">
                  <a:lumMod val="75000"/>
                </a:schemeClr>
              </a:solidFill>
              <a:latin typeface="One Stroke Script LET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Sila ke 1</a:t>
            </a:r>
            <a:endParaRPr lang="id-ID" dirty="0"/>
          </a:p>
        </p:txBody>
      </p:sp>
      <p:pic>
        <p:nvPicPr>
          <p:cNvPr id="6146" name="Picture 2" descr="M:\angling_PKN\Ketuhanan Yang Maha Es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2928958" cy="29289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500034" y="214290"/>
            <a:ext cx="1285884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8000" dirty="0" smtClean="0">
                <a:latin typeface="One Stroke Script LET" pitchFamily="2" charset="0"/>
              </a:rPr>
              <a:t>1</a:t>
            </a:r>
            <a:endParaRPr lang="id-ID" sz="8000" dirty="0">
              <a:latin typeface="One Stroke Script LET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43372" y="3000372"/>
            <a:ext cx="371477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Bauhaus 93" pitchFamily="82" charset="0"/>
              </a:rPr>
              <a:t>KETUHANAN YANG MAHA ESA</a:t>
            </a:r>
            <a:endParaRPr lang="id-ID" dirty="0">
              <a:latin typeface="Bauhaus 93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113</Words>
  <Application>Microsoft Office PowerPoint</Application>
  <PresentationFormat>On-screen Show (4:3)</PresentationFormat>
  <Paragraphs>28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Lambang Negara</vt:lpstr>
      <vt:lpstr>PowerPoint Presentation</vt:lpstr>
      <vt:lpstr>PowerPoint Presentation</vt:lpstr>
      <vt:lpstr>PowerPoint Presentation</vt:lpstr>
      <vt:lpstr>Jumlah bulu Garuda Pancasila melambangkan  hari kemerdekaan Indonesia 17 Agustus 1945</vt:lpstr>
      <vt:lpstr>PowerPoint Presentation</vt:lpstr>
      <vt:lpstr>PowerPoint Presentation</vt:lpstr>
      <vt:lpstr>PowerPoint Presentation</vt:lpstr>
      <vt:lpstr>Sila ke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s_09e40</dc:creator>
  <cp:lastModifiedBy>user</cp:lastModifiedBy>
  <cp:revision>16</cp:revision>
  <dcterms:created xsi:type="dcterms:W3CDTF">2019-03-23T00:54:57Z</dcterms:created>
  <dcterms:modified xsi:type="dcterms:W3CDTF">2019-03-29T22:38:25Z</dcterms:modified>
</cp:coreProperties>
</file>