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5"/>
  </p:notesMasterIdLst>
  <p:sldIdLst>
    <p:sldId id="256" r:id="rId2"/>
    <p:sldId id="258" r:id="rId3"/>
    <p:sldId id="261" r:id="rId4"/>
    <p:sldId id="308" r:id="rId5"/>
    <p:sldId id="309" r:id="rId6"/>
    <p:sldId id="310" r:id="rId7"/>
    <p:sldId id="259" r:id="rId8"/>
    <p:sldId id="260" r:id="rId9"/>
    <p:sldId id="262" r:id="rId10"/>
    <p:sldId id="263" r:id="rId11"/>
    <p:sldId id="311" r:id="rId12"/>
    <p:sldId id="270" r:id="rId13"/>
    <p:sldId id="312" r:id="rId14"/>
    <p:sldId id="265" r:id="rId15"/>
    <p:sldId id="279" r:id="rId16"/>
    <p:sldId id="268" r:id="rId17"/>
    <p:sldId id="276" r:id="rId18"/>
    <p:sldId id="266" r:id="rId19"/>
    <p:sldId id="286" r:id="rId20"/>
    <p:sldId id="272" r:id="rId21"/>
    <p:sldId id="273" r:id="rId22"/>
    <p:sldId id="274" r:id="rId23"/>
    <p:sldId id="288" r:id="rId24"/>
  </p:sldIdLst>
  <p:sldSz cx="9144000" cy="5143500" type="screen16x9"/>
  <p:notesSz cx="6858000" cy="9144000"/>
  <p:embeddedFontLst>
    <p:embeddedFont>
      <p:font typeface="Fredoka One" panose="020B0604020202020204" charset="0"/>
      <p:regular r:id="rId26"/>
    </p:embeddedFont>
    <p:embeddedFont>
      <p:font typeface="Nunito Black" panose="020B0604020202020204" charset="0"/>
      <p:bold r:id="rId27"/>
      <p:boldItalic r:id="rId28"/>
    </p:embeddedFont>
    <p:embeddedFont>
      <p:font typeface="Nunito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Nanum Gothic" panose="020B0604020202020204" charset="-127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76513B8-B590-4FAA-8CBF-C012898DF6BB}">
  <a:tblStyle styleId="{576513B8-B590-4FAA-8CBF-C012898DF6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27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80735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1370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86a9e7aff2_0_15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86a9e7aff2_0_15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6481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8e26b9da5e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8e26b9da5e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7937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8e26b9da5e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8e26b9da5e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82293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531051f14c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531051f14c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0350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8e26b9da5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8e26b9da5e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6094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g531051f14c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5" name="Google Shape;1575;g531051f14c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6355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8e26b9da5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8e26b9da5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1384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531051f14c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531051f14c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02534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8e6adb91be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8e6adb91be_1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3822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g8e26b9da5e_0_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1" name="Google Shape;1641;g8e26b9da5e_0_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5436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8e637eb9f8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8e637eb9f8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2013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8e6adb91b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8e6adb91b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1499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8e26b9da5e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8e26b9da5e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5317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8e6adb91be_1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8e6adb91be_1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4083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5300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86a9e7aff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86a9e7aff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7065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86a9e7aff2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86a9e7aff2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3042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8e26b9da5e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8e26b9da5e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5575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3985194">
            <a:off x="2365761" y="-3868595"/>
            <a:ext cx="3679860" cy="12396733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49451" y="1244400"/>
            <a:ext cx="5645100" cy="18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691600" y="2999950"/>
            <a:ext cx="3760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89463" y="188081"/>
            <a:ext cx="8167600" cy="4411338"/>
            <a:chOff x="589463" y="188081"/>
            <a:chExt cx="8167600" cy="4411338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589463" y="188081"/>
              <a:ext cx="8167600" cy="4411338"/>
              <a:chOff x="680850" y="273350"/>
              <a:chExt cx="8167600" cy="4411338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751550" y="21004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4253925" y="273350"/>
                <a:ext cx="1529963" cy="476413"/>
                <a:chOff x="723850" y="285125"/>
                <a:chExt cx="1529963" cy="476413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2087013" y="285125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723850" y="664638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" name="Google Shape;18;p2"/>
              <p:cNvSpPr/>
              <p:nvPr/>
            </p:nvSpPr>
            <p:spPr>
              <a:xfrm>
                <a:off x="1073525" y="6157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" name="Google Shape;19;p2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20" name="Google Shape;20;p2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" name="Google Shape;22;p2"/>
            <p:cNvSpPr/>
            <p:nvPr/>
          </p:nvSpPr>
          <p:spPr>
            <a:xfrm>
              <a:off x="2863625" y="7214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2">
    <p:bg>
      <p:bgPr>
        <a:solidFill>
          <a:schemeClr val="dk2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16"/>
          <p:cNvGrpSpPr/>
          <p:nvPr/>
        </p:nvGrpSpPr>
        <p:grpSpPr>
          <a:xfrm>
            <a:off x="654413" y="299381"/>
            <a:ext cx="8080175" cy="4248613"/>
            <a:chOff x="691288" y="225631"/>
            <a:chExt cx="8080175" cy="4248613"/>
          </a:xfrm>
        </p:grpSpPr>
        <p:sp>
          <p:nvSpPr>
            <p:cNvPr id="208" name="Google Shape;208;p16"/>
            <p:cNvSpPr/>
            <p:nvPr/>
          </p:nvSpPr>
          <p:spPr>
            <a:xfrm>
              <a:off x="8604663" y="2047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8126763" y="43773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6"/>
            <p:cNvSpPr/>
            <p:nvPr/>
          </p:nvSpPr>
          <p:spPr>
            <a:xfrm>
              <a:off x="6773338" y="2256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6"/>
            <p:cNvSpPr/>
            <p:nvPr/>
          </p:nvSpPr>
          <p:spPr>
            <a:xfrm>
              <a:off x="691288" y="37382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1266113" y="43266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16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14" name="Google Shape;214;p16"/>
          <p:cNvSpPr/>
          <p:nvPr/>
        </p:nvSpPr>
        <p:spPr>
          <a:xfrm rot="-6815680" flipH="1">
            <a:off x="-2598906" y="2336162"/>
            <a:ext cx="5316353" cy="3506984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2_2">
    <p:bg>
      <p:bgPr>
        <a:solidFill>
          <a:schemeClr val="dk2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oogle Shape;216;p17"/>
          <p:cNvGrpSpPr/>
          <p:nvPr/>
        </p:nvGrpSpPr>
        <p:grpSpPr>
          <a:xfrm flipH="1">
            <a:off x="654413" y="299381"/>
            <a:ext cx="8080175" cy="4248613"/>
            <a:chOff x="691288" y="225631"/>
            <a:chExt cx="8080175" cy="4248613"/>
          </a:xfrm>
        </p:grpSpPr>
        <p:sp>
          <p:nvSpPr>
            <p:cNvPr id="217" name="Google Shape;217;p17"/>
            <p:cNvSpPr/>
            <p:nvPr/>
          </p:nvSpPr>
          <p:spPr>
            <a:xfrm>
              <a:off x="8604663" y="2047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7"/>
            <p:cNvSpPr/>
            <p:nvPr/>
          </p:nvSpPr>
          <p:spPr>
            <a:xfrm>
              <a:off x="8126763" y="43773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7"/>
            <p:cNvSpPr/>
            <p:nvPr/>
          </p:nvSpPr>
          <p:spPr>
            <a:xfrm>
              <a:off x="6773338" y="2256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7"/>
            <p:cNvSpPr/>
            <p:nvPr/>
          </p:nvSpPr>
          <p:spPr>
            <a:xfrm>
              <a:off x="691288" y="37382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7"/>
            <p:cNvSpPr/>
            <p:nvPr/>
          </p:nvSpPr>
          <p:spPr>
            <a:xfrm>
              <a:off x="1266113" y="43266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7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23" name="Google Shape;223;p17"/>
          <p:cNvSpPr/>
          <p:nvPr/>
        </p:nvSpPr>
        <p:spPr>
          <a:xfrm rot="6815680">
            <a:off x="6430959" y="2336162"/>
            <a:ext cx="5316353" cy="3506984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2_1">
    <p:bg>
      <p:bgPr>
        <a:solidFill>
          <a:schemeClr val="dk2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8"/>
          <p:cNvSpPr/>
          <p:nvPr/>
        </p:nvSpPr>
        <p:spPr>
          <a:xfrm rot="3984320" flipH="1">
            <a:off x="6430959" y="-699646"/>
            <a:ext cx="5316353" cy="3506984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" name="Google Shape;226;p18"/>
          <p:cNvGrpSpPr/>
          <p:nvPr/>
        </p:nvGrpSpPr>
        <p:grpSpPr>
          <a:xfrm>
            <a:off x="654413" y="299381"/>
            <a:ext cx="8080175" cy="4248613"/>
            <a:chOff x="691288" y="225631"/>
            <a:chExt cx="8080175" cy="4248613"/>
          </a:xfrm>
        </p:grpSpPr>
        <p:sp>
          <p:nvSpPr>
            <p:cNvPr id="227" name="Google Shape;227;p18"/>
            <p:cNvSpPr/>
            <p:nvPr/>
          </p:nvSpPr>
          <p:spPr>
            <a:xfrm>
              <a:off x="8604663" y="2047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8"/>
            <p:cNvSpPr/>
            <p:nvPr/>
          </p:nvSpPr>
          <p:spPr>
            <a:xfrm>
              <a:off x="8126763" y="43773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8"/>
            <p:cNvSpPr/>
            <p:nvPr/>
          </p:nvSpPr>
          <p:spPr>
            <a:xfrm>
              <a:off x="6773338" y="2256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8"/>
            <p:cNvSpPr/>
            <p:nvPr/>
          </p:nvSpPr>
          <p:spPr>
            <a:xfrm>
              <a:off x="691288" y="37382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8"/>
            <p:cNvSpPr/>
            <p:nvPr/>
          </p:nvSpPr>
          <p:spPr>
            <a:xfrm>
              <a:off x="1266113" y="43266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Google Shape;232;p18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bg>
      <p:bgPr>
        <a:solidFill>
          <a:schemeClr val="dk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9"/>
          <p:cNvGrpSpPr/>
          <p:nvPr/>
        </p:nvGrpSpPr>
        <p:grpSpPr>
          <a:xfrm flipH="1">
            <a:off x="309113" y="378031"/>
            <a:ext cx="8729050" cy="4512413"/>
            <a:chOff x="309113" y="378031"/>
            <a:chExt cx="8729050" cy="4512413"/>
          </a:xfrm>
        </p:grpSpPr>
        <p:sp>
          <p:nvSpPr>
            <p:cNvPr id="235" name="Google Shape;235;p19"/>
            <p:cNvSpPr/>
            <p:nvPr/>
          </p:nvSpPr>
          <p:spPr>
            <a:xfrm>
              <a:off x="8871363" y="15667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9"/>
            <p:cNvSpPr/>
            <p:nvPr/>
          </p:nvSpPr>
          <p:spPr>
            <a:xfrm>
              <a:off x="8583963" y="42249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9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9"/>
            <p:cNvSpPr/>
            <p:nvPr/>
          </p:nvSpPr>
          <p:spPr>
            <a:xfrm>
              <a:off x="309113" y="201539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9"/>
            <p:cNvSpPr/>
            <p:nvPr/>
          </p:nvSpPr>
          <p:spPr>
            <a:xfrm>
              <a:off x="3018713" y="45552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9"/>
            <p:cNvSpPr/>
            <p:nvPr/>
          </p:nvSpPr>
          <p:spPr>
            <a:xfrm>
              <a:off x="7108100" y="472364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19"/>
          <p:cNvSpPr/>
          <p:nvPr/>
        </p:nvSpPr>
        <p:spPr>
          <a:xfrm rot="-6814806">
            <a:off x="2365761" y="-3868595"/>
            <a:ext cx="3679860" cy="12396733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9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ONLY_1_1">
    <p:bg>
      <p:bgPr>
        <a:solidFill>
          <a:schemeClr val="dk2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0"/>
          <p:cNvSpPr/>
          <p:nvPr/>
        </p:nvSpPr>
        <p:spPr>
          <a:xfrm rot="6814806" flipH="1">
            <a:off x="2365761" y="-3868595"/>
            <a:ext cx="3679860" cy="12396733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5" name="Google Shape;245;p20"/>
          <p:cNvGrpSpPr/>
          <p:nvPr/>
        </p:nvGrpSpPr>
        <p:grpSpPr>
          <a:xfrm flipH="1">
            <a:off x="-626781" y="378031"/>
            <a:ext cx="8729050" cy="4512413"/>
            <a:chOff x="309113" y="378031"/>
            <a:chExt cx="8729050" cy="4512413"/>
          </a:xfrm>
        </p:grpSpPr>
        <p:sp>
          <p:nvSpPr>
            <p:cNvPr id="246" name="Google Shape;246;p20"/>
            <p:cNvSpPr/>
            <p:nvPr/>
          </p:nvSpPr>
          <p:spPr>
            <a:xfrm>
              <a:off x="8871363" y="2404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0"/>
            <p:cNvSpPr/>
            <p:nvPr/>
          </p:nvSpPr>
          <p:spPr>
            <a:xfrm>
              <a:off x="8583963" y="42249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0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0"/>
            <p:cNvSpPr/>
            <p:nvPr/>
          </p:nvSpPr>
          <p:spPr>
            <a:xfrm>
              <a:off x="629813" y="90393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0"/>
            <p:cNvSpPr/>
            <p:nvPr/>
          </p:nvSpPr>
          <p:spPr>
            <a:xfrm>
              <a:off x="309113" y="201539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0"/>
            <p:cNvSpPr/>
            <p:nvPr/>
          </p:nvSpPr>
          <p:spPr>
            <a:xfrm>
              <a:off x="3018713" y="45552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0"/>
            <p:cNvSpPr/>
            <p:nvPr/>
          </p:nvSpPr>
          <p:spPr>
            <a:xfrm>
              <a:off x="7108100" y="472364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" name="Google Shape;253;p20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54" name="Google Shape;254;p20"/>
          <p:cNvSpPr txBox="1">
            <a:spLocks noGrp="1"/>
          </p:cNvSpPr>
          <p:nvPr>
            <p:ph type="ctrTitle" idx="2"/>
          </p:nvPr>
        </p:nvSpPr>
        <p:spPr>
          <a:xfrm>
            <a:off x="715788" y="2377175"/>
            <a:ext cx="18054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55" name="Google Shape;255;p20"/>
          <p:cNvSpPr txBox="1">
            <a:spLocks noGrp="1"/>
          </p:cNvSpPr>
          <p:nvPr>
            <p:ph type="subTitle" idx="1"/>
          </p:nvPr>
        </p:nvSpPr>
        <p:spPr>
          <a:xfrm>
            <a:off x="713225" y="2817723"/>
            <a:ext cx="1805400" cy="9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20"/>
          <p:cNvSpPr txBox="1">
            <a:spLocks noGrp="1"/>
          </p:cNvSpPr>
          <p:nvPr>
            <p:ph type="ctrTitle" idx="3"/>
          </p:nvPr>
        </p:nvSpPr>
        <p:spPr>
          <a:xfrm>
            <a:off x="4652950" y="2378775"/>
            <a:ext cx="18054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57" name="Google Shape;257;p20"/>
          <p:cNvSpPr txBox="1">
            <a:spLocks noGrp="1"/>
          </p:cNvSpPr>
          <p:nvPr>
            <p:ph type="subTitle" idx="4"/>
          </p:nvPr>
        </p:nvSpPr>
        <p:spPr>
          <a:xfrm>
            <a:off x="4652950" y="2815650"/>
            <a:ext cx="1805400" cy="9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20"/>
          <p:cNvSpPr txBox="1">
            <a:spLocks noGrp="1"/>
          </p:cNvSpPr>
          <p:nvPr>
            <p:ph type="ctrTitle" idx="5"/>
          </p:nvPr>
        </p:nvSpPr>
        <p:spPr>
          <a:xfrm>
            <a:off x="2683075" y="2378750"/>
            <a:ext cx="18054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subTitle" idx="6"/>
          </p:nvPr>
        </p:nvSpPr>
        <p:spPr>
          <a:xfrm>
            <a:off x="2683087" y="2815643"/>
            <a:ext cx="1805400" cy="9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0"/>
          <p:cNvSpPr txBox="1">
            <a:spLocks noGrp="1"/>
          </p:cNvSpPr>
          <p:nvPr>
            <p:ph type="ctrTitle" idx="7"/>
          </p:nvPr>
        </p:nvSpPr>
        <p:spPr>
          <a:xfrm>
            <a:off x="6622800" y="2378775"/>
            <a:ext cx="18054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61" name="Google Shape;261;p20"/>
          <p:cNvSpPr txBox="1">
            <a:spLocks noGrp="1"/>
          </p:cNvSpPr>
          <p:nvPr>
            <p:ph type="subTitle" idx="8"/>
          </p:nvPr>
        </p:nvSpPr>
        <p:spPr>
          <a:xfrm>
            <a:off x="6622812" y="2815650"/>
            <a:ext cx="1805400" cy="9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2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21"/>
          <p:cNvGrpSpPr/>
          <p:nvPr/>
        </p:nvGrpSpPr>
        <p:grpSpPr>
          <a:xfrm>
            <a:off x="467238" y="680381"/>
            <a:ext cx="8343550" cy="3826363"/>
            <a:chOff x="504113" y="606631"/>
            <a:chExt cx="8343550" cy="3826363"/>
          </a:xfrm>
        </p:grpSpPr>
        <p:sp>
          <p:nvSpPr>
            <p:cNvPr id="264" name="Google Shape;264;p21"/>
            <p:cNvSpPr/>
            <p:nvPr/>
          </p:nvSpPr>
          <p:spPr>
            <a:xfrm>
              <a:off x="8680863" y="17431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1"/>
            <p:cNvSpPr/>
            <p:nvPr/>
          </p:nvSpPr>
          <p:spPr>
            <a:xfrm>
              <a:off x="1058338" y="6066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1"/>
            <p:cNvSpPr/>
            <p:nvPr/>
          </p:nvSpPr>
          <p:spPr>
            <a:xfrm>
              <a:off x="504113" y="36408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1"/>
            <p:cNvSpPr/>
            <p:nvPr/>
          </p:nvSpPr>
          <p:spPr>
            <a:xfrm>
              <a:off x="1499150" y="426619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8" name="Google Shape;268;p21"/>
          <p:cNvSpPr txBox="1">
            <a:spLocks noGrp="1"/>
          </p:cNvSpPr>
          <p:nvPr>
            <p:ph type="subTitle" idx="1"/>
          </p:nvPr>
        </p:nvSpPr>
        <p:spPr>
          <a:xfrm>
            <a:off x="713225" y="1838425"/>
            <a:ext cx="3858900" cy="189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21"/>
          <p:cNvSpPr/>
          <p:nvPr/>
        </p:nvSpPr>
        <p:spPr>
          <a:xfrm rot="7563395">
            <a:off x="5544417" y="3444416"/>
            <a:ext cx="5316301" cy="3506950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1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4">
  <p:cSld name="ONE_COLUMN_TEXT_3_1">
    <p:bg>
      <p:bgPr>
        <a:solidFill>
          <a:schemeClr val="dk2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3"/>
          <p:cNvGrpSpPr/>
          <p:nvPr/>
        </p:nvGrpSpPr>
        <p:grpSpPr>
          <a:xfrm flipH="1">
            <a:off x="713213" y="680381"/>
            <a:ext cx="7924350" cy="4045475"/>
            <a:chOff x="1058338" y="606631"/>
            <a:chExt cx="7924350" cy="4045475"/>
          </a:xfrm>
        </p:grpSpPr>
        <p:sp>
          <p:nvSpPr>
            <p:cNvPr id="282" name="Google Shape;282;p23"/>
            <p:cNvSpPr/>
            <p:nvPr/>
          </p:nvSpPr>
          <p:spPr>
            <a:xfrm>
              <a:off x="8815888" y="40414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3"/>
            <p:cNvSpPr/>
            <p:nvPr/>
          </p:nvSpPr>
          <p:spPr>
            <a:xfrm>
              <a:off x="1058338" y="6066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3"/>
            <p:cNvSpPr/>
            <p:nvPr/>
          </p:nvSpPr>
          <p:spPr>
            <a:xfrm>
              <a:off x="4847513" y="45552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3"/>
            <p:cNvSpPr/>
            <p:nvPr/>
          </p:nvSpPr>
          <p:spPr>
            <a:xfrm>
              <a:off x="1499150" y="426619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23"/>
          <p:cNvSpPr/>
          <p:nvPr/>
        </p:nvSpPr>
        <p:spPr>
          <a:xfrm rot="-7563395" flipH="1">
            <a:off x="-1670598" y="3444416"/>
            <a:ext cx="5316301" cy="3506950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3"/>
          <p:cNvSpPr txBox="1">
            <a:spLocks noGrp="1"/>
          </p:cNvSpPr>
          <p:nvPr>
            <p:ph type="subTitle" idx="1"/>
          </p:nvPr>
        </p:nvSpPr>
        <p:spPr>
          <a:xfrm>
            <a:off x="4978134" y="2680938"/>
            <a:ext cx="3046500" cy="11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23"/>
          <p:cNvSpPr txBox="1">
            <a:spLocks noGrp="1"/>
          </p:cNvSpPr>
          <p:nvPr>
            <p:ph type="ctrTitle"/>
          </p:nvPr>
        </p:nvSpPr>
        <p:spPr>
          <a:xfrm>
            <a:off x="5046600" y="1716954"/>
            <a:ext cx="2898900" cy="108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ONE_COLUMN_TEXT_1">
    <p:bg>
      <p:bgPr>
        <a:solidFill>
          <a:schemeClr val="dk2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5"/>
          <p:cNvSpPr/>
          <p:nvPr/>
        </p:nvSpPr>
        <p:spPr>
          <a:xfrm>
            <a:off x="5560875" y="0"/>
            <a:ext cx="3629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0" name="Google Shape;300;p25"/>
          <p:cNvGrpSpPr/>
          <p:nvPr/>
        </p:nvGrpSpPr>
        <p:grpSpPr>
          <a:xfrm rot="675427">
            <a:off x="4570500" y="-1517613"/>
            <a:ext cx="2748224" cy="6886870"/>
            <a:chOff x="3652404" y="-901500"/>
            <a:chExt cx="2748395" cy="6451165"/>
          </a:xfrm>
        </p:grpSpPr>
        <p:sp>
          <p:nvSpPr>
            <p:cNvPr id="301" name="Google Shape;301;p25"/>
            <p:cNvSpPr/>
            <p:nvPr/>
          </p:nvSpPr>
          <p:spPr>
            <a:xfrm rot="274983">
              <a:off x="4274782" y="-836638"/>
              <a:ext cx="1876463" cy="6321440"/>
            </a:xfrm>
            <a:custGeom>
              <a:avLst/>
              <a:gdLst/>
              <a:ahLst/>
              <a:cxnLst/>
              <a:rect l="l" t="t" r="r" b="b"/>
              <a:pathLst>
                <a:path w="20119" h="67777" extrusionOk="0">
                  <a:moveTo>
                    <a:pt x="9189" y="0"/>
                  </a:moveTo>
                  <a:cubicBezTo>
                    <a:pt x="8993" y="0"/>
                    <a:pt x="8799" y="27"/>
                    <a:pt x="8607" y="83"/>
                  </a:cubicBezTo>
                  <a:cubicBezTo>
                    <a:pt x="4937" y="1151"/>
                    <a:pt x="13510" y="11825"/>
                    <a:pt x="12643" y="14593"/>
                  </a:cubicBezTo>
                  <a:cubicBezTo>
                    <a:pt x="11842" y="17162"/>
                    <a:pt x="3803" y="15494"/>
                    <a:pt x="3703" y="16595"/>
                  </a:cubicBezTo>
                  <a:cubicBezTo>
                    <a:pt x="3536" y="18696"/>
                    <a:pt x="12043" y="26836"/>
                    <a:pt x="11942" y="36042"/>
                  </a:cubicBezTo>
                  <a:cubicBezTo>
                    <a:pt x="11842" y="42180"/>
                    <a:pt x="1668" y="40579"/>
                    <a:pt x="835" y="45749"/>
                  </a:cubicBezTo>
                  <a:cubicBezTo>
                    <a:pt x="1" y="50853"/>
                    <a:pt x="8607" y="63295"/>
                    <a:pt x="12876" y="66197"/>
                  </a:cubicBezTo>
                  <a:cubicBezTo>
                    <a:pt x="14571" y="67317"/>
                    <a:pt x="15922" y="67776"/>
                    <a:pt x="16971" y="67776"/>
                  </a:cubicBezTo>
                  <a:cubicBezTo>
                    <a:pt x="19266" y="67776"/>
                    <a:pt x="20119" y="65574"/>
                    <a:pt x="19982" y="63262"/>
                  </a:cubicBezTo>
                  <a:cubicBezTo>
                    <a:pt x="19681" y="58525"/>
                    <a:pt x="8774" y="51720"/>
                    <a:pt x="8707" y="46917"/>
                  </a:cubicBezTo>
                  <a:cubicBezTo>
                    <a:pt x="8673" y="42247"/>
                    <a:pt x="19815" y="45049"/>
                    <a:pt x="19781" y="39445"/>
                  </a:cubicBezTo>
                  <a:cubicBezTo>
                    <a:pt x="19715" y="32907"/>
                    <a:pt x="10975" y="27002"/>
                    <a:pt x="10842" y="22733"/>
                  </a:cubicBezTo>
                  <a:cubicBezTo>
                    <a:pt x="10808" y="20498"/>
                    <a:pt x="19348" y="18096"/>
                    <a:pt x="19214" y="16428"/>
                  </a:cubicBezTo>
                  <a:cubicBezTo>
                    <a:pt x="19023" y="14000"/>
                    <a:pt x="13658" y="0"/>
                    <a:pt x="91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5"/>
            <p:cNvSpPr/>
            <p:nvPr/>
          </p:nvSpPr>
          <p:spPr>
            <a:xfrm rot="-232058">
              <a:off x="3712466" y="-338624"/>
              <a:ext cx="1921376" cy="1842611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5"/>
            <p:cNvSpPr/>
            <p:nvPr/>
          </p:nvSpPr>
          <p:spPr>
            <a:xfrm rot="-619811">
              <a:off x="4307000" y="935514"/>
              <a:ext cx="1152684" cy="2349079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" name="Google Shape;304;p25"/>
          <p:cNvSpPr txBox="1">
            <a:spLocks noGrp="1"/>
          </p:cNvSpPr>
          <p:nvPr>
            <p:ph type="subTitle" idx="1"/>
          </p:nvPr>
        </p:nvSpPr>
        <p:spPr>
          <a:xfrm>
            <a:off x="1231325" y="3181350"/>
            <a:ext cx="3279900" cy="9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25"/>
          <p:cNvSpPr txBox="1">
            <a:spLocks noGrp="1"/>
          </p:cNvSpPr>
          <p:nvPr>
            <p:ph type="ctrTitle"/>
          </p:nvPr>
        </p:nvSpPr>
        <p:spPr>
          <a:xfrm>
            <a:off x="941825" y="1399050"/>
            <a:ext cx="3858900" cy="14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306" name="Google Shape;306;p25"/>
          <p:cNvGrpSpPr/>
          <p:nvPr/>
        </p:nvGrpSpPr>
        <p:grpSpPr>
          <a:xfrm rot="10800000" flipH="1">
            <a:off x="335663" y="680381"/>
            <a:ext cx="8475125" cy="4085838"/>
            <a:chOff x="372538" y="642469"/>
            <a:chExt cx="8475125" cy="4085838"/>
          </a:xfrm>
        </p:grpSpPr>
        <p:sp>
          <p:nvSpPr>
            <p:cNvPr id="307" name="Google Shape;307;p25"/>
            <p:cNvSpPr/>
            <p:nvPr/>
          </p:nvSpPr>
          <p:spPr>
            <a:xfrm>
              <a:off x="8680863" y="17431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5"/>
            <p:cNvSpPr/>
            <p:nvPr/>
          </p:nvSpPr>
          <p:spPr>
            <a:xfrm>
              <a:off x="372538" y="25878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5"/>
            <p:cNvSpPr/>
            <p:nvPr/>
          </p:nvSpPr>
          <p:spPr>
            <a:xfrm>
              <a:off x="885113" y="46314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5"/>
            <p:cNvSpPr/>
            <p:nvPr/>
          </p:nvSpPr>
          <p:spPr>
            <a:xfrm>
              <a:off x="2596150" y="642469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6"/>
          <p:cNvSpPr/>
          <p:nvPr/>
        </p:nvSpPr>
        <p:spPr>
          <a:xfrm rot="-3985194" flipH="1">
            <a:off x="2365761" y="-3868595"/>
            <a:ext cx="3679860" cy="12396733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26"/>
          <p:cNvGrpSpPr/>
          <p:nvPr/>
        </p:nvGrpSpPr>
        <p:grpSpPr>
          <a:xfrm>
            <a:off x="848238" y="680381"/>
            <a:ext cx="7962550" cy="4121675"/>
            <a:chOff x="885113" y="606631"/>
            <a:chExt cx="7962550" cy="4121675"/>
          </a:xfrm>
        </p:grpSpPr>
        <p:sp>
          <p:nvSpPr>
            <p:cNvPr id="314" name="Google Shape;314;p26"/>
            <p:cNvSpPr/>
            <p:nvPr/>
          </p:nvSpPr>
          <p:spPr>
            <a:xfrm>
              <a:off x="8680863" y="17431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6"/>
            <p:cNvSpPr/>
            <p:nvPr/>
          </p:nvSpPr>
          <p:spPr>
            <a:xfrm>
              <a:off x="1058338" y="6066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6"/>
            <p:cNvSpPr/>
            <p:nvPr/>
          </p:nvSpPr>
          <p:spPr>
            <a:xfrm>
              <a:off x="885113" y="46314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6"/>
            <p:cNvSpPr/>
            <p:nvPr/>
          </p:nvSpPr>
          <p:spPr>
            <a:xfrm>
              <a:off x="1228750" y="3971219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26"/>
          <p:cNvSpPr txBox="1">
            <a:spLocks noGrp="1"/>
          </p:cNvSpPr>
          <p:nvPr>
            <p:ph type="ctrTitle"/>
          </p:nvPr>
        </p:nvSpPr>
        <p:spPr>
          <a:xfrm>
            <a:off x="2692950" y="2942597"/>
            <a:ext cx="3758100" cy="5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19" name="Google Shape;319;p26"/>
          <p:cNvSpPr txBox="1">
            <a:spLocks noGrp="1"/>
          </p:cNvSpPr>
          <p:nvPr>
            <p:ph type="subTitle" idx="1"/>
          </p:nvPr>
        </p:nvSpPr>
        <p:spPr>
          <a:xfrm>
            <a:off x="1863000" y="1647025"/>
            <a:ext cx="5418000" cy="12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MAIN_POINT_2">
    <p:bg>
      <p:bgPr>
        <a:solidFill>
          <a:schemeClr val="dk2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7"/>
          <p:cNvSpPr/>
          <p:nvPr/>
        </p:nvSpPr>
        <p:spPr>
          <a:xfrm rot="-3985194" flipH="1">
            <a:off x="2365761" y="-3868595"/>
            <a:ext cx="3679860" cy="12396733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" name="Google Shape;322;p27"/>
          <p:cNvGrpSpPr/>
          <p:nvPr/>
        </p:nvGrpSpPr>
        <p:grpSpPr>
          <a:xfrm>
            <a:off x="1021463" y="680381"/>
            <a:ext cx="7789325" cy="4121675"/>
            <a:chOff x="1058338" y="606631"/>
            <a:chExt cx="7789325" cy="4121675"/>
          </a:xfrm>
        </p:grpSpPr>
        <p:sp>
          <p:nvSpPr>
            <p:cNvPr id="323" name="Google Shape;323;p27"/>
            <p:cNvSpPr/>
            <p:nvPr/>
          </p:nvSpPr>
          <p:spPr>
            <a:xfrm>
              <a:off x="8680863" y="17431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7"/>
            <p:cNvSpPr/>
            <p:nvPr/>
          </p:nvSpPr>
          <p:spPr>
            <a:xfrm>
              <a:off x="1058338" y="6066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7"/>
            <p:cNvSpPr/>
            <p:nvPr/>
          </p:nvSpPr>
          <p:spPr>
            <a:xfrm>
              <a:off x="2104313" y="46314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7"/>
            <p:cNvSpPr/>
            <p:nvPr/>
          </p:nvSpPr>
          <p:spPr>
            <a:xfrm>
              <a:off x="1425400" y="297569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7" name="Google Shape;327;p27"/>
          <p:cNvSpPr txBox="1">
            <a:spLocks noGrp="1"/>
          </p:cNvSpPr>
          <p:nvPr>
            <p:ph type="ctrTitle"/>
          </p:nvPr>
        </p:nvSpPr>
        <p:spPr>
          <a:xfrm>
            <a:off x="3082200" y="1139518"/>
            <a:ext cx="2979600" cy="71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Fredoka One"/>
              <a:buNone/>
              <a:defRPr sz="51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28" name="Google Shape;328;p27"/>
          <p:cNvSpPr txBox="1">
            <a:spLocks noGrp="1"/>
          </p:cNvSpPr>
          <p:nvPr>
            <p:ph type="subTitle" idx="1"/>
          </p:nvPr>
        </p:nvSpPr>
        <p:spPr>
          <a:xfrm>
            <a:off x="2272350" y="1968270"/>
            <a:ext cx="4599300" cy="12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anum Gothic"/>
              <a:buNone/>
              <a:defRPr sz="1800"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  <p:sp>
        <p:nvSpPr>
          <p:cNvPr id="329" name="Google Shape;329;p27"/>
          <p:cNvSpPr txBox="1"/>
          <p:nvPr/>
        </p:nvSpPr>
        <p:spPr>
          <a:xfrm>
            <a:off x="2100450" y="4012552"/>
            <a:ext cx="49431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 Black"/>
                <a:ea typeface="Nunito Black"/>
                <a:cs typeface="Nunito Black"/>
                <a:sym typeface="Nunito Black"/>
              </a:rPr>
              <a:t>CREDITS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lang="en" sz="1200">
                <a:solidFill>
                  <a:schemeClr val="accent1"/>
                </a:solidFill>
                <a:uFill>
                  <a:noFill/>
                </a:uFill>
                <a:latin typeface="Nunito Black"/>
                <a:ea typeface="Nunito Black"/>
                <a:cs typeface="Nunito Black"/>
                <a:sym typeface="Nunito Black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>
                <a:solidFill>
                  <a:schemeClr val="accent1"/>
                </a:solidFill>
                <a:uFill>
                  <a:noFill/>
                </a:uFill>
                <a:latin typeface="Nunito Black"/>
                <a:ea typeface="Nunito Black"/>
                <a:cs typeface="Nunito Black"/>
                <a:sym typeface="Nunito Black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1"/>
                </a:solidFill>
                <a:latin typeface="Nunito Black"/>
                <a:ea typeface="Nunito Black"/>
                <a:cs typeface="Nunito Black"/>
                <a:sym typeface="Nunito Black"/>
              </a:rPr>
              <a:t> 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and infographics &amp; images by </a:t>
            </a:r>
            <a:r>
              <a:rPr lang="en" sz="1200">
                <a:solidFill>
                  <a:schemeClr val="accent1"/>
                </a:solidFill>
                <a:uFill>
                  <a:noFill/>
                </a:uFill>
                <a:latin typeface="Nunito Black"/>
                <a:ea typeface="Nunito Black"/>
                <a:cs typeface="Nunito Black"/>
                <a:sym typeface="Nunito Black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>
              <a:solidFill>
                <a:schemeClr val="accent1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 rot="-6814806">
            <a:off x="2365761" y="-3868595"/>
            <a:ext cx="3679860" cy="12396733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/>
          </p:nvPr>
        </p:nvSpPr>
        <p:spPr>
          <a:xfrm>
            <a:off x="1749450" y="2059425"/>
            <a:ext cx="5645100" cy="92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Fredoka One"/>
              <a:buNone/>
              <a:defRPr sz="51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2982150" y="2999950"/>
            <a:ext cx="3179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 rot="10800000">
            <a:off x="601763" y="188081"/>
            <a:ext cx="8167600" cy="4494738"/>
            <a:chOff x="589463" y="104681"/>
            <a:chExt cx="8167600" cy="4494738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29" name="Google Shape;29;p3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" name="Google Shape;32;p3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33" name="Google Shape;33;p3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34;p3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5" name="Google Shape;35;p3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3"/>
          <p:cNvSpPr txBox="1">
            <a:spLocks noGrp="1"/>
          </p:cNvSpPr>
          <p:nvPr>
            <p:ph type="title" idx="2" hasCustomPrompt="1"/>
          </p:nvPr>
        </p:nvSpPr>
        <p:spPr>
          <a:xfrm>
            <a:off x="2227950" y="1462125"/>
            <a:ext cx="4688100" cy="73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words">
  <p:cSld name="MAIN_POINT_1">
    <p:bg>
      <p:bgPr>
        <a:solidFill>
          <a:schemeClr val="dk2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8"/>
          <p:cNvSpPr/>
          <p:nvPr/>
        </p:nvSpPr>
        <p:spPr>
          <a:xfrm rot="3985194">
            <a:off x="2365761" y="-3868595"/>
            <a:ext cx="3679860" cy="12396733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28"/>
          <p:cNvGrpSpPr/>
          <p:nvPr/>
        </p:nvGrpSpPr>
        <p:grpSpPr>
          <a:xfrm flipH="1">
            <a:off x="713213" y="680381"/>
            <a:ext cx="8097575" cy="4121675"/>
            <a:chOff x="885113" y="606631"/>
            <a:chExt cx="8097575" cy="4121675"/>
          </a:xfrm>
        </p:grpSpPr>
        <p:sp>
          <p:nvSpPr>
            <p:cNvPr id="333" name="Google Shape;333;p28"/>
            <p:cNvSpPr/>
            <p:nvPr/>
          </p:nvSpPr>
          <p:spPr>
            <a:xfrm>
              <a:off x="8815888" y="12023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1058338" y="6066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885113" y="46314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1499150" y="426619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" name="Google Shape;337;p28"/>
          <p:cNvSpPr txBox="1">
            <a:spLocks noGrp="1"/>
          </p:cNvSpPr>
          <p:nvPr>
            <p:ph type="subTitle" idx="1"/>
          </p:nvPr>
        </p:nvSpPr>
        <p:spPr>
          <a:xfrm>
            <a:off x="3024850" y="2638975"/>
            <a:ext cx="3094200" cy="8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28"/>
          <p:cNvSpPr txBox="1">
            <a:spLocks noGrp="1"/>
          </p:cNvSpPr>
          <p:nvPr>
            <p:ph type="ctrTitle"/>
          </p:nvPr>
        </p:nvSpPr>
        <p:spPr>
          <a:xfrm>
            <a:off x="2642550" y="1161475"/>
            <a:ext cx="3858900" cy="147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Fredoka One"/>
              <a:buNone/>
              <a:defRPr sz="51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ctrTitle" idx="2"/>
          </p:nvPr>
        </p:nvSpPr>
        <p:spPr>
          <a:xfrm>
            <a:off x="3429000" y="2010914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2" name="Google Shape;342;p29"/>
          <p:cNvSpPr txBox="1">
            <a:spLocks noGrp="1"/>
          </p:cNvSpPr>
          <p:nvPr>
            <p:ph type="subTitle" idx="1"/>
          </p:nvPr>
        </p:nvSpPr>
        <p:spPr>
          <a:xfrm>
            <a:off x="3294450" y="2224165"/>
            <a:ext cx="2555100" cy="15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/>
          <p:nvPr/>
        </p:nvSpPr>
        <p:spPr>
          <a:xfrm rot="-6814806">
            <a:off x="2365761" y="-3868595"/>
            <a:ext cx="3679860" cy="12396733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2" name="Google Shape;352;p31"/>
          <p:cNvGrpSpPr/>
          <p:nvPr/>
        </p:nvGrpSpPr>
        <p:grpSpPr>
          <a:xfrm>
            <a:off x="321413" y="427181"/>
            <a:ext cx="8729050" cy="4274075"/>
            <a:chOff x="309113" y="378031"/>
            <a:chExt cx="8729050" cy="4274075"/>
          </a:xfrm>
        </p:grpSpPr>
        <p:sp>
          <p:nvSpPr>
            <p:cNvPr id="353" name="Google Shape;353;p31"/>
            <p:cNvSpPr/>
            <p:nvPr/>
          </p:nvSpPr>
          <p:spPr>
            <a:xfrm>
              <a:off x="8871363" y="2404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1"/>
            <p:cNvSpPr/>
            <p:nvPr/>
          </p:nvSpPr>
          <p:spPr>
            <a:xfrm>
              <a:off x="8583963" y="42249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1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1"/>
            <p:cNvSpPr/>
            <p:nvPr/>
          </p:nvSpPr>
          <p:spPr>
            <a:xfrm>
              <a:off x="629813" y="90393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1"/>
            <p:cNvSpPr/>
            <p:nvPr/>
          </p:nvSpPr>
          <p:spPr>
            <a:xfrm>
              <a:off x="309113" y="201539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1"/>
            <p:cNvSpPr/>
            <p:nvPr/>
          </p:nvSpPr>
          <p:spPr>
            <a:xfrm>
              <a:off x="3018713" y="45552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1"/>
            <p:cNvSpPr/>
            <p:nvPr/>
          </p:nvSpPr>
          <p:spPr>
            <a:xfrm>
              <a:off x="6051125" y="438839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" name="Google Shape;360;p31"/>
          <p:cNvSpPr txBox="1">
            <a:spLocks noGrp="1"/>
          </p:cNvSpPr>
          <p:nvPr>
            <p:ph type="title" hasCustomPrompt="1"/>
          </p:nvPr>
        </p:nvSpPr>
        <p:spPr>
          <a:xfrm>
            <a:off x="1342325" y="1724836"/>
            <a:ext cx="6450300" cy="146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Fredoka One"/>
              <a:buNone/>
              <a:defRPr sz="12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1" name="Google Shape;361;p31"/>
          <p:cNvSpPr txBox="1">
            <a:spLocks noGrp="1"/>
          </p:cNvSpPr>
          <p:nvPr>
            <p:ph type="subTitle" idx="1"/>
          </p:nvPr>
        </p:nvSpPr>
        <p:spPr>
          <a:xfrm>
            <a:off x="2691600" y="2886879"/>
            <a:ext cx="3760800" cy="5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SECTION_HEADER_1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 rot="-6814806">
            <a:off x="2365761" y="-3868595"/>
            <a:ext cx="3679860" cy="12396733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4"/>
          <p:cNvGrpSpPr/>
          <p:nvPr/>
        </p:nvGrpSpPr>
        <p:grpSpPr>
          <a:xfrm rot="10800000">
            <a:off x="601763" y="188081"/>
            <a:ext cx="8167600" cy="4494738"/>
            <a:chOff x="589463" y="104681"/>
            <a:chExt cx="8167600" cy="4494738"/>
          </a:xfrm>
        </p:grpSpPr>
        <p:grpSp>
          <p:nvGrpSpPr>
            <p:cNvPr id="40" name="Google Shape;40;p4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41" name="Google Shape;41;p4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4" name="Google Shape;44;p4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45" name="Google Shape;45;p4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6;p4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7" name="Google Shape;47;p4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HEADER_1_1">
    <p:bg>
      <p:bgPr>
        <a:solidFill>
          <a:schemeClr val="dk2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/>
          <p:nvPr/>
        </p:nvSpPr>
        <p:spPr>
          <a:xfrm rot="6814806" flipH="1">
            <a:off x="2365761" y="-3868595"/>
            <a:ext cx="3679860" cy="12396733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50;p5"/>
          <p:cNvGrpSpPr/>
          <p:nvPr/>
        </p:nvGrpSpPr>
        <p:grpSpPr>
          <a:xfrm rot="10800000" flipH="1">
            <a:off x="-357981" y="188081"/>
            <a:ext cx="8167600" cy="4494738"/>
            <a:chOff x="589463" y="104681"/>
            <a:chExt cx="8167600" cy="4494738"/>
          </a:xfrm>
        </p:grpSpPr>
        <p:grpSp>
          <p:nvGrpSpPr>
            <p:cNvPr id="51" name="Google Shape;51;p5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52" name="Google Shape;52;p5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" name="Google Shape;55;p5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56" name="Google Shape;56;p5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57;p5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8" name="Google Shape;58;p5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TITLE_AND_BODY_1">
    <p:bg>
      <p:bgPr>
        <a:solidFill>
          <a:schemeClr val="dk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7"/>
          <p:cNvGrpSpPr/>
          <p:nvPr/>
        </p:nvGrpSpPr>
        <p:grpSpPr>
          <a:xfrm flipH="1">
            <a:off x="309113" y="378031"/>
            <a:ext cx="8729050" cy="4512413"/>
            <a:chOff x="309113" y="378031"/>
            <a:chExt cx="8729050" cy="4512413"/>
          </a:xfrm>
        </p:grpSpPr>
        <p:sp>
          <p:nvSpPr>
            <p:cNvPr id="73" name="Google Shape;73;p7"/>
            <p:cNvSpPr/>
            <p:nvPr/>
          </p:nvSpPr>
          <p:spPr>
            <a:xfrm>
              <a:off x="8871363" y="2404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8583963" y="42249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309113" y="201539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3018713" y="45552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7108100" y="472364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7"/>
          <p:cNvSpPr/>
          <p:nvPr/>
        </p:nvSpPr>
        <p:spPr>
          <a:xfrm rot="-4262482">
            <a:off x="-2045494" y="-2050372"/>
            <a:ext cx="5316284" cy="3506938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7"/>
          <p:cNvSpPr/>
          <p:nvPr/>
        </p:nvSpPr>
        <p:spPr>
          <a:xfrm rot="6537518">
            <a:off x="5874033" y="3689497"/>
            <a:ext cx="5316284" cy="3506938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8"/>
          <p:cNvGrpSpPr/>
          <p:nvPr/>
        </p:nvGrpSpPr>
        <p:grpSpPr>
          <a:xfrm flipH="1">
            <a:off x="309113" y="378031"/>
            <a:ext cx="8729050" cy="4512413"/>
            <a:chOff x="309113" y="378031"/>
            <a:chExt cx="8729050" cy="4512413"/>
          </a:xfrm>
        </p:grpSpPr>
        <p:sp>
          <p:nvSpPr>
            <p:cNvPr id="83" name="Google Shape;83;p8"/>
            <p:cNvSpPr/>
            <p:nvPr/>
          </p:nvSpPr>
          <p:spPr>
            <a:xfrm>
              <a:off x="8871363" y="2404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>
              <a:off x="8583963" y="42249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309113" y="201539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3018713" y="45552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7108100" y="472364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8"/>
          <p:cNvSpPr/>
          <p:nvPr/>
        </p:nvSpPr>
        <p:spPr>
          <a:xfrm rot="-4262482">
            <a:off x="-2045494" y="-2050372"/>
            <a:ext cx="5316284" cy="3506938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8"/>
          <p:cNvSpPr/>
          <p:nvPr/>
        </p:nvSpPr>
        <p:spPr>
          <a:xfrm rot="6537518">
            <a:off x="5874033" y="3689497"/>
            <a:ext cx="5316284" cy="3506938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8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ctrTitle" idx="2"/>
          </p:nvPr>
        </p:nvSpPr>
        <p:spPr>
          <a:xfrm>
            <a:off x="1499625" y="2010914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subTitle" idx="1"/>
          </p:nvPr>
        </p:nvSpPr>
        <p:spPr>
          <a:xfrm>
            <a:off x="1365075" y="2224165"/>
            <a:ext cx="2555100" cy="15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ctrTitle" idx="3"/>
          </p:nvPr>
        </p:nvSpPr>
        <p:spPr>
          <a:xfrm>
            <a:off x="5358384" y="2012502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subTitle" idx="4"/>
          </p:nvPr>
        </p:nvSpPr>
        <p:spPr>
          <a:xfrm>
            <a:off x="5223834" y="2220786"/>
            <a:ext cx="2555100" cy="15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bg>
      <p:bgPr>
        <a:solidFill>
          <a:schemeClr val="dk2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11"/>
          <p:cNvGrpSpPr/>
          <p:nvPr/>
        </p:nvGrpSpPr>
        <p:grpSpPr>
          <a:xfrm>
            <a:off x="309113" y="378031"/>
            <a:ext cx="8729050" cy="4512413"/>
            <a:chOff x="309113" y="378031"/>
            <a:chExt cx="8729050" cy="4512413"/>
          </a:xfrm>
        </p:grpSpPr>
        <p:sp>
          <p:nvSpPr>
            <p:cNvPr id="128" name="Google Shape;128;p11"/>
            <p:cNvSpPr/>
            <p:nvPr/>
          </p:nvSpPr>
          <p:spPr>
            <a:xfrm>
              <a:off x="8871363" y="2404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1"/>
            <p:cNvSpPr/>
            <p:nvPr/>
          </p:nvSpPr>
          <p:spPr>
            <a:xfrm>
              <a:off x="8583963" y="42249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1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1"/>
            <p:cNvSpPr/>
            <p:nvPr/>
          </p:nvSpPr>
          <p:spPr>
            <a:xfrm>
              <a:off x="309113" y="201539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1"/>
            <p:cNvSpPr/>
            <p:nvPr/>
          </p:nvSpPr>
          <p:spPr>
            <a:xfrm>
              <a:off x="2790113" y="43266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5461200" y="472364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1"/>
          <p:cNvSpPr/>
          <p:nvPr/>
        </p:nvSpPr>
        <p:spPr>
          <a:xfrm rot="4262482" flipH="1">
            <a:off x="5874033" y="-2050372"/>
            <a:ext cx="5316284" cy="3506938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1"/>
          <p:cNvSpPr/>
          <p:nvPr/>
        </p:nvSpPr>
        <p:spPr>
          <a:xfrm rot="-6537518" flipH="1">
            <a:off x="-2045494" y="3689497"/>
            <a:ext cx="5316284" cy="3506938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1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37" name="Google Shape;137;p11"/>
          <p:cNvSpPr txBox="1">
            <a:spLocks noGrp="1"/>
          </p:cNvSpPr>
          <p:nvPr>
            <p:ph type="ctrTitle" idx="2"/>
          </p:nvPr>
        </p:nvSpPr>
        <p:spPr>
          <a:xfrm>
            <a:off x="1114790" y="2681977"/>
            <a:ext cx="20118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38" name="Google Shape;138;p11"/>
          <p:cNvSpPr txBox="1">
            <a:spLocks noGrp="1"/>
          </p:cNvSpPr>
          <p:nvPr>
            <p:ph type="subTitle" idx="1"/>
          </p:nvPr>
        </p:nvSpPr>
        <p:spPr>
          <a:xfrm>
            <a:off x="996375" y="2893924"/>
            <a:ext cx="2248800" cy="9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11"/>
          <p:cNvSpPr txBox="1">
            <a:spLocks noGrp="1"/>
          </p:cNvSpPr>
          <p:nvPr>
            <p:ph type="ctrTitle" idx="3"/>
          </p:nvPr>
        </p:nvSpPr>
        <p:spPr>
          <a:xfrm>
            <a:off x="6016692" y="2683565"/>
            <a:ext cx="20118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40" name="Google Shape;140;p11"/>
          <p:cNvSpPr txBox="1">
            <a:spLocks noGrp="1"/>
          </p:cNvSpPr>
          <p:nvPr>
            <p:ph type="subTitle" idx="4"/>
          </p:nvPr>
        </p:nvSpPr>
        <p:spPr>
          <a:xfrm>
            <a:off x="5898197" y="2891851"/>
            <a:ext cx="2248800" cy="9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1"/>
          <p:cNvSpPr txBox="1">
            <a:spLocks noGrp="1"/>
          </p:cNvSpPr>
          <p:nvPr>
            <p:ph type="ctrTitle" idx="5"/>
          </p:nvPr>
        </p:nvSpPr>
        <p:spPr>
          <a:xfrm>
            <a:off x="3565780" y="2683554"/>
            <a:ext cx="20118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42" name="Google Shape;142;p11"/>
          <p:cNvSpPr txBox="1">
            <a:spLocks noGrp="1"/>
          </p:cNvSpPr>
          <p:nvPr>
            <p:ph type="subTitle" idx="6"/>
          </p:nvPr>
        </p:nvSpPr>
        <p:spPr>
          <a:xfrm>
            <a:off x="3447282" y="2891844"/>
            <a:ext cx="2248800" cy="9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/>
          <p:nvPr/>
        </p:nvSpPr>
        <p:spPr>
          <a:xfrm rot="-3984320">
            <a:off x="-2598906" y="-702305"/>
            <a:ext cx="5316353" cy="3506984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13"/>
          <p:cNvGrpSpPr/>
          <p:nvPr/>
        </p:nvGrpSpPr>
        <p:grpSpPr>
          <a:xfrm>
            <a:off x="349613" y="451781"/>
            <a:ext cx="8384975" cy="4461413"/>
            <a:chOff x="386488" y="378031"/>
            <a:chExt cx="8384975" cy="4461413"/>
          </a:xfrm>
        </p:grpSpPr>
        <p:sp>
          <p:nvSpPr>
            <p:cNvPr id="169" name="Google Shape;169;p13"/>
            <p:cNvSpPr/>
            <p:nvPr/>
          </p:nvSpPr>
          <p:spPr>
            <a:xfrm>
              <a:off x="8604663" y="2047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8126763" y="43773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386488" y="37382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266113" y="47076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7451525" y="467264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" name="Google Shape;175;p13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3">
    <p:bg>
      <p:bgPr>
        <a:solidFill>
          <a:schemeClr val="dk2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5"/>
          <p:cNvGrpSpPr/>
          <p:nvPr/>
        </p:nvGrpSpPr>
        <p:grpSpPr>
          <a:xfrm>
            <a:off x="806813" y="451781"/>
            <a:ext cx="7927775" cy="4512168"/>
            <a:chOff x="843688" y="378031"/>
            <a:chExt cx="7927775" cy="4512168"/>
          </a:xfrm>
        </p:grpSpPr>
        <p:sp>
          <p:nvSpPr>
            <p:cNvPr id="188" name="Google Shape;188;p15"/>
            <p:cNvSpPr/>
            <p:nvPr/>
          </p:nvSpPr>
          <p:spPr>
            <a:xfrm>
              <a:off x="8604663" y="2047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8126763" y="43773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843688" y="36505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2642150" y="4793300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15"/>
          <p:cNvSpPr/>
          <p:nvPr/>
        </p:nvSpPr>
        <p:spPr>
          <a:xfrm rot="4262482" flipH="1">
            <a:off x="5874033" y="-2050372"/>
            <a:ext cx="5316284" cy="3506938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5"/>
          <p:cNvSpPr/>
          <p:nvPr/>
        </p:nvSpPr>
        <p:spPr>
          <a:xfrm rot="-6537518" flipH="1">
            <a:off x="-2045494" y="3689497"/>
            <a:ext cx="5316284" cy="3506938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5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ctrTitle" idx="2"/>
          </p:nvPr>
        </p:nvSpPr>
        <p:spPr>
          <a:xfrm>
            <a:off x="847775" y="2021919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subTitle" idx="1"/>
          </p:nvPr>
        </p:nvSpPr>
        <p:spPr>
          <a:xfrm>
            <a:off x="713225" y="2235144"/>
            <a:ext cx="25551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ctrTitle" idx="3"/>
          </p:nvPr>
        </p:nvSpPr>
        <p:spPr>
          <a:xfrm>
            <a:off x="3429000" y="2021932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subTitle" idx="4"/>
          </p:nvPr>
        </p:nvSpPr>
        <p:spPr>
          <a:xfrm>
            <a:off x="3294450" y="2235157"/>
            <a:ext cx="25551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 txBox="1">
            <a:spLocks noGrp="1"/>
          </p:cNvSpPr>
          <p:nvPr>
            <p:ph type="ctrTitle" idx="5"/>
          </p:nvPr>
        </p:nvSpPr>
        <p:spPr>
          <a:xfrm>
            <a:off x="6010225" y="2021919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01" name="Google Shape;201;p15"/>
          <p:cNvSpPr txBox="1">
            <a:spLocks noGrp="1"/>
          </p:cNvSpPr>
          <p:nvPr>
            <p:ph type="subTitle" idx="6"/>
          </p:nvPr>
        </p:nvSpPr>
        <p:spPr>
          <a:xfrm>
            <a:off x="5875675" y="2235144"/>
            <a:ext cx="25551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15"/>
          <p:cNvSpPr txBox="1">
            <a:spLocks noGrp="1"/>
          </p:cNvSpPr>
          <p:nvPr>
            <p:ph type="ctrTitle" idx="7"/>
          </p:nvPr>
        </p:nvSpPr>
        <p:spPr>
          <a:xfrm>
            <a:off x="2139696" y="3679426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03" name="Google Shape;203;p15"/>
          <p:cNvSpPr txBox="1">
            <a:spLocks noGrp="1"/>
          </p:cNvSpPr>
          <p:nvPr>
            <p:ph type="subTitle" idx="8"/>
          </p:nvPr>
        </p:nvSpPr>
        <p:spPr>
          <a:xfrm>
            <a:off x="2005146" y="3892651"/>
            <a:ext cx="25551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5"/>
          <p:cNvSpPr txBox="1">
            <a:spLocks noGrp="1"/>
          </p:cNvSpPr>
          <p:nvPr>
            <p:ph type="ctrTitle" idx="9"/>
          </p:nvPr>
        </p:nvSpPr>
        <p:spPr>
          <a:xfrm>
            <a:off x="4718304" y="3679426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05" name="Google Shape;205;p15"/>
          <p:cNvSpPr txBox="1">
            <a:spLocks noGrp="1"/>
          </p:cNvSpPr>
          <p:nvPr>
            <p:ph type="subTitle" idx="13"/>
          </p:nvPr>
        </p:nvSpPr>
        <p:spPr>
          <a:xfrm>
            <a:off x="4583754" y="3892651"/>
            <a:ext cx="25551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7" r:id="rId7"/>
    <p:sldLayoutId id="2147483659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9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7" r:id="rId22"/>
    <p:sldLayoutId id="2147483679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jp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6"/>
          <p:cNvSpPr/>
          <p:nvPr/>
        </p:nvSpPr>
        <p:spPr>
          <a:xfrm>
            <a:off x="904825" y="1055775"/>
            <a:ext cx="7006209" cy="2937280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" name="Google Shape;388;p36"/>
          <p:cNvGrpSpPr/>
          <p:nvPr/>
        </p:nvGrpSpPr>
        <p:grpSpPr>
          <a:xfrm rot="-1765296">
            <a:off x="2646356" y="4183723"/>
            <a:ext cx="661771" cy="680768"/>
            <a:chOff x="2510200" y="3361463"/>
            <a:chExt cx="488700" cy="510950"/>
          </a:xfrm>
        </p:grpSpPr>
        <p:sp>
          <p:nvSpPr>
            <p:cNvPr id="389" name="Google Shape;389;p36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6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6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6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" name="Google Shape;393;p36"/>
          <p:cNvGrpSpPr/>
          <p:nvPr/>
        </p:nvGrpSpPr>
        <p:grpSpPr>
          <a:xfrm rot="1655306">
            <a:off x="7613944" y="2809955"/>
            <a:ext cx="840619" cy="842907"/>
            <a:chOff x="1818025" y="1413863"/>
            <a:chExt cx="507900" cy="585524"/>
          </a:xfrm>
        </p:grpSpPr>
        <p:sp>
          <p:nvSpPr>
            <p:cNvPr id="394" name="Google Shape;394;p36"/>
            <p:cNvSpPr/>
            <p:nvPr/>
          </p:nvSpPr>
          <p:spPr>
            <a:xfrm rot="359476">
              <a:off x="1841080" y="1424291"/>
              <a:ext cx="204991" cy="137830"/>
            </a:xfrm>
            <a:custGeom>
              <a:avLst/>
              <a:gdLst/>
              <a:ahLst/>
              <a:cxnLst/>
              <a:rect l="l" t="t" r="r" b="b"/>
              <a:pathLst>
                <a:path w="6739" h="4571" extrusionOk="0">
                  <a:moveTo>
                    <a:pt x="2669" y="0"/>
                  </a:moveTo>
                  <a:cubicBezTo>
                    <a:pt x="2369" y="0"/>
                    <a:pt x="2069" y="100"/>
                    <a:pt x="1702" y="201"/>
                  </a:cubicBezTo>
                  <a:cubicBezTo>
                    <a:pt x="1502" y="267"/>
                    <a:pt x="1301" y="334"/>
                    <a:pt x="1135" y="434"/>
                  </a:cubicBezTo>
                  <a:cubicBezTo>
                    <a:pt x="1035" y="467"/>
                    <a:pt x="1001" y="467"/>
                    <a:pt x="901" y="501"/>
                  </a:cubicBezTo>
                  <a:cubicBezTo>
                    <a:pt x="801" y="534"/>
                    <a:pt x="634" y="601"/>
                    <a:pt x="501" y="634"/>
                  </a:cubicBezTo>
                  <a:cubicBezTo>
                    <a:pt x="401" y="668"/>
                    <a:pt x="334" y="668"/>
                    <a:pt x="301" y="668"/>
                  </a:cubicBezTo>
                  <a:cubicBezTo>
                    <a:pt x="201" y="701"/>
                    <a:pt x="134" y="701"/>
                    <a:pt x="34" y="701"/>
                  </a:cubicBezTo>
                  <a:cubicBezTo>
                    <a:pt x="34" y="701"/>
                    <a:pt x="1" y="701"/>
                    <a:pt x="1" y="734"/>
                  </a:cubicBezTo>
                  <a:cubicBezTo>
                    <a:pt x="1" y="801"/>
                    <a:pt x="1" y="801"/>
                    <a:pt x="34" y="834"/>
                  </a:cubicBezTo>
                  <a:cubicBezTo>
                    <a:pt x="134" y="868"/>
                    <a:pt x="201" y="968"/>
                    <a:pt x="334" y="1034"/>
                  </a:cubicBezTo>
                  <a:cubicBezTo>
                    <a:pt x="701" y="1368"/>
                    <a:pt x="1001" y="1802"/>
                    <a:pt x="1201" y="2135"/>
                  </a:cubicBezTo>
                  <a:cubicBezTo>
                    <a:pt x="1301" y="2235"/>
                    <a:pt x="1335" y="2335"/>
                    <a:pt x="1402" y="2469"/>
                  </a:cubicBezTo>
                  <a:cubicBezTo>
                    <a:pt x="1635" y="2836"/>
                    <a:pt x="1869" y="3169"/>
                    <a:pt x="2169" y="3503"/>
                  </a:cubicBezTo>
                  <a:cubicBezTo>
                    <a:pt x="2336" y="3703"/>
                    <a:pt x="2536" y="3903"/>
                    <a:pt x="2736" y="4037"/>
                  </a:cubicBezTo>
                  <a:cubicBezTo>
                    <a:pt x="2969" y="4203"/>
                    <a:pt x="3169" y="4337"/>
                    <a:pt x="3403" y="4404"/>
                  </a:cubicBezTo>
                  <a:cubicBezTo>
                    <a:pt x="3636" y="4504"/>
                    <a:pt x="3870" y="4537"/>
                    <a:pt x="4137" y="4570"/>
                  </a:cubicBezTo>
                  <a:lnTo>
                    <a:pt x="4404" y="4570"/>
                  </a:lnTo>
                  <a:cubicBezTo>
                    <a:pt x="4604" y="4570"/>
                    <a:pt x="4704" y="4570"/>
                    <a:pt x="4871" y="4537"/>
                  </a:cubicBezTo>
                  <a:cubicBezTo>
                    <a:pt x="5338" y="4504"/>
                    <a:pt x="5805" y="4337"/>
                    <a:pt x="6138" y="4103"/>
                  </a:cubicBezTo>
                  <a:lnTo>
                    <a:pt x="6172" y="4103"/>
                  </a:lnTo>
                  <a:cubicBezTo>
                    <a:pt x="6205" y="4103"/>
                    <a:pt x="6205" y="4037"/>
                    <a:pt x="6205" y="4037"/>
                  </a:cubicBezTo>
                  <a:cubicBezTo>
                    <a:pt x="6405" y="3870"/>
                    <a:pt x="6639" y="3636"/>
                    <a:pt x="6739" y="3369"/>
                  </a:cubicBezTo>
                  <a:lnTo>
                    <a:pt x="6739" y="3303"/>
                  </a:lnTo>
                  <a:lnTo>
                    <a:pt x="6672" y="3303"/>
                  </a:lnTo>
                  <a:cubicBezTo>
                    <a:pt x="6572" y="3470"/>
                    <a:pt x="6505" y="3603"/>
                    <a:pt x="6372" y="3703"/>
                  </a:cubicBezTo>
                  <a:lnTo>
                    <a:pt x="6238" y="3836"/>
                  </a:lnTo>
                  <a:cubicBezTo>
                    <a:pt x="6338" y="3536"/>
                    <a:pt x="6438" y="3203"/>
                    <a:pt x="6372" y="2869"/>
                  </a:cubicBezTo>
                  <a:cubicBezTo>
                    <a:pt x="6372" y="2602"/>
                    <a:pt x="6305" y="2302"/>
                    <a:pt x="6205" y="1968"/>
                  </a:cubicBezTo>
                  <a:cubicBezTo>
                    <a:pt x="6038" y="1468"/>
                    <a:pt x="5671" y="1034"/>
                    <a:pt x="5204" y="701"/>
                  </a:cubicBezTo>
                  <a:cubicBezTo>
                    <a:pt x="5004" y="601"/>
                    <a:pt x="4804" y="434"/>
                    <a:pt x="4504" y="334"/>
                  </a:cubicBezTo>
                  <a:cubicBezTo>
                    <a:pt x="4237" y="201"/>
                    <a:pt x="4003" y="134"/>
                    <a:pt x="3703" y="100"/>
                  </a:cubicBezTo>
                  <a:cubicBezTo>
                    <a:pt x="3536" y="34"/>
                    <a:pt x="3370" y="0"/>
                    <a:pt x="32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6"/>
            <p:cNvSpPr/>
            <p:nvPr/>
          </p:nvSpPr>
          <p:spPr>
            <a:xfrm>
              <a:off x="2045700" y="1534863"/>
              <a:ext cx="8375" cy="11700"/>
            </a:xfrm>
            <a:custGeom>
              <a:avLst/>
              <a:gdLst/>
              <a:ahLst/>
              <a:cxnLst/>
              <a:rect l="l" t="t" r="r" b="b"/>
              <a:pathLst>
                <a:path w="335" h="468" extrusionOk="0">
                  <a:moveTo>
                    <a:pt x="234" y="1"/>
                  </a:moveTo>
                  <a:lnTo>
                    <a:pt x="0" y="368"/>
                  </a:lnTo>
                  <a:lnTo>
                    <a:pt x="67" y="468"/>
                  </a:lnTo>
                  <a:lnTo>
                    <a:pt x="334" y="67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B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6"/>
            <p:cNvSpPr/>
            <p:nvPr/>
          </p:nvSpPr>
          <p:spPr>
            <a:xfrm>
              <a:off x="2023175" y="1441463"/>
              <a:ext cx="73425" cy="176825"/>
            </a:xfrm>
            <a:custGeom>
              <a:avLst/>
              <a:gdLst/>
              <a:ahLst/>
              <a:cxnLst/>
              <a:rect l="l" t="t" r="r" b="b"/>
              <a:pathLst>
                <a:path w="2937" h="7073" extrusionOk="0">
                  <a:moveTo>
                    <a:pt x="2269" y="1"/>
                  </a:moveTo>
                  <a:cubicBezTo>
                    <a:pt x="2236" y="67"/>
                    <a:pt x="2136" y="67"/>
                    <a:pt x="2102" y="67"/>
                  </a:cubicBezTo>
                  <a:cubicBezTo>
                    <a:pt x="1969" y="67"/>
                    <a:pt x="1802" y="101"/>
                    <a:pt x="1635" y="134"/>
                  </a:cubicBezTo>
                  <a:cubicBezTo>
                    <a:pt x="1502" y="201"/>
                    <a:pt x="1435" y="234"/>
                    <a:pt x="1302" y="301"/>
                  </a:cubicBezTo>
                  <a:cubicBezTo>
                    <a:pt x="1235" y="368"/>
                    <a:pt x="1135" y="434"/>
                    <a:pt x="1068" y="534"/>
                  </a:cubicBezTo>
                  <a:cubicBezTo>
                    <a:pt x="935" y="635"/>
                    <a:pt x="768" y="801"/>
                    <a:pt x="635" y="1035"/>
                  </a:cubicBezTo>
                  <a:cubicBezTo>
                    <a:pt x="401" y="1402"/>
                    <a:pt x="234" y="1802"/>
                    <a:pt x="134" y="2269"/>
                  </a:cubicBezTo>
                  <a:cubicBezTo>
                    <a:pt x="68" y="2736"/>
                    <a:pt x="1" y="3236"/>
                    <a:pt x="68" y="3703"/>
                  </a:cubicBezTo>
                  <a:cubicBezTo>
                    <a:pt x="101" y="4270"/>
                    <a:pt x="334" y="5405"/>
                    <a:pt x="1235" y="6072"/>
                  </a:cubicBezTo>
                  <a:lnTo>
                    <a:pt x="1302" y="6138"/>
                  </a:lnTo>
                  <a:cubicBezTo>
                    <a:pt x="1335" y="6239"/>
                    <a:pt x="1402" y="6372"/>
                    <a:pt x="1435" y="6439"/>
                  </a:cubicBezTo>
                  <a:cubicBezTo>
                    <a:pt x="1502" y="6639"/>
                    <a:pt x="1669" y="6806"/>
                    <a:pt x="1835" y="7039"/>
                  </a:cubicBezTo>
                  <a:cubicBezTo>
                    <a:pt x="1835" y="7039"/>
                    <a:pt x="1902" y="7072"/>
                    <a:pt x="1936" y="7072"/>
                  </a:cubicBezTo>
                  <a:cubicBezTo>
                    <a:pt x="1969" y="7072"/>
                    <a:pt x="1969" y="7072"/>
                    <a:pt x="2002" y="7039"/>
                  </a:cubicBezTo>
                  <a:cubicBezTo>
                    <a:pt x="2069" y="6972"/>
                    <a:pt x="2069" y="6939"/>
                    <a:pt x="2002" y="6906"/>
                  </a:cubicBezTo>
                  <a:lnTo>
                    <a:pt x="1902" y="6772"/>
                  </a:lnTo>
                  <a:cubicBezTo>
                    <a:pt x="1769" y="6639"/>
                    <a:pt x="1669" y="6472"/>
                    <a:pt x="1635" y="6339"/>
                  </a:cubicBezTo>
                  <a:lnTo>
                    <a:pt x="1635" y="6339"/>
                  </a:lnTo>
                  <a:cubicBezTo>
                    <a:pt x="1635" y="6339"/>
                    <a:pt x="1669" y="6405"/>
                    <a:pt x="1735" y="6405"/>
                  </a:cubicBezTo>
                  <a:lnTo>
                    <a:pt x="1769" y="6405"/>
                  </a:lnTo>
                  <a:cubicBezTo>
                    <a:pt x="1802" y="6405"/>
                    <a:pt x="1802" y="6405"/>
                    <a:pt x="1802" y="6339"/>
                  </a:cubicBezTo>
                  <a:lnTo>
                    <a:pt x="1802" y="6305"/>
                  </a:lnTo>
                  <a:cubicBezTo>
                    <a:pt x="1802" y="6305"/>
                    <a:pt x="1802" y="6272"/>
                    <a:pt x="1769" y="6272"/>
                  </a:cubicBezTo>
                  <a:cubicBezTo>
                    <a:pt x="1669" y="6239"/>
                    <a:pt x="1635" y="6205"/>
                    <a:pt x="1569" y="6138"/>
                  </a:cubicBezTo>
                  <a:cubicBezTo>
                    <a:pt x="1502" y="6005"/>
                    <a:pt x="1502" y="5938"/>
                    <a:pt x="1469" y="5805"/>
                  </a:cubicBezTo>
                  <a:cubicBezTo>
                    <a:pt x="1435" y="5605"/>
                    <a:pt x="1469" y="5438"/>
                    <a:pt x="1469" y="5238"/>
                  </a:cubicBezTo>
                  <a:cubicBezTo>
                    <a:pt x="1502" y="4804"/>
                    <a:pt x="1669" y="4404"/>
                    <a:pt x="1802" y="4070"/>
                  </a:cubicBezTo>
                  <a:cubicBezTo>
                    <a:pt x="1936" y="3803"/>
                    <a:pt x="2069" y="3503"/>
                    <a:pt x="2236" y="3170"/>
                  </a:cubicBezTo>
                  <a:lnTo>
                    <a:pt x="2269" y="3103"/>
                  </a:lnTo>
                  <a:cubicBezTo>
                    <a:pt x="2436" y="2803"/>
                    <a:pt x="2569" y="2503"/>
                    <a:pt x="2669" y="2236"/>
                  </a:cubicBezTo>
                  <a:cubicBezTo>
                    <a:pt x="2769" y="2069"/>
                    <a:pt x="2803" y="1902"/>
                    <a:pt x="2836" y="1735"/>
                  </a:cubicBezTo>
                  <a:cubicBezTo>
                    <a:pt x="2903" y="1569"/>
                    <a:pt x="2936" y="1402"/>
                    <a:pt x="2936" y="1235"/>
                  </a:cubicBezTo>
                  <a:cubicBezTo>
                    <a:pt x="2936" y="1068"/>
                    <a:pt x="2936" y="901"/>
                    <a:pt x="2903" y="735"/>
                  </a:cubicBezTo>
                  <a:cubicBezTo>
                    <a:pt x="2836" y="601"/>
                    <a:pt x="2803" y="468"/>
                    <a:pt x="2769" y="401"/>
                  </a:cubicBezTo>
                  <a:cubicBezTo>
                    <a:pt x="2736" y="301"/>
                    <a:pt x="2636" y="234"/>
                    <a:pt x="2569" y="134"/>
                  </a:cubicBezTo>
                  <a:cubicBezTo>
                    <a:pt x="2469" y="101"/>
                    <a:pt x="2403" y="67"/>
                    <a:pt x="2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6"/>
            <p:cNvSpPr/>
            <p:nvPr/>
          </p:nvSpPr>
          <p:spPr>
            <a:xfrm>
              <a:off x="1818025" y="1554888"/>
              <a:ext cx="507900" cy="444500"/>
            </a:xfrm>
            <a:custGeom>
              <a:avLst/>
              <a:gdLst/>
              <a:ahLst/>
              <a:cxnLst/>
              <a:rect l="l" t="t" r="r" b="b"/>
              <a:pathLst>
                <a:path w="20316" h="17780" extrusionOk="0">
                  <a:moveTo>
                    <a:pt x="14011" y="0"/>
                  </a:moveTo>
                  <a:cubicBezTo>
                    <a:pt x="13811" y="0"/>
                    <a:pt x="13611" y="0"/>
                    <a:pt x="13377" y="34"/>
                  </a:cubicBezTo>
                  <a:cubicBezTo>
                    <a:pt x="13110" y="67"/>
                    <a:pt x="12810" y="100"/>
                    <a:pt x="12510" y="200"/>
                  </a:cubicBezTo>
                  <a:cubicBezTo>
                    <a:pt x="12210" y="267"/>
                    <a:pt x="11943" y="401"/>
                    <a:pt x="11609" y="534"/>
                  </a:cubicBezTo>
                  <a:cubicBezTo>
                    <a:pt x="11476" y="567"/>
                    <a:pt x="11309" y="667"/>
                    <a:pt x="11176" y="734"/>
                  </a:cubicBezTo>
                  <a:cubicBezTo>
                    <a:pt x="11042" y="834"/>
                    <a:pt x="10875" y="868"/>
                    <a:pt x="10709" y="934"/>
                  </a:cubicBezTo>
                  <a:lnTo>
                    <a:pt x="10108" y="1201"/>
                  </a:lnTo>
                  <a:cubicBezTo>
                    <a:pt x="9675" y="1235"/>
                    <a:pt x="9274" y="1235"/>
                    <a:pt x="8674" y="1235"/>
                  </a:cubicBezTo>
                  <a:lnTo>
                    <a:pt x="6873" y="1235"/>
                  </a:lnTo>
                  <a:cubicBezTo>
                    <a:pt x="6472" y="1235"/>
                    <a:pt x="6105" y="1235"/>
                    <a:pt x="5772" y="1268"/>
                  </a:cubicBezTo>
                  <a:cubicBezTo>
                    <a:pt x="5205" y="1301"/>
                    <a:pt x="4704" y="1401"/>
                    <a:pt x="4271" y="1535"/>
                  </a:cubicBezTo>
                  <a:cubicBezTo>
                    <a:pt x="4004" y="1568"/>
                    <a:pt x="3770" y="1668"/>
                    <a:pt x="3537" y="1768"/>
                  </a:cubicBezTo>
                  <a:cubicBezTo>
                    <a:pt x="3337" y="1868"/>
                    <a:pt x="3103" y="1968"/>
                    <a:pt x="2870" y="2102"/>
                  </a:cubicBezTo>
                  <a:cubicBezTo>
                    <a:pt x="2436" y="2369"/>
                    <a:pt x="2002" y="2736"/>
                    <a:pt x="1635" y="3169"/>
                  </a:cubicBezTo>
                  <a:cubicBezTo>
                    <a:pt x="1302" y="3536"/>
                    <a:pt x="1035" y="3936"/>
                    <a:pt x="802" y="4403"/>
                  </a:cubicBezTo>
                  <a:cubicBezTo>
                    <a:pt x="601" y="4837"/>
                    <a:pt x="435" y="5271"/>
                    <a:pt x="301" y="5771"/>
                  </a:cubicBezTo>
                  <a:cubicBezTo>
                    <a:pt x="101" y="6705"/>
                    <a:pt x="1" y="7706"/>
                    <a:pt x="168" y="8773"/>
                  </a:cubicBezTo>
                  <a:cubicBezTo>
                    <a:pt x="201" y="9240"/>
                    <a:pt x="335" y="9774"/>
                    <a:pt x="468" y="10274"/>
                  </a:cubicBezTo>
                  <a:cubicBezTo>
                    <a:pt x="601" y="10741"/>
                    <a:pt x="768" y="11242"/>
                    <a:pt x="968" y="11742"/>
                  </a:cubicBezTo>
                  <a:cubicBezTo>
                    <a:pt x="1135" y="12209"/>
                    <a:pt x="1369" y="12609"/>
                    <a:pt x="1635" y="13076"/>
                  </a:cubicBezTo>
                  <a:cubicBezTo>
                    <a:pt x="1869" y="13477"/>
                    <a:pt x="2136" y="13910"/>
                    <a:pt x="2503" y="14311"/>
                  </a:cubicBezTo>
                  <a:cubicBezTo>
                    <a:pt x="2836" y="14744"/>
                    <a:pt x="3203" y="15144"/>
                    <a:pt x="3604" y="15578"/>
                  </a:cubicBezTo>
                  <a:cubicBezTo>
                    <a:pt x="4004" y="15945"/>
                    <a:pt x="4437" y="16345"/>
                    <a:pt x="4838" y="16612"/>
                  </a:cubicBezTo>
                  <a:cubicBezTo>
                    <a:pt x="5305" y="16946"/>
                    <a:pt x="5805" y="17213"/>
                    <a:pt x="6272" y="17379"/>
                  </a:cubicBezTo>
                  <a:cubicBezTo>
                    <a:pt x="6772" y="17580"/>
                    <a:pt x="7306" y="17713"/>
                    <a:pt x="7840" y="17746"/>
                  </a:cubicBezTo>
                  <a:cubicBezTo>
                    <a:pt x="8007" y="17746"/>
                    <a:pt x="8207" y="17780"/>
                    <a:pt x="8374" y="17780"/>
                  </a:cubicBezTo>
                  <a:lnTo>
                    <a:pt x="8674" y="17780"/>
                  </a:lnTo>
                  <a:cubicBezTo>
                    <a:pt x="8941" y="17780"/>
                    <a:pt x="9208" y="17713"/>
                    <a:pt x="9541" y="17613"/>
                  </a:cubicBezTo>
                  <a:cubicBezTo>
                    <a:pt x="9875" y="17546"/>
                    <a:pt x="10275" y="17379"/>
                    <a:pt x="10609" y="17246"/>
                  </a:cubicBezTo>
                  <a:lnTo>
                    <a:pt x="11209" y="17013"/>
                  </a:lnTo>
                  <a:cubicBezTo>
                    <a:pt x="11442" y="16912"/>
                    <a:pt x="11609" y="16879"/>
                    <a:pt x="11776" y="16812"/>
                  </a:cubicBezTo>
                  <a:cubicBezTo>
                    <a:pt x="12010" y="16779"/>
                    <a:pt x="12310" y="16746"/>
                    <a:pt x="12643" y="16746"/>
                  </a:cubicBezTo>
                  <a:lnTo>
                    <a:pt x="12710" y="16746"/>
                  </a:lnTo>
                  <a:cubicBezTo>
                    <a:pt x="13110" y="16746"/>
                    <a:pt x="13444" y="16779"/>
                    <a:pt x="13777" y="16812"/>
                  </a:cubicBezTo>
                  <a:cubicBezTo>
                    <a:pt x="14011" y="16879"/>
                    <a:pt x="14311" y="16912"/>
                    <a:pt x="14611" y="16912"/>
                  </a:cubicBezTo>
                  <a:lnTo>
                    <a:pt x="15012" y="16912"/>
                  </a:lnTo>
                  <a:cubicBezTo>
                    <a:pt x="15212" y="16912"/>
                    <a:pt x="15379" y="16912"/>
                    <a:pt x="15545" y="16879"/>
                  </a:cubicBezTo>
                  <a:cubicBezTo>
                    <a:pt x="15779" y="16812"/>
                    <a:pt x="15979" y="16779"/>
                    <a:pt x="16213" y="16712"/>
                  </a:cubicBezTo>
                  <a:cubicBezTo>
                    <a:pt x="16546" y="16612"/>
                    <a:pt x="16880" y="16445"/>
                    <a:pt x="17180" y="16279"/>
                  </a:cubicBezTo>
                  <a:cubicBezTo>
                    <a:pt x="17480" y="16112"/>
                    <a:pt x="17714" y="15912"/>
                    <a:pt x="18014" y="15645"/>
                  </a:cubicBezTo>
                  <a:cubicBezTo>
                    <a:pt x="18481" y="15211"/>
                    <a:pt x="18881" y="14611"/>
                    <a:pt x="19215" y="13910"/>
                  </a:cubicBezTo>
                  <a:cubicBezTo>
                    <a:pt x="19515" y="13243"/>
                    <a:pt x="19748" y="12543"/>
                    <a:pt x="19982" y="11709"/>
                  </a:cubicBezTo>
                  <a:cubicBezTo>
                    <a:pt x="20149" y="10941"/>
                    <a:pt x="20215" y="10108"/>
                    <a:pt x="20249" y="9274"/>
                  </a:cubicBezTo>
                  <a:cubicBezTo>
                    <a:pt x="20315" y="8473"/>
                    <a:pt x="20249" y="7639"/>
                    <a:pt x="20182" y="6905"/>
                  </a:cubicBezTo>
                  <a:cubicBezTo>
                    <a:pt x="20082" y="6138"/>
                    <a:pt x="19982" y="5438"/>
                    <a:pt x="19748" y="4804"/>
                  </a:cubicBezTo>
                  <a:cubicBezTo>
                    <a:pt x="19682" y="4470"/>
                    <a:pt x="19548" y="4203"/>
                    <a:pt x="19415" y="3903"/>
                  </a:cubicBezTo>
                  <a:cubicBezTo>
                    <a:pt x="19215" y="3436"/>
                    <a:pt x="18981" y="2969"/>
                    <a:pt x="18648" y="2569"/>
                  </a:cubicBezTo>
                  <a:cubicBezTo>
                    <a:pt x="18014" y="1735"/>
                    <a:pt x="17247" y="1068"/>
                    <a:pt x="16379" y="667"/>
                  </a:cubicBezTo>
                  <a:cubicBezTo>
                    <a:pt x="15979" y="434"/>
                    <a:pt x="15479" y="267"/>
                    <a:pt x="15012" y="200"/>
                  </a:cubicBezTo>
                  <a:cubicBezTo>
                    <a:pt x="14611" y="0"/>
                    <a:pt x="14311" y="0"/>
                    <a:pt x="14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" name="Google Shape;398;p36"/>
          <p:cNvGrpSpPr/>
          <p:nvPr/>
        </p:nvGrpSpPr>
        <p:grpSpPr>
          <a:xfrm rot="1060229">
            <a:off x="5744244" y="3640567"/>
            <a:ext cx="2843223" cy="1473517"/>
            <a:chOff x="6535806" y="3518108"/>
            <a:chExt cx="2536111" cy="1314354"/>
          </a:xfrm>
        </p:grpSpPr>
        <p:grpSp>
          <p:nvGrpSpPr>
            <p:cNvPr id="399" name="Google Shape;399;p36"/>
            <p:cNvGrpSpPr/>
            <p:nvPr/>
          </p:nvGrpSpPr>
          <p:grpSpPr>
            <a:xfrm rot="1544990">
              <a:off x="6696980" y="3691243"/>
              <a:ext cx="1021946" cy="968084"/>
              <a:chOff x="3001375" y="1809238"/>
              <a:chExt cx="396975" cy="365275"/>
            </a:xfrm>
          </p:grpSpPr>
          <p:sp>
            <p:nvSpPr>
              <p:cNvPr id="400" name="Google Shape;400;p36"/>
              <p:cNvSpPr/>
              <p:nvPr/>
            </p:nvSpPr>
            <p:spPr>
              <a:xfrm>
                <a:off x="3020550" y="1878438"/>
                <a:ext cx="351125" cy="286900"/>
              </a:xfrm>
              <a:custGeom>
                <a:avLst/>
                <a:gdLst/>
                <a:ahLst/>
                <a:cxnLst/>
                <a:rect l="l" t="t" r="r" b="b"/>
                <a:pathLst>
                  <a:path w="14045" h="11476" extrusionOk="0">
                    <a:moveTo>
                      <a:pt x="9308" y="1"/>
                    </a:moveTo>
                    <a:cubicBezTo>
                      <a:pt x="9274" y="1"/>
                      <a:pt x="1" y="11142"/>
                      <a:pt x="68" y="11242"/>
                    </a:cubicBezTo>
                    <a:cubicBezTo>
                      <a:pt x="101" y="11342"/>
                      <a:pt x="234" y="11476"/>
                      <a:pt x="401" y="11476"/>
                    </a:cubicBezTo>
                    <a:lnTo>
                      <a:pt x="468" y="11476"/>
                    </a:lnTo>
                    <a:lnTo>
                      <a:pt x="6305" y="9908"/>
                    </a:lnTo>
                    <a:lnTo>
                      <a:pt x="12143" y="8307"/>
                    </a:lnTo>
                    <a:lnTo>
                      <a:pt x="13444" y="7973"/>
                    </a:lnTo>
                    <a:cubicBezTo>
                      <a:pt x="13511" y="7706"/>
                      <a:pt x="13611" y="7473"/>
                      <a:pt x="13644" y="7173"/>
                    </a:cubicBezTo>
                    <a:cubicBezTo>
                      <a:pt x="13811" y="6472"/>
                      <a:pt x="13911" y="5805"/>
                      <a:pt x="13978" y="5138"/>
                    </a:cubicBezTo>
                    <a:cubicBezTo>
                      <a:pt x="13978" y="4838"/>
                      <a:pt x="14044" y="4604"/>
                      <a:pt x="14044" y="4304"/>
                    </a:cubicBezTo>
                    <a:cubicBezTo>
                      <a:pt x="14044" y="4171"/>
                      <a:pt x="13944" y="4104"/>
                      <a:pt x="13878" y="4004"/>
                    </a:cubicBezTo>
                    <a:cubicBezTo>
                      <a:pt x="13856" y="3987"/>
                      <a:pt x="13778" y="3979"/>
                      <a:pt x="13657" y="3979"/>
                    </a:cubicBezTo>
                    <a:cubicBezTo>
                      <a:pt x="12825" y="3979"/>
                      <a:pt x="9948" y="4346"/>
                      <a:pt x="9308" y="4638"/>
                    </a:cubicBezTo>
                    <a:cubicBezTo>
                      <a:pt x="9608" y="4104"/>
                      <a:pt x="9808" y="3437"/>
                      <a:pt x="9875" y="2770"/>
                    </a:cubicBezTo>
                    <a:cubicBezTo>
                      <a:pt x="9941" y="2002"/>
                      <a:pt x="9875" y="1235"/>
                      <a:pt x="9641" y="234"/>
                    </a:cubicBezTo>
                    <a:cubicBezTo>
                      <a:pt x="9641" y="134"/>
                      <a:pt x="9574" y="34"/>
                      <a:pt x="9474" y="34"/>
                    </a:cubicBezTo>
                    <a:cubicBezTo>
                      <a:pt x="9441" y="1"/>
                      <a:pt x="9408" y="1"/>
                      <a:pt x="93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6"/>
              <p:cNvSpPr/>
              <p:nvPr/>
            </p:nvSpPr>
            <p:spPr>
              <a:xfrm>
                <a:off x="3001375" y="1809238"/>
                <a:ext cx="396975" cy="365275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4611" extrusionOk="0">
                    <a:moveTo>
                      <a:pt x="7339" y="0"/>
                    </a:moveTo>
                    <a:cubicBezTo>
                      <a:pt x="7306" y="0"/>
                      <a:pt x="7206" y="0"/>
                      <a:pt x="7173" y="34"/>
                    </a:cubicBezTo>
                    <a:cubicBezTo>
                      <a:pt x="7139" y="34"/>
                      <a:pt x="7072" y="34"/>
                      <a:pt x="7072" y="67"/>
                    </a:cubicBezTo>
                    <a:cubicBezTo>
                      <a:pt x="6972" y="100"/>
                      <a:pt x="6872" y="234"/>
                      <a:pt x="6839" y="300"/>
                    </a:cubicBezTo>
                    <a:lnTo>
                      <a:pt x="3803" y="6338"/>
                    </a:lnTo>
                    <a:lnTo>
                      <a:pt x="735" y="12342"/>
                    </a:lnTo>
                    <a:lnTo>
                      <a:pt x="301" y="13276"/>
                    </a:lnTo>
                    <a:lnTo>
                      <a:pt x="34" y="13743"/>
                    </a:lnTo>
                    <a:cubicBezTo>
                      <a:pt x="1" y="13844"/>
                      <a:pt x="1" y="13944"/>
                      <a:pt x="1" y="14044"/>
                    </a:cubicBezTo>
                    <a:cubicBezTo>
                      <a:pt x="1" y="14177"/>
                      <a:pt x="34" y="14277"/>
                      <a:pt x="134" y="14377"/>
                    </a:cubicBezTo>
                    <a:cubicBezTo>
                      <a:pt x="168" y="14411"/>
                      <a:pt x="168" y="14444"/>
                      <a:pt x="201" y="14511"/>
                    </a:cubicBezTo>
                    <a:cubicBezTo>
                      <a:pt x="234" y="14544"/>
                      <a:pt x="301" y="14544"/>
                      <a:pt x="334" y="14577"/>
                    </a:cubicBezTo>
                    <a:cubicBezTo>
                      <a:pt x="368" y="14611"/>
                      <a:pt x="401" y="14611"/>
                      <a:pt x="468" y="14611"/>
                    </a:cubicBezTo>
                    <a:lnTo>
                      <a:pt x="534" y="14611"/>
                    </a:lnTo>
                    <a:cubicBezTo>
                      <a:pt x="635" y="14611"/>
                      <a:pt x="701" y="14577"/>
                      <a:pt x="801" y="14544"/>
                    </a:cubicBezTo>
                    <a:cubicBezTo>
                      <a:pt x="968" y="14444"/>
                      <a:pt x="1068" y="14377"/>
                      <a:pt x="1235" y="14277"/>
                    </a:cubicBezTo>
                    <a:cubicBezTo>
                      <a:pt x="1569" y="14110"/>
                      <a:pt x="1902" y="13944"/>
                      <a:pt x="2202" y="13777"/>
                    </a:cubicBezTo>
                    <a:lnTo>
                      <a:pt x="4204" y="12743"/>
                    </a:lnTo>
                    <a:lnTo>
                      <a:pt x="7006" y="11275"/>
                    </a:lnTo>
                    <a:lnTo>
                      <a:pt x="12576" y="8406"/>
                    </a:lnTo>
                    <a:lnTo>
                      <a:pt x="13811" y="7773"/>
                    </a:lnTo>
                    <a:lnTo>
                      <a:pt x="15645" y="6872"/>
                    </a:lnTo>
                    <a:cubicBezTo>
                      <a:pt x="15812" y="6772"/>
                      <a:pt x="15879" y="6672"/>
                      <a:pt x="15879" y="6505"/>
                    </a:cubicBezTo>
                    <a:cubicBezTo>
                      <a:pt x="15879" y="6405"/>
                      <a:pt x="15845" y="6238"/>
                      <a:pt x="15812" y="6171"/>
                    </a:cubicBezTo>
                    <a:cubicBezTo>
                      <a:pt x="15412" y="5604"/>
                      <a:pt x="14911" y="5071"/>
                      <a:pt x="14344" y="4604"/>
                    </a:cubicBezTo>
                    <a:cubicBezTo>
                      <a:pt x="13744" y="4170"/>
                      <a:pt x="13177" y="3770"/>
                      <a:pt x="12510" y="3536"/>
                    </a:cubicBezTo>
                    <a:cubicBezTo>
                      <a:pt x="12476" y="3503"/>
                      <a:pt x="12376" y="3503"/>
                      <a:pt x="12343" y="3503"/>
                    </a:cubicBezTo>
                    <a:lnTo>
                      <a:pt x="12209" y="3503"/>
                    </a:lnTo>
                    <a:cubicBezTo>
                      <a:pt x="12043" y="3503"/>
                      <a:pt x="11976" y="3569"/>
                      <a:pt x="11876" y="3603"/>
                    </a:cubicBezTo>
                    <a:cubicBezTo>
                      <a:pt x="9774" y="5437"/>
                      <a:pt x="7673" y="7272"/>
                      <a:pt x="5571" y="9174"/>
                    </a:cubicBezTo>
                    <a:lnTo>
                      <a:pt x="5571" y="9174"/>
                    </a:lnTo>
                    <a:cubicBezTo>
                      <a:pt x="7439" y="7005"/>
                      <a:pt x="9107" y="4937"/>
                      <a:pt x="10742" y="2936"/>
                    </a:cubicBezTo>
                    <a:cubicBezTo>
                      <a:pt x="10842" y="2836"/>
                      <a:pt x="10875" y="2669"/>
                      <a:pt x="10775" y="2535"/>
                    </a:cubicBezTo>
                    <a:cubicBezTo>
                      <a:pt x="10775" y="2502"/>
                      <a:pt x="10742" y="2435"/>
                      <a:pt x="10708" y="2369"/>
                    </a:cubicBezTo>
                    <a:cubicBezTo>
                      <a:pt x="10308" y="1868"/>
                      <a:pt x="9808" y="1401"/>
                      <a:pt x="9241" y="1001"/>
                    </a:cubicBezTo>
                    <a:cubicBezTo>
                      <a:pt x="8674" y="567"/>
                      <a:pt x="8073" y="234"/>
                      <a:pt x="7506" y="34"/>
                    </a:cubicBezTo>
                    <a:cubicBezTo>
                      <a:pt x="7473" y="34"/>
                      <a:pt x="7406" y="0"/>
                      <a:pt x="7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2" name="Google Shape;402;p36"/>
            <p:cNvGrpSpPr/>
            <p:nvPr/>
          </p:nvGrpSpPr>
          <p:grpSpPr>
            <a:xfrm rot="7155519" flipH="1">
              <a:off x="8090673" y="3471178"/>
              <a:ext cx="511016" cy="1377443"/>
              <a:chOff x="3369975" y="1311388"/>
              <a:chExt cx="211000" cy="568750"/>
            </a:xfrm>
          </p:grpSpPr>
          <p:sp>
            <p:nvSpPr>
              <p:cNvPr id="403" name="Google Shape;403;p36"/>
              <p:cNvSpPr/>
              <p:nvPr/>
            </p:nvSpPr>
            <p:spPr>
              <a:xfrm>
                <a:off x="3540925" y="1311388"/>
                <a:ext cx="32550" cy="6090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2436" extrusionOk="0">
                    <a:moveTo>
                      <a:pt x="568" y="0"/>
                    </a:moveTo>
                    <a:cubicBezTo>
                      <a:pt x="434" y="0"/>
                      <a:pt x="301" y="100"/>
                      <a:pt x="168" y="167"/>
                    </a:cubicBezTo>
                    <a:cubicBezTo>
                      <a:pt x="101" y="267"/>
                      <a:pt x="1" y="434"/>
                      <a:pt x="34" y="567"/>
                    </a:cubicBezTo>
                    <a:cubicBezTo>
                      <a:pt x="134" y="1001"/>
                      <a:pt x="168" y="1468"/>
                      <a:pt x="201" y="1935"/>
                    </a:cubicBezTo>
                    <a:cubicBezTo>
                      <a:pt x="201" y="2235"/>
                      <a:pt x="501" y="2435"/>
                      <a:pt x="801" y="2435"/>
                    </a:cubicBezTo>
                    <a:cubicBezTo>
                      <a:pt x="1102" y="2402"/>
                      <a:pt x="1302" y="2135"/>
                      <a:pt x="1302" y="1835"/>
                    </a:cubicBezTo>
                    <a:cubicBezTo>
                      <a:pt x="1268" y="1401"/>
                      <a:pt x="1235" y="934"/>
                      <a:pt x="1135" y="467"/>
                    </a:cubicBezTo>
                    <a:cubicBezTo>
                      <a:pt x="1102" y="334"/>
                      <a:pt x="1035" y="234"/>
                      <a:pt x="968" y="133"/>
                    </a:cubicBezTo>
                    <a:cubicBezTo>
                      <a:pt x="868" y="67"/>
                      <a:pt x="768" y="0"/>
                      <a:pt x="6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6"/>
              <p:cNvSpPr/>
              <p:nvPr/>
            </p:nvSpPr>
            <p:spPr>
              <a:xfrm>
                <a:off x="3555100" y="1410613"/>
                <a:ext cx="25875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564" extrusionOk="0">
                    <a:moveTo>
                      <a:pt x="34" y="1635"/>
                    </a:moveTo>
                    <a:lnTo>
                      <a:pt x="34" y="1702"/>
                    </a:lnTo>
                    <a:cubicBezTo>
                      <a:pt x="1" y="1702"/>
                      <a:pt x="1" y="1668"/>
                      <a:pt x="34" y="1635"/>
                    </a:cubicBezTo>
                    <a:close/>
                    <a:moveTo>
                      <a:pt x="501" y="1"/>
                    </a:moveTo>
                    <a:cubicBezTo>
                      <a:pt x="201" y="34"/>
                      <a:pt x="1" y="301"/>
                      <a:pt x="1" y="601"/>
                    </a:cubicBezTo>
                    <a:lnTo>
                      <a:pt x="1" y="1768"/>
                    </a:lnTo>
                    <a:lnTo>
                      <a:pt x="1" y="1969"/>
                    </a:lnTo>
                    <a:cubicBezTo>
                      <a:pt x="1" y="2102"/>
                      <a:pt x="1" y="2202"/>
                      <a:pt x="68" y="2336"/>
                    </a:cubicBezTo>
                    <a:cubicBezTo>
                      <a:pt x="168" y="2469"/>
                      <a:pt x="268" y="2536"/>
                      <a:pt x="401" y="2536"/>
                    </a:cubicBezTo>
                    <a:cubicBezTo>
                      <a:pt x="440" y="2555"/>
                      <a:pt x="482" y="2563"/>
                      <a:pt x="524" y="2563"/>
                    </a:cubicBezTo>
                    <a:cubicBezTo>
                      <a:pt x="624" y="2563"/>
                      <a:pt x="721" y="2516"/>
                      <a:pt x="768" y="2469"/>
                    </a:cubicBezTo>
                    <a:cubicBezTo>
                      <a:pt x="902" y="2369"/>
                      <a:pt x="1002" y="2269"/>
                      <a:pt x="1002" y="2135"/>
                    </a:cubicBezTo>
                    <a:cubicBezTo>
                      <a:pt x="1035" y="1602"/>
                      <a:pt x="1035" y="1035"/>
                      <a:pt x="1035" y="468"/>
                    </a:cubicBezTo>
                    <a:cubicBezTo>
                      <a:pt x="1035" y="201"/>
                      <a:pt x="768" y="1"/>
                      <a:pt x="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6"/>
              <p:cNvSpPr/>
              <p:nvPr/>
            </p:nvSpPr>
            <p:spPr>
              <a:xfrm>
                <a:off x="3540925" y="1510688"/>
                <a:ext cx="3672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2949" extrusionOk="0">
                    <a:moveTo>
                      <a:pt x="935" y="0"/>
                    </a:moveTo>
                    <a:cubicBezTo>
                      <a:pt x="668" y="34"/>
                      <a:pt x="468" y="201"/>
                      <a:pt x="434" y="467"/>
                    </a:cubicBezTo>
                    <a:cubicBezTo>
                      <a:pt x="301" y="1101"/>
                      <a:pt x="234" y="1702"/>
                      <a:pt x="68" y="2335"/>
                    </a:cubicBezTo>
                    <a:cubicBezTo>
                      <a:pt x="1" y="2469"/>
                      <a:pt x="68" y="2636"/>
                      <a:pt x="134" y="2702"/>
                    </a:cubicBezTo>
                    <a:cubicBezTo>
                      <a:pt x="201" y="2836"/>
                      <a:pt x="334" y="2936"/>
                      <a:pt x="468" y="2936"/>
                    </a:cubicBezTo>
                    <a:cubicBezTo>
                      <a:pt x="501" y="2944"/>
                      <a:pt x="537" y="2948"/>
                      <a:pt x="572" y="2948"/>
                    </a:cubicBezTo>
                    <a:cubicBezTo>
                      <a:pt x="678" y="2948"/>
                      <a:pt x="785" y="2911"/>
                      <a:pt x="835" y="2836"/>
                    </a:cubicBezTo>
                    <a:cubicBezTo>
                      <a:pt x="968" y="2769"/>
                      <a:pt x="1002" y="2636"/>
                      <a:pt x="1068" y="2502"/>
                    </a:cubicBezTo>
                    <a:cubicBezTo>
                      <a:pt x="1268" y="1868"/>
                      <a:pt x="1335" y="1268"/>
                      <a:pt x="1435" y="634"/>
                    </a:cubicBezTo>
                    <a:cubicBezTo>
                      <a:pt x="1469" y="334"/>
                      <a:pt x="1302" y="100"/>
                      <a:pt x="10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6"/>
              <p:cNvSpPr/>
              <p:nvPr/>
            </p:nvSpPr>
            <p:spPr>
              <a:xfrm>
                <a:off x="3498400" y="1623063"/>
                <a:ext cx="47550" cy="6642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2657" extrusionOk="0">
                    <a:moveTo>
                      <a:pt x="1299" y="0"/>
                    </a:moveTo>
                    <a:cubicBezTo>
                      <a:pt x="1082" y="0"/>
                      <a:pt x="952" y="74"/>
                      <a:pt x="868" y="242"/>
                    </a:cubicBezTo>
                    <a:cubicBezTo>
                      <a:pt x="668" y="809"/>
                      <a:pt x="434" y="1376"/>
                      <a:pt x="134" y="1877"/>
                    </a:cubicBezTo>
                    <a:cubicBezTo>
                      <a:pt x="1" y="2143"/>
                      <a:pt x="134" y="2477"/>
                      <a:pt x="368" y="2577"/>
                    </a:cubicBezTo>
                    <a:cubicBezTo>
                      <a:pt x="465" y="2626"/>
                      <a:pt x="563" y="2657"/>
                      <a:pt x="674" y="2657"/>
                    </a:cubicBezTo>
                    <a:cubicBezTo>
                      <a:pt x="714" y="2657"/>
                      <a:pt x="756" y="2653"/>
                      <a:pt x="801" y="2644"/>
                    </a:cubicBezTo>
                    <a:cubicBezTo>
                      <a:pt x="935" y="2577"/>
                      <a:pt x="1001" y="2510"/>
                      <a:pt x="1068" y="2377"/>
                    </a:cubicBezTo>
                    <a:cubicBezTo>
                      <a:pt x="1368" y="1877"/>
                      <a:pt x="1568" y="1310"/>
                      <a:pt x="1835" y="742"/>
                    </a:cubicBezTo>
                    <a:cubicBezTo>
                      <a:pt x="1869" y="642"/>
                      <a:pt x="1902" y="509"/>
                      <a:pt x="1869" y="342"/>
                    </a:cubicBezTo>
                    <a:cubicBezTo>
                      <a:pt x="1835" y="209"/>
                      <a:pt x="1735" y="75"/>
                      <a:pt x="1635" y="42"/>
                    </a:cubicBezTo>
                    <a:cubicBezTo>
                      <a:pt x="1535" y="9"/>
                      <a:pt x="1468" y="9"/>
                      <a:pt x="1435" y="9"/>
                    </a:cubicBezTo>
                    <a:cubicBezTo>
                      <a:pt x="1386" y="3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6"/>
              <p:cNvSpPr/>
              <p:nvPr/>
            </p:nvSpPr>
            <p:spPr>
              <a:xfrm>
                <a:off x="3444200" y="1725838"/>
                <a:ext cx="53400" cy="5977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2391" extrusionOk="0">
                    <a:moveTo>
                      <a:pt x="1535" y="1"/>
                    </a:moveTo>
                    <a:cubicBezTo>
                      <a:pt x="1335" y="1"/>
                      <a:pt x="1135" y="101"/>
                      <a:pt x="1034" y="267"/>
                    </a:cubicBezTo>
                    <a:cubicBezTo>
                      <a:pt x="968" y="401"/>
                      <a:pt x="868" y="568"/>
                      <a:pt x="801" y="701"/>
                    </a:cubicBezTo>
                    <a:cubicBezTo>
                      <a:pt x="601" y="968"/>
                      <a:pt x="367" y="1268"/>
                      <a:pt x="167" y="1535"/>
                    </a:cubicBezTo>
                    <a:cubicBezTo>
                      <a:pt x="0" y="1735"/>
                      <a:pt x="0" y="2069"/>
                      <a:pt x="201" y="2269"/>
                    </a:cubicBezTo>
                    <a:cubicBezTo>
                      <a:pt x="312" y="2348"/>
                      <a:pt x="454" y="2390"/>
                      <a:pt x="590" y="2390"/>
                    </a:cubicBezTo>
                    <a:cubicBezTo>
                      <a:pt x="739" y="2390"/>
                      <a:pt x="881" y="2340"/>
                      <a:pt x="968" y="2235"/>
                    </a:cubicBezTo>
                    <a:cubicBezTo>
                      <a:pt x="1335" y="1735"/>
                      <a:pt x="1702" y="1268"/>
                      <a:pt x="2002" y="734"/>
                    </a:cubicBezTo>
                    <a:cubicBezTo>
                      <a:pt x="2135" y="501"/>
                      <a:pt x="2002" y="167"/>
                      <a:pt x="1768" y="34"/>
                    </a:cubicBezTo>
                    <a:cubicBezTo>
                      <a:pt x="1668" y="1"/>
                      <a:pt x="1602" y="1"/>
                      <a:pt x="15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6"/>
              <p:cNvSpPr/>
              <p:nvPr/>
            </p:nvSpPr>
            <p:spPr>
              <a:xfrm>
                <a:off x="3369975" y="1814238"/>
                <a:ext cx="60900" cy="659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636" extrusionOk="0">
                    <a:moveTo>
                      <a:pt x="1902" y="0"/>
                    </a:moveTo>
                    <a:cubicBezTo>
                      <a:pt x="1769" y="0"/>
                      <a:pt x="1602" y="67"/>
                      <a:pt x="1568" y="167"/>
                    </a:cubicBezTo>
                    <a:cubicBezTo>
                      <a:pt x="1135" y="734"/>
                      <a:pt x="634" y="1235"/>
                      <a:pt x="134" y="1735"/>
                    </a:cubicBezTo>
                    <a:cubicBezTo>
                      <a:pt x="67" y="1835"/>
                      <a:pt x="1" y="2002"/>
                      <a:pt x="1" y="2135"/>
                    </a:cubicBezTo>
                    <a:cubicBezTo>
                      <a:pt x="1" y="2235"/>
                      <a:pt x="101" y="2369"/>
                      <a:pt x="167" y="2502"/>
                    </a:cubicBezTo>
                    <a:cubicBezTo>
                      <a:pt x="301" y="2569"/>
                      <a:pt x="434" y="2636"/>
                      <a:pt x="568" y="2636"/>
                    </a:cubicBezTo>
                    <a:cubicBezTo>
                      <a:pt x="668" y="2636"/>
                      <a:pt x="801" y="2536"/>
                      <a:pt x="901" y="2469"/>
                    </a:cubicBezTo>
                    <a:cubicBezTo>
                      <a:pt x="1402" y="1968"/>
                      <a:pt x="1902" y="1468"/>
                      <a:pt x="2302" y="868"/>
                    </a:cubicBezTo>
                    <a:cubicBezTo>
                      <a:pt x="2402" y="734"/>
                      <a:pt x="2436" y="634"/>
                      <a:pt x="2436" y="501"/>
                    </a:cubicBezTo>
                    <a:cubicBezTo>
                      <a:pt x="2436" y="367"/>
                      <a:pt x="2336" y="234"/>
                      <a:pt x="2269" y="134"/>
                    </a:cubicBezTo>
                    <a:cubicBezTo>
                      <a:pt x="2169" y="34"/>
                      <a:pt x="2069" y="0"/>
                      <a:pt x="19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9" name="Google Shape;409;p36"/>
          <p:cNvGrpSpPr/>
          <p:nvPr/>
        </p:nvGrpSpPr>
        <p:grpSpPr>
          <a:xfrm>
            <a:off x="6761627" y="344556"/>
            <a:ext cx="1982407" cy="1651335"/>
            <a:chOff x="6260538" y="192100"/>
            <a:chExt cx="2221932" cy="1850857"/>
          </a:xfrm>
        </p:grpSpPr>
        <p:sp>
          <p:nvSpPr>
            <p:cNvPr id="410" name="Google Shape;410;p36"/>
            <p:cNvSpPr/>
            <p:nvPr/>
          </p:nvSpPr>
          <p:spPr>
            <a:xfrm rot="1050147">
              <a:off x="6417762" y="447935"/>
              <a:ext cx="1907485" cy="1339187"/>
            </a:xfrm>
            <a:custGeom>
              <a:avLst/>
              <a:gdLst/>
              <a:ahLst/>
              <a:cxnLst/>
              <a:rect l="l" t="t" r="r" b="b"/>
              <a:pathLst>
                <a:path w="43198" h="30328" extrusionOk="0">
                  <a:moveTo>
                    <a:pt x="21526" y="0"/>
                  </a:moveTo>
                  <a:cubicBezTo>
                    <a:pt x="15938" y="0"/>
                    <a:pt x="9543" y="411"/>
                    <a:pt x="5904" y="3875"/>
                  </a:cubicBezTo>
                  <a:cubicBezTo>
                    <a:pt x="1401" y="8211"/>
                    <a:pt x="0" y="19186"/>
                    <a:pt x="5337" y="23389"/>
                  </a:cubicBezTo>
                  <a:cubicBezTo>
                    <a:pt x="8864" y="26197"/>
                    <a:pt x="14236" y="26811"/>
                    <a:pt x="19274" y="26811"/>
                  </a:cubicBezTo>
                  <a:cubicBezTo>
                    <a:pt x="21717" y="26811"/>
                    <a:pt x="24082" y="26667"/>
                    <a:pt x="26119" y="26558"/>
                  </a:cubicBezTo>
                  <a:lnTo>
                    <a:pt x="26119" y="26558"/>
                  </a:lnTo>
                  <a:cubicBezTo>
                    <a:pt x="25719" y="27492"/>
                    <a:pt x="23550" y="30227"/>
                    <a:pt x="24584" y="30327"/>
                  </a:cubicBezTo>
                  <a:cubicBezTo>
                    <a:pt x="24594" y="30328"/>
                    <a:pt x="24604" y="30328"/>
                    <a:pt x="24614" y="30328"/>
                  </a:cubicBezTo>
                  <a:cubicBezTo>
                    <a:pt x="26048" y="30328"/>
                    <a:pt x="32757" y="25724"/>
                    <a:pt x="32757" y="25724"/>
                  </a:cubicBezTo>
                  <a:cubicBezTo>
                    <a:pt x="32757" y="25724"/>
                    <a:pt x="34558" y="25324"/>
                    <a:pt x="35192" y="25057"/>
                  </a:cubicBezTo>
                  <a:cubicBezTo>
                    <a:pt x="41230" y="22655"/>
                    <a:pt x="43198" y="16217"/>
                    <a:pt x="42597" y="10246"/>
                  </a:cubicBezTo>
                  <a:cubicBezTo>
                    <a:pt x="42230" y="6744"/>
                    <a:pt x="41063" y="3174"/>
                    <a:pt x="37727" y="1473"/>
                  </a:cubicBezTo>
                  <a:cubicBezTo>
                    <a:pt x="35247" y="194"/>
                    <a:pt x="32092" y="18"/>
                    <a:pt x="29159" y="18"/>
                  </a:cubicBezTo>
                  <a:cubicBezTo>
                    <a:pt x="28344" y="18"/>
                    <a:pt x="27547" y="32"/>
                    <a:pt x="26786" y="39"/>
                  </a:cubicBezTo>
                  <a:cubicBezTo>
                    <a:pt x="26657" y="40"/>
                    <a:pt x="26526" y="40"/>
                    <a:pt x="26394" y="40"/>
                  </a:cubicBezTo>
                  <a:cubicBezTo>
                    <a:pt x="24920" y="40"/>
                    <a:pt x="23262" y="0"/>
                    <a:pt x="21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1" name="Google Shape;411;p36"/>
            <p:cNvGrpSpPr/>
            <p:nvPr/>
          </p:nvGrpSpPr>
          <p:grpSpPr>
            <a:xfrm rot="1339852">
              <a:off x="6850204" y="754040"/>
              <a:ext cx="1171851" cy="555272"/>
              <a:chOff x="1425538" y="2323664"/>
              <a:chExt cx="427837" cy="131258"/>
            </a:xfrm>
          </p:grpSpPr>
          <p:sp>
            <p:nvSpPr>
              <p:cNvPr id="412" name="Google Shape;412;p36"/>
              <p:cNvSpPr/>
              <p:nvPr/>
            </p:nvSpPr>
            <p:spPr>
              <a:xfrm rot="-298630">
                <a:off x="1426277" y="2342092"/>
                <a:ext cx="426359" cy="35677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27" extrusionOk="0">
                    <a:moveTo>
                      <a:pt x="326" y="1"/>
                    </a:moveTo>
                    <a:cubicBezTo>
                      <a:pt x="276" y="1"/>
                      <a:pt x="234" y="17"/>
                      <a:pt x="201" y="51"/>
                    </a:cubicBezTo>
                    <a:cubicBezTo>
                      <a:pt x="101" y="84"/>
                      <a:pt x="67" y="117"/>
                      <a:pt x="67" y="151"/>
                    </a:cubicBezTo>
                    <a:cubicBezTo>
                      <a:pt x="1" y="284"/>
                      <a:pt x="34" y="484"/>
                      <a:pt x="201" y="718"/>
                    </a:cubicBezTo>
                    <a:cubicBezTo>
                      <a:pt x="368" y="918"/>
                      <a:pt x="568" y="1085"/>
                      <a:pt x="868" y="1218"/>
                    </a:cubicBezTo>
                    <a:cubicBezTo>
                      <a:pt x="1146" y="1357"/>
                      <a:pt x="1424" y="1427"/>
                      <a:pt x="1644" y="1427"/>
                    </a:cubicBezTo>
                    <a:cubicBezTo>
                      <a:pt x="1688" y="1427"/>
                      <a:pt x="1730" y="1424"/>
                      <a:pt x="1769" y="1418"/>
                    </a:cubicBezTo>
                    <a:cubicBezTo>
                      <a:pt x="1869" y="1418"/>
                      <a:pt x="1935" y="1385"/>
                      <a:pt x="2035" y="1385"/>
                    </a:cubicBezTo>
                    <a:cubicBezTo>
                      <a:pt x="2102" y="1318"/>
                      <a:pt x="2135" y="1285"/>
                      <a:pt x="2202" y="1251"/>
                    </a:cubicBezTo>
                    <a:cubicBezTo>
                      <a:pt x="2269" y="1118"/>
                      <a:pt x="2236" y="918"/>
                      <a:pt x="2069" y="751"/>
                    </a:cubicBezTo>
                    <a:cubicBezTo>
                      <a:pt x="1902" y="551"/>
                      <a:pt x="1702" y="384"/>
                      <a:pt x="1402" y="251"/>
                    </a:cubicBezTo>
                    <a:cubicBezTo>
                      <a:pt x="1139" y="120"/>
                      <a:pt x="877" y="30"/>
                      <a:pt x="663" y="30"/>
                    </a:cubicBezTo>
                    <a:cubicBezTo>
                      <a:pt x="605" y="30"/>
                      <a:pt x="551" y="36"/>
                      <a:pt x="501" y="51"/>
                    </a:cubicBezTo>
                    <a:cubicBezTo>
                      <a:pt x="434" y="17"/>
                      <a:pt x="37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6"/>
              <p:cNvSpPr/>
              <p:nvPr/>
            </p:nvSpPr>
            <p:spPr>
              <a:xfrm rot="-298630">
                <a:off x="1426277" y="2400817"/>
                <a:ext cx="426359" cy="35677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27" extrusionOk="0">
                    <a:moveTo>
                      <a:pt x="326" y="1"/>
                    </a:moveTo>
                    <a:cubicBezTo>
                      <a:pt x="276" y="1"/>
                      <a:pt x="234" y="17"/>
                      <a:pt x="201" y="51"/>
                    </a:cubicBezTo>
                    <a:cubicBezTo>
                      <a:pt x="101" y="84"/>
                      <a:pt x="67" y="117"/>
                      <a:pt x="67" y="151"/>
                    </a:cubicBezTo>
                    <a:cubicBezTo>
                      <a:pt x="1" y="284"/>
                      <a:pt x="34" y="484"/>
                      <a:pt x="201" y="718"/>
                    </a:cubicBezTo>
                    <a:cubicBezTo>
                      <a:pt x="368" y="918"/>
                      <a:pt x="568" y="1085"/>
                      <a:pt x="868" y="1218"/>
                    </a:cubicBezTo>
                    <a:cubicBezTo>
                      <a:pt x="1146" y="1357"/>
                      <a:pt x="1424" y="1427"/>
                      <a:pt x="1644" y="1427"/>
                    </a:cubicBezTo>
                    <a:cubicBezTo>
                      <a:pt x="1688" y="1427"/>
                      <a:pt x="1730" y="1424"/>
                      <a:pt x="1769" y="1418"/>
                    </a:cubicBezTo>
                    <a:cubicBezTo>
                      <a:pt x="1869" y="1418"/>
                      <a:pt x="1935" y="1385"/>
                      <a:pt x="2035" y="1385"/>
                    </a:cubicBezTo>
                    <a:cubicBezTo>
                      <a:pt x="2102" y="1318"/>
                      <a:pt x="2135" y="1285"/>
                      <a:pt x="2202" y="1251"/>
                    </a:cubicBezTo>
                    <a:cubicBezTo>
                      <a:pt x="2269" y="1118"/>
                      <a:pt x="2236" y="918"/>
                      <a:pt x="2069" y="751"/>
                    </a:cubicBezTo>
                    <a:cubicBezTo>
                      <a:pt x="1902" y="551"/>
                      <a:pt x="1702" y="384"/>
                      <a:pt x="1402" y="251"/>
                    </a:cubicBezTo>
                    <a:cubicBezTo>
                      <a:pt x="1139" y="120"/>
                      <a:pt x="877" y="30"/>
                      <a:pt x="663" y="30"/>
                    </a:cubicBezTo>
                    <a:cubicBezTo>
                      <a:pt x="605" y="30"/>
                      <a:pt x="551" y="36"/>
                      <a:pt x="501" y="51"/>
                    </a:cubicBezTo>
                    <a:cubicBezTo>
                      <a:pt x="434" y="17"/>
                      <a:pt x="37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4" name="Google Shape;414;p36"/>
          <p:cNvSpPr txBox="1">
            <a:spLocks noGrp="1"/>
          </p:cNvSpPr>
          <p:nvPr>
            <p:ph type="ctrTitle"/>
          </p:nvPr>
        </p:nvSpPr>
        <p:spPr>
          <a:xfrm>
            <a:off x="1749451" y="1244400"/>
            <a:ext cx="5645100" cy="18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BAGIAN-BAGIAN TUMBUHAN</a:t>
            </a:r>
            <a:endParaRPr sz="6600" dirty="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415" name="Google Shape;415;p36"/>
          <p:cNvSpPr txBox="1">
            <a:spLocks noGrp="1"/>
          </p:cNvSpPr>
          <p:nvPr>
            <p:ph type="subTitle" idx="1"/>
          </p:nvPr>
        </p:nvSpPr>
        <p:spPr>
          <a:xfrm>
            <a:off x="2691600" y="2922831"/>
            <a:ext cx="3760800" cy="11032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ILMU PENGETAHUAN ALAM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</a:rPr>
              <a:t>KELAS IV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TEMA 3</a:t>
            </a:r>
            <a:endParaRPr sz="2000" b="1" dirty="0">
              <a:solidFill>
                <a:schemeClr val="lt1"/>
              </a:solidFill>
            </a:endParaRPr>
          </a:p>
        </p:txBody>
      </p:sp>
      <p:grpSp>
        <p:nvGrpSpPr>
          <p:cNvPr id="416" name="Google Shape;416;p36"/>
          <p:cNvGrpSpPr/>
          <p:nvPr/>
        </p:nvGrpSpPr>
        <p:grpSpPr>
          <a:xfrm rot="-762978" flipH="1">
            <a:off x="606816" y="2101913"/>
            <a:ext cx="568060" cy="591305"/>
            <a:chOff x="2079900" y="3077638"/>
            <a:chExt cx="367775" cy="382800"/>
          </a:xfrm>
        </p:grpSpPr>
        <p:sp>
          <p:nvSpPr>
            <p:cNvPr id="417" name="Google Shape;417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36"/>
          <p:cNvGrpSpPr/>
          <p:nvPr/>
        </p:nvGrpSpPr>
        <p:grpSpPr>
          <a:xfrm rot="1362545" flipH="1">
            <a:off x="4527336" y="4320801"/>
            <a:ext cx="390589" cy="406616"/>
            <a:chOff x="2079900" y="3077638"/>
            <a:chExt cx="367775" cy="382800"/>
          </a:xfrm>
        </p:grpSpPr>
        <p:sp>
          <p:nvSpPr>
            <p:cNvPr id="422" name="Google Shape;422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6"/>
          <p:cNvGrpSpPr/>
          <p:nvPr/>
        </p:nvGrpSpPr>
        <p:grpSpPr>
          <a:xfrm rot="834706">
            <a:off x="7945408" y="2133602"/>
            <a:ext cx="312053" cy="323641"/>
            <a:chOff x="2079900" y="3077638"/>
            <a:chExt cx="367775" cy="382800"/>
          </a:xfrm>
        </p:grpSpPr>
        <p:sp>
          <p:nvSpPr>
            <p:cNvPr id="427" name="Google Shape;427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" name="Google Shape;431;p36"/>
          <p:cNvGrpSpPr/>
          <p:nvPr/>
        </p:nvGrpSpPr>
        <p:grpSpPr>
          <a:xfrm rot="-1365263">
            <a:off x="5894362" y="508766"/>
            <a:ext cx="312072" cy="323661"/>
            <a:chOff x="2079900" y="3077638"/>
            <a:chExt cx="367775" cy="382800"/>
          </a:xfrm>
        </p:grpSpPr>
        <p:sp>
          <p:nvSpPr>
            <p:cNvPr id="432" name="Google Shape;432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36"/>
          <p:cNvGrpSpPr/>
          <p:nvPr/>
        </p:nvGrpSpPr>
        <p:grpSpPr>
          <a:xfrm rot="533694">
            <a:off x="1355678" y="294603"/>
            <a:ext cx="968195" cy="1570552"/>
            <a:chOff x="3035825" y="238150"/>
            <a:chExt cx="3118850" cy="5059225"/>
          </a:xfrm>
        </p:grpSpPr>
        <p:sp>
          <p:nvSpPr>
            <p:cNvPr id="437" name="Google Shape;437;p36"/>
            <p:cNvSpPr/>
            <p:nvPr/>
          </p:nvSpPr>
          <p:spPr>
            <a:xfrm>
              <a:off x="3085775" y="1392075"/>
              <a:ext cx="2680425" cy="2875025"/>
            </a:xfrm>
            <a:custGeom>
              <a:avLst/>
              <a:gdLst/>
              <a:ahLst/>
              <a:cxnLst/>
              <a:rect l="l" t="t" r="r" b="b"/>
              <a:pathLst>
                <a:path w="107217" h="115001" extrusionOk="0">
                  <a:moveTo>
                    <a:pt x="30714" y="1"/>
                  </a:moveTo>
                  <a:cubicBezTo>
                    <a:pt x="30665" y="1"/>
                    <a:pt x="30638" y="5"/>
                    <a:pt x="30634" y="14"/>
                  </a:cubicBezTo>
                  <a:lnTo>
                    <a:pt x="30634" y="236"/>
                  </a:lnTo>
                  <a:cubicBezTo>
                    <a:pt x="30190" y="458"/>
                    <a:pt x="1" y="88806"/>
                    <a:pt x="1" y="89028"/>
                  </a:cubicBezTo>
                  <a:cubicBezTo>
                    <a:pt x="847" y="87879"/>
                    <a:pt x="2666" y="87406"/>
                    <a:pt x="4905" y="87406"/>
                  </a:cubicBezTo>
                  <a:cubicBezTo>
                    <a:pt x="10883" y="87406"/>
                    <a:pt x="19857" y="90783"/>
                    <a:pt x="21311" y="93690"/>
                  </a:cubicBezTo>
                  <a:cubicBezTo>
                    <a:pt x="21533" y="94356"/>
                    <a:pt x="21533" y="94800"/>
                    <a:pt x="21755" y="95022"/>
                  </a:cubicBezTo>
                  <a:cubicBezTo>
                    <a:pt x="22199" y="95466"/>
                    <a:pt x="22199" y="95688"/>
                    <a:pt x="22421" y="95910"/>
                  </a:cubicBezTo>
                  <a:lnTo>
                    <a:pt x="22643" y="96132"/>
                  </a:lnTo>
                  <a:lnTo>
                    <a:pt x="22865" y="96132"/>
                  </a:lnTo>
                  <a:lnTo>
                    <a:pt x="23530" y="95688"/>
                  </a:lnTo>
                  <a:cubicBezTo>
                    <a:pt x="23752" y="95244"/>
                    <a:pt x="24196" y="95022"/>
                    <a:pt x="24418" y="94578"/>
                  </a:cubicBezTo>
                  <a:cubicBezTo>
                    <a:pt x="24627" y="93951"/>
                    <a:pt x="30934" y="87620"/>
                    <a:pt x="35747" y="87620"/>
                  </a:cubicBezTo>
                  <a:cubicBezTo>
                    <a:pt x="36047" y="87620"/>
                    <a:pt x="36341" y="87644"/>
                    <a:pt x="36627" y="87697"/>
                  </a:cubicBezTo>
                  <a:cubicBezTo>
                    <a:pt x="43731" y="88584"/>
                    <a:pt x="49280" y="94578"/>
                    <a:pt x="50168" y="101681"/>
                  </a:cubicBezTo>
                  <a:lnTo>
                    <a:pt x="51056" y="105899"/>
                  </a:lnTo>
                  <a:cubicBezTo>
                    <a:pt x="52610" y="104567"/>
                    <a:pt x="54164" y="103235"/>
                    <a:pt x="55940" y="102125"/>
                  </a:cubicBezTo>
                  <a:cubicBezTo>
                    <a:pt x="58775" y="100442"/>
                    <a:pt x="61434" y="99572"/>
                    <a:pt x="63704" y="99572"/>
                  </a:cubicBezTo>
                  <a:cubicBezTo>
                    <a:pt x="67120" y="99572"/>
                    <a:pt x="69657" y="101543"/>
                    <a:pt x="70590" y="105677"/>
                  </a:cubicBezTo>
                  <a:lnTo>
                    <a:pt x="72810" y="115000"/>
                  </a:lnTo>
                  <a:lnTo>
                    <a:pt x="87683" y="78817"/>
                  </a:lnTo>
                  <a:lnTo>
                    <a:pt x="106995" y="28428"/>
                  </a:lnTo>
                  <a:cubicBezTo>
                    <a:pt x="107217" y="27984"/>
                    <a:pt x="92788" y="13777"/>
                    <a:pt x="88571" y="11779"/>
                  </a:cubicBezTo>
                  <a:cubicBezTo>
                    <a:pt x="85526" y="10257"/>
                    <a:pt x="33060" y="1"/>
                    <a:pt x="30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6"/>
            <p:cNvSpPr/>
            <p:nvPr/>
          </p:nvSpPr>
          <p:spPr>
            <a:xfrm>
              <a:off x="4450950" y="1351100"/>
              <a:ext cx="9900" cy="2500"/>
            </a:xfrm>
            <a:custGeom>
              <a:avLst/>
              <a:gdLst/>
              <a:ahLst/>
              <a:cxnLst/>
              <a:rect l="l" t="t" r="r" b="b"/>
              <a:pathLst>
                <a:path w="396" h="100" extrusionOk="0">
                  <a:moveTo>
                    <a:pt x="297" y="1"/>
                  </a:moveTo>
                  <a:cubicBezTo>
                    <a:pt x="247" y="1"/>
                    <a:pt x="149" y="25"/>
                    <a:pt x="1" y="99"/>
                  </a:cubicBezTo>
                  <a:cubicBezTo>
                    <a:pt x="297" y="99"/>
                    <a:pt x="395" y="1"/>
                    <a:pt x="297" y="1"/>
                  </a:cubicBezTo>
                  <a:close/>
                </a:path>
              </a:pathLst>
            </a:custGeom>
            <a:solidFill>
              <a:srgbClr val="FE9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6"/>
            <p:cNvSpPr/>
            <p:nvPr/>
          </p:nvSpPr>
          <p:spPr>
            <a:xfrm>
              <a:off x="3674025" y="1364675"/>
              <a:ext cx="1526125" cy="2547250"/>
            </a:xfrm>
            <a:custGeom>
              <a:avLst/>
              <a:gdLst/>
              <a:ahLst/>
              <a:cxnLst/>
              <a:rect l="l" t="t" r="r" b="b"/>
              <a:pathLst>
                <a:path w="61045" h="101890" extrusionOk="0">
                  <a:moveTo>
                    <a:pt x="31078" y="0"/>
                  </a:moveTo>
                  <a:lnTo>
                    <a:pt x="25306" y="18203"/>
                  </a:lnTo>
                  <a:lnTo>
                    <a:pt x="24418" y="20422"/>
                  </a:lnTo>
                  <a:lnTo>
                    <a:pt x="19091" y="36183"/>
                  </a:lnTo>
                  <a:lnTo>
                    <a:pt x="11543" y="58603"/>
                  </a:lnTo>
                  <a:lnTo>
                    <a:pt x="5328" y="77471"/>
                  </a:lnTo>
                  <a:lnTo>
                    <a:pt x="0" y="92344"/>
                  </a:lnTo>
                  <a:cubicBezTo>
                    <a:pt x="0" y="92344"/>
                    <a:pt x="7992" y="89458"/>
                    <a:pt x="9324" y="88793"/>
                  </a:cubicBezTo>
                  <a:cubicBezTo>
                    <a:pt x="10656" y="88571"/>
                    <a:pt x="11987" y="88349"/>
                    <a:pt x="13319" y="88349"/>
                  </a:cubicBezTo>
                  <a:cubicBezTo>
                    <a:pt x="14651" y="88349"/>
                    <a:pt x="15983" y="88571"/>
                    <a:pt x="17093" y="88793"/>
                  </a:cubicBezTo>
                  <a:cubicBezTo>
                    <a:pt x="18425" y="89014"/>
                    <a:pt x="19757" y="89680"/>
                    <a:pt x="20867" y="90568"/>
                  </a:cubicBezTo>
                  <a:cubicBezTo>
                    <a:pt x="21311" y="90790"/>
                    <a:pt x="21977" y="91456"/>
                    <a:pt x="22420" y="91900"/>
                  </a:cubicBezTo>
                  <a:cubicBezTo>
                    <a:pt x="23086" y="92566"/>
                    <a:pt x="30190" y="101889"/>
                    <a:pt x="30190" y="101889"/>
                  </a:cubicBezTo>
                  <a:cubicBezTo>
                    <a:pt x="38403" y="77915"/>
                    <a:pt x="45950" y="54829"/>
                    <a:pt x="54386" y="30634"/>
                  </a:cubicBezTo>
                  <a:lnTo>
                    <a:pt x="57715" y="20422"/>
                  </a:lnTo>
                  <a:lnTo>
                    <a:pt x="61045" y="9989"/>
                  </a:lnTo>
                  <a:cubicBezTo>
                    <a:pt x="59269" y="9101"/>
                    <a:pt x="57493" y="8657"/>
                    <a:pt x="55052" y="7769"/>
                  </a:cubicBezTo>
                  <a:cubicBezTo>
                    <a:pt x="51500" y="6216"/>
                    <a:pt x="47726" y="4662"/>
                    <a:pt x="44175" y="3552"/>
                  </a:cubicBezTo>
                  <a:cubicBezTo>
                    <a:pt x="39957" y="1998"/>
                    <a:pt x="35517" y="666"/>
                    <a:pt x="3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6"/>
            <p:cNvSpPr/>
            <p:nvPr/>
          </p:nvSpPr>
          <p:spPr>
            <a:xfrm>
              <a:off x="4861625" y="3651100"/>
              <a:ext cx="5575" cy="16650"/>
            </a:xfrm>
            <a:custGeom>
              <a:avLst/>
              <a:gdLst/>
              <a:ahLst/>
              <a:cxnLst/>
              <a:rect l="l" t="t" r="r" b="b"/>
              <a:pathLst>
                <a:path w="223" h="666" extrusionOk="0">
                  <a:moveTo>
                    <a:pt x="222" y="1"/>
                  </a:moveTo>
                  <a:cubicBezTo>
                    <a:pt x="221" y="221"/>
                    <a:pt x="0" y="222"/>
                    <a:pt x="0" y="665"/>
                  </a:cubicBezTo>
                  <a:cubicBezTo>
                    <a:pt x="0" y="444"/>
                    <a:pt x="221" y="222"/>
                    <a:pt x="222" y="1"/>
                  </a:cubicBezTo>
                  <a:close/>
                </a:path>
              </a:pathLst>
            </a:custGeom>
            <a:solidFill>
              <a:srgbClr val="EC9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6"/>
            <p:cNvSpPr/>
            <p:nvPr/>
          </p:nvSpPr>
          <p:spPr>
            <a:xfrm>
              <a:off x="3873800" y="238150"/>
              <a:ext cx="2280875" cy="1737000"/>
            </a:xfrm>
            <a:custGeom>
              <a:avLst/>
              <a:gdLst/>
              <a:ahLst/>
              <a:cxnLst/>
              <a:rect l="l" t="t" r="r" b="b"/>
              <a:pathLst>
                <a:path w="91235" h="69480" extrusionOk="0">
                  <a:moveTo>
                    <a:pt x="29799" y="1"/>
                  </a:moveTo>
                  <a:cubicBezTo>
                    <a:pt x="25151" y="1"/>
                    <a:pt x="21193" y="634"/>
                    <a:pt x="18425" y="1997"/>
                  </a:cubicBezTo>
                  <a:cubicBezTo>
                    <a:pt x="1" y="11098"/>
                    <a:pt x="1111" y="39512"/>
                    <a:pt x="1111" y="39512"/>
                  </a:cubicBezTo>
                  <a:cubicBezTo>
                    <a:pt x="1111" y="39512"/>
                    <a:pt x="68815" y="69479"/>
                    <a:pt x="71034" y="69479"/>
                  </a:cubicBezTo>
                  <a:cubicBezTo>
                    <a:pt x="84353" y="69479"/>
                    <a:pt x="91235" y="37736"/>
                    <a:pt x="88349" y="28191"/>
                  </a:cubicBezTo>
                  <a:cubicBezTo>
                    <a:pt x="83651" y="12110"/>
                    <a:pt x="50131" y="1"/>
                    <a:pt x="29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6"/>
            <p:cNvSpPr/>
            <p:nvPr/>
          </p:nvSpPr>
          <p:spPr>
            <a:xfrm>
              <a:off x="3746175" y="1092750"/>
              <a:ext cx="2136575" cy="1176525"/>
            </a:xfrm>
            <a:custGeom>
              <a:avLst/>
              <a:gdLst/>
              <a:ahLst/>
              <a:cxnLst/>
              <a:rect l="l" t="t" r="r" b="b"/>
              <a:pathLst>
                <a:path w="85463" h="47061" extrusionOk="0">
                  <a:moveTo>
                    <a:pt x="5106" y="0"/>
                  </a:moveTo>
                  <a:lnTo>
                    <a:pt x="4884" y="222"/>
                  </a:lnTo>
                  <a:cubicBezTo>
                    <a:pt x="2664" y="2442"/>
                    <a:pt x="1332" y="5328"/>
                    <a:pt x="666" y="8213"/>
                  </a:cubicBezTo>
                  <a:cubicBezTo>
                    <a:pt x="222" y="9767"/>
                    <a:pt x="222" y="11321"/>
                    <a:pt x="0" y="12653"/>
                  </a:cubicBezTo>
                  <a:cubicBezTo>
                    <a:pt x="0" y="14207"/>
                    <a:pt x="444" y="15761"/>
                    <a:pt x="888" y="17093"/>
                  </a:cubicBezTo>
                  <a:cubicBezTo>
                    <a:pt x="1110" y="17759"/>
                    <a:pt x="1554" y="17981"/>
                    <a:pt x="1776" y="17981"/>
                  </a:cubicBezTo>
                  <a:lnTo>
                    <a:pt x="2664" y="17981"/>
                  </a:lnTo>
                  <a:cubicBezTo>
                    <a:pt x="10877" y="18203"/>
                    <a:pt x="18869" y="19312"/>
                    <a:pt x="26860" y="21310"/>
                  </a:cubicBezTo>
                  <a:cubicBezTo>
                    <a:pt x="32631" y="22864"/>
                    <a:pt x="38181" y="24640"/>
                    <a:pt x="43508" y="26638"/>
                  </a:cubicBezTo>
                  <a:cubicBezTo>
                    <a:pt x="54829" y="31521"/>
                    <a:pt x="65706" y="37737"/>
                    <a:pt x="75695" y="44840"/>
                  </a:cubicBezTo>
                  <a:cubicBezTo>
                    <a:pt x="76139" y="45506"/>
                    <a:pt x="76805" y="45728"/>
                    <a:pt x="77249" y="46394"/>
                  </a:cubicBezTo>
                  <a:lnTo>
                    <a:pt x="78137" y="47060"/>
                  </a:lnTo>
                  <a:cubicBezTo>
                    <a:pt x="78581" y="46616"/>
                    <a:pt x="79247" y="45950"/>
                    <a:pt x="79691" y="45284"/>
                  </a:cubicBezTo>
                  <a:cubicBezTo>
                    <a:pt x="82799" y="40623"/>
                    <a:pt x="85463" y="36183"/>
                    <a:pt x="85463" y="30411"/>
                  </a:cubicBezTo>
                  <a:lnTo>
                    <a:pt x="85463" y="29746"/>
                  </a:lnTo>
                  <a:cubicBezTo>
                    <a:pt x="85019" y="29080"/>
                    <a:pt x="75029" y="21532"/>
                    <a:pt x="71034" y="19312"/>
                  </a:cubicBezTo>
                  <a:cubicBezTo>
                    <a:pt x="66594" y="16649"/>
                    <a:pt x="61933" y="14207"/>
                    <a:pt x="57271" y="12209"/>
                  </a:cubicBezTo>
                  <a:cubicBezTo>
                    <a:pt x="41067" y="4440"/>
                    <a:pt x="23308" y="222"/>
                    <a:pt x="5328" y="0"/>
                  </a:cubicBezTo>
                  <a:close/>
                </a:path>
              </a:pathLst>
            </a:custGeom>
            <a:solidFill>
              <a:srgbClr val="70C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6"/>
            <p:cNvSpPr/>
            <p:nvPr/>
          </p:nvSpPr>
          <p:spPr>
            <a:xfrm>
              <a:off x="3674025" y="2428875"/>
              <a:ext cx="233100" cy="330050"/>
            </a:xfrm>
            <a:custGeom>
              <a:avLst/>
              <a:gdLst/>
              <a:ahLst/>
              <a:cxnLst/>
              <a:rect l="l" t="t" r="r" b="b"/>
              <a:pathLst>
                <a:path w="9324" h="13202" extrusionOk="0">
                  <a:moveTo>
                    <a:pt x="6225" y="0"/>
                  </a:moveTo>
                  <a:cubicBezTo>
                    <a:pt x="4474" y="0"/>
                    <a:pt x="2133" y="2330"/>
                    <a:pt x="1110" y="5602"/>
                  </a:cubicBezTo>
                  <a:cubicBezTo>
                    <a:pt x="0" y="9154"/>
                    <a:pt x="666" y="12483"/>
                    <a:pt x="2664" y="13149"/>
                  </a:cubicBezTo>
                  <a:cubicBezTo>
                    <a:pt x="2804" y="13184"/>
                    <a:pt x="2950" y="13201"/>
                    <a:pt x="3100" y="13201"/>
                  </a:cubicBezTo>
                  <a:cubicBezTo>
                    <a:pt x="4850" y="13201"/>
                    <a:pt x="7191" y="10872"/>
                    <a:pt x="8214" y="7600"/>
                  </a:cubicBezTo>
                  <a:cubicBezTo>
                    <a:pt x="9324" y="4048"/>
                    <a:pt x="8658" y="718"/>
                    <a:pt x="6660" y="52"/>
                  </a:cubicBezTo>
                  <a:cubicBezTo>
                    <a:pt x="6520" y="17"/>
                    <a:pt x="6374" y="0"/>
                    <a:pt x="6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4972600" y="2789600"/>
              <a:ext cx="227550" cy="330050"/>
            </a:xfrm>
            <a:custGeom>
              <a:avLst/>
              <a:gdLst/>
              <a:ahLst/>
              <a:cxnLst/>
              <a:rect l="l" t="t" r="r" b="b"/>
              <a:pathLst>
                <a:path w="9102" h="13202" extrusionOk="0">
                  <a:moveTo>
                    <a:pt x="6180" y="0"/>
                  </a:moveTo>
                  <a:cubicBezTo>
                    <a:pt x="4286" y="0"/>
                    <a:pt x="2133" y="2330"/>
                    <a:pt x="1111" y="5602"/>
                  </a:cubicBezTo>
                  <a:cubicBezTo>
                    <a:pt x="1" y="9153"/>
                    <a:pt x="667" y="12483"/>
                    <a:pt x="2443" y="13149"/>
                  </a:cubicBezTo>
                  <a:cubicBezTo>
                    <a:pt x="2600" y="13184"/>
                    <a:pt x="2760" y="13201"/>
                    <a:pt x="2922" y="13201"/>
                  </a:cubicBezTo>
                  <a:cubicBezTo>
                    <a:pt x="4817" y="13201"/>
                    <a:pt x="6970" y="10871"/>
                    <a:pt x="7992" y="7600"/>
                  </a:cubicBezTo>
                  <a:cubicBezTo>
                    <a:pt x="9102" y="4048"/>
                    <a:pt x="8658" y="718"/>
                    <a:pt x="6660" y="52"/>
                  </a:cubicBezTo>
                  <a:cubicBezTo>
                    <a:pt x="6503" y="17"/>
                    <a:pt x="634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3918200" y="2705775"/>
              <a:ext cx="810250" cy="516625"/>
            </a:xfrm>
            <a:custGeom>
              <a:avLst/>
              <a:gdLst/>
              <a:ahLst/>
              <a:cxnLst/>
              <a:rect l="l" t="t" r="r" b="b"/>
              <a:pathLst>
                <a:path w="32410" h="20665" extrusionOk="0">
                  <a:moveTo>
                    <a:pt x="10142" y="0"/>
                  </a:moveTo>
                  <a:cubicBezTo>
                    <a:pt x="8531" y="0"/>
                    <a:pt x="6915" y="452"/>
                    <a:pt x="5550" y="1407"/>
                  </a:cubicBezTo>
                  <a:cubicBezTo>
                    <a:pt x="1" y="5625"/>
                    <a:pt x="3996" y="14504"/>
                    <a:pt x="8214" y="17834"/>
                  </a:cubicBezTo>
                  <a:cubicBezTo>
                    <a:pt x="10989" y="19721"/>
                    <a:pt x="14207" y="20664"/>
                    <a:pt x="17426" y="20664"/>
                  </a:cubicBezTo>
                  <a:cubicBezTo>
                    <a:pt x="20645" y="20664"/>
                    <a:pt x="23863" y="19721"/>
                    <a:pt x="26638" y="17834"/>
                  </a:cubicBezTo>
                  <a:cubicBezTo>
                    <a:pt x="31300" y="14504"/>
                    <a:pt x="32410" y="6069"/>
                    <a:pt x="25750" y="4071"/>
                  </a:cubicBezTo>
                  <a:cubicBezTo>
                    <a:pt x="25195" y="3960"/>
                    <a:pt x="24585" y="3905"/>
                    <a:pt x="23974" y="3905"/>
                  </a:cubicBezTo>
                  <a:cubicBezTo>
                    <a:pt x="23364" y="3905"/>
                    <a:pt x="22754" y="3960"/>
                    <a:pt x="22199" y="4071"/>
                  </a:cubicBezTo>
                  <a:cubicBezTo>
                    <a:pt x="20867" y="4515"/>
                    <a:pt x="19313" y="4515"/>
                    <a:pt x="17981" y="4515"/>
                  </a:cubicBezTo>
                  <a:cubicBezTo>
                    <a:pt x="15761" y="4071"/>
                    <a:pt x="14873" y="1629"/>
                    <a:pt x="13097" y="519"/>
                  </a:cubicBezTo>
                  <a:cubicBezTo>
                    <a:pt x="12157" y="177"/>
                    <a:pt x="11151" y="0"/>
                    <a:pt x="10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4384350" y="276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B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4384350" y="276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B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3696225" y="2124950"/>
              <a:ext cx="355200" cy="223425"/>
            </a:xfrm>
            <a:custGeom>
              <a:avLst/>
              <a:gdLst/>
              <a:ahLst/>
              <a:cxnLst/>
              <a:rect l="l" t="t" r="r" b="b"/>
              <a:pathLst>
                <a:path w="14208" h="8937" extrusionOk="0">
                  <a:moveTo>
                    <a:pt x="6882" y="1"/>
                  </a:moveTo>
                  <a:cubicBezTo>
                    <a:pt x="6438" y="1"/>
                    <a:pt x="5772" y="223"/>
                    <a:pt x="5106" y="223"/>
                  </a:cubicBezTo>
                  <a:cubicBezTo>
                    <a:pt x="1998" y="888"/>
                    <a:pt x="0" y="2886"/>
                    <a:pt x="0" y="4662"/>
                  </a:cubicBezTo>
                  <a:cubicBezTo>
                    <a:pt x="222" y="5994"/>
                    <a:pt x="1110" y="7326"/>
                    <a:pt x="2220" y="7770"/>
                  </a:cubicBezTo>
                  <a:cubicBezTo>
                    <a:pt x="3507" y="8505"/>
                    <a:pt x="4947" y="8936"/>
                    <a:pt x="6413" y="8936"/>
                  </a:cubicBezTo>
                  <a:cubicBezTo>
                    <a:pt x="6716" y="8936"/>
                    <a:pt x="7021" y="8918"/>
                    <a:pt x="7326" y="8880"/>
                  </a:cubicBezTo>
                  <a:cubicBezTo>
                    <a:pt x="7992" y="8880"/>
                    <a:pt x="8658" y="8880"/>
                    <a:pt x="9102" y="8658"/>
                  </a:cubicBezTo>
                  <a:cubicBezTo>
                    <a:pt x="12209" y="7992"/>
                    <a:pt x="14207" y="6216"/>
                    <a:pt x="14207" y="4218"/>
                  </a:cubicBezTo>
                  <a:cubicBezTo>
                    <a:pt x="14207" y="3330"/>
                    <a:pt x="13763" y="2442"/>
                    <a:pt x="13097" y="1998"/>
                  </a:cubicBezTo>
                  <a:cubicBezTo>
                    <a:pt x="11321" y="666"/>
                    <a:pt x="9102" y="1"/>
                    <a:pt x="68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5044750" y="2479050"/>
              <a:ext cx="349650" cy="265350"/>
            </a:xfrm>
            <a:custGeom>
              <a:avLst/>
              <a:gdLst/>
              <a:ahLst/>
              <a:cxnLst/>
              <a:rect l="l" t="t" r="r" b="b"/>
              <a:pathLst>
                <a:path w="13986" h="10614" extrusionOk="0">
                  <a:moveTo>
                    <a:pt x="4189" y="1"/>
                  </a:moveTo>
                  <a:cubicBezTo>
                    <a:pt x="3904" y="1"/>
                    <a:pt x="3617" y="15"/>
                    <a:pt x="3330" y="43"/>
                  </a:cubicBezTo>
                  <a:cubicBezTo>
                    <a:pt x="2442" y="265"/>
                    <a:pt x="1554" y="487"/>
                    <a:pt x="1332" y="1153"/>
                  </a:cubicBezTo>
                  <a:cubicBezTo>
                    <a:pt x="1" y="3151"/>
                    <a:pt x="1332" y="6703"/>
                    <a:pt x="4440" y="8923"/>
                  </a:cubicBezTo>
                  <a:cubicBezTo>
                    <a:pt x="5845" y="9976"/>
                    <a:pt x="7529" y="10613"/>
                    <a:pt x="9270" y="10613"/>
                  </a:cubicBezTo>
                  <a:cubicBezTo>
                    <a:pt x="9729" y="10613"/>
                    <a:pt x="10192" y="10569"/>
                    <a:pt x="10656" y="10476"/>
                  </a:cubicBezTo>
                  <a:cubicBezTo>
                    <a:pt x="11543" y="10254"/>
                    <a:pt x="12431" y="10032"/>
                    <a:pt x="12653" y="9366"/>
                  </a:cubicBezTo>
                  <a:cubicBezTo>
                    <a:pt x="13985" y="7591"/>
                    <a:pt x="12653" y="3817"/>
                    <a:pt x="9546" y="1597"/>
                  </a:cubicBezTo>
                  <a:cubicBezTo>
                    <a:pt x="7999" y="631"/>
                    <a:pt x="6116" y="1"/>
                    <a:pt x="4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4068050" y="2888700"/>
              <a:ext cx="488375" cy="276625"/>
            </a:xfrm>
            <a:custGeom>
              <a:avLst/>
              <a:gdLst/>
              <a:ahLst/>
              <a:cxnLst/>
              <a:rect l="l" t="t" r="r" b="b"/>
              <a:pathLst>
                <a:path w="19535" h="11065" extrusionOk="0">
                  <a:moveTo>
                    <a:pt x="8551" y="1"/>
                  </a:moveTo>
                  <a:cubicBezTo>
                    <a:pt x="6097" y="1"/>
                    <a:pt x="3671" y="792"/>
                    <a:pt x="1554" y="2304"/>
                  </a:cubicBezTo>
                  <a:cubicBezTo>
                    <a:pt x="444" y="2748"/>
                    <a:pt x="0" y="3858"/>
                    <a:pt x="0" y="4967"/>
                  </a:cubicBezTo>
                  <a:cubicBezTo>
                    <a:pt x="0" y="6299"/>
                    <a:pt x="1554" y="7409"/>
                    <a:pt x="2664" y="8075"/>
                  </a:cubicBezTo>
                  <a:cubicBezTo>
                    <a:pt x="3996" y="8963"/>
                    <a:pt x="5328" y="9629"/>
                    <a:pt x="6659" y="10073"/>
                  </a:cubicBezTo>
                  <a:cubicBezTo>
                    <a:pt x="8599" y="10720"/>
                    <a:pt x="10539" y="11065"/>
                    <a:pt x="12479" y="11065"/>
                  </a:cubicBezTo>
                  <a:cubicBezTo>
                    <a:pt x="13869" y="11065"/>
                    <a:pt x="15259" y="10888"/>
                    <a:pt x="16649" y="10517"/>
                  </a:cubicBezTo>
                  <a:cubicBezTo>
                    <a:pt x="17315" y="10295"/>
                    <a:pt x="17980" y="10073"/>
                    <a:pt x="18424" y="9629"/>
                  </a:cubicBezTo>
                  <a:cubicBezTo>
                    <a:pt x="19312" y="8741"/>
                    <a:pt x="19534" y="7631"/>
                    <a:pt x="19312" y="6521"/>
                  </a:cubicBezTo>
                  <a:cubicBezTo>
                    <a:pt x="17980" y="3414"/>
                    <a:pt x="15317" y="1194"/>
                    <a:pt x="11987" y="528"/>
                  </a:cubicBezTo>
                  <a:cubicBezTo>
                    <a:pt x="10855" y="174"/>
                    <a:pt x="9699" y="1"/>
                    <a:pt x="8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3035825" y="3334225"/>
              <a:ext cx="1903500" cy="1615450"/>
            </a:xfrm>
            <a:custGeom>
              <a:avLst/>
              <a:gdLst/>
              <a:ahLst/>
              <a:cxnLst/>
              <a:rect l="l" t="t" r="r" b="b"/>
              <a:pathLst>
                <a:path w="76140" h="64618" extrusionOk="0">
                  <a:moveTo>
                    <a:pt x="15873" y="0"/>
                  </a:moveTo>
                  <a:cubicBezTo>
                    <a:pt x="10236" y="0"/>
                    <a:pt x="3933" y="6400"/>
                    <a:pt x="1999" y="11342"/>
                  </a:cubicBezTo>
                  <a:cubicBezTo>
                    <a:pt x="1111" y="14894"/>
                    <a:pt x="667" y="18224"/>
                    <a:pt x="889" y="21775"/>
                  </a:cubicBezTo>
                  <a:cubicBezTo>
                    <a:pt x="1" y="30655"/>
                    <a:pt x="667" y="39756"/>
                    <a:pt x="2221" y="48857"/>
                  </a:cubicBezTo>
                  <a:cubicBezTo>
                    <a:pt x="2887" y="48191"/>
                    <a:pt x="3552" y="47969"/>
                    <a:pt x="4440" y="47747"/>
                  </a:cubicBezTo>
                  <a:cubicBezTo>
                    <a:pt x="5550" y="47081"/>
                    <a:pt x="6882" y="46637"/>
                    <a:pt x="8214" y="46193"/>
                  </a:cubicBezTo>
                  <a:cubicBezTo>
                    <a:pt x="8880" y="46193"/>
                    <a:pt x="9102" y="45971"/>
                    <a:pt x="9546" y="45971"/>
                  </a:cubicBezTo>
                  <a:cubicBezTo>
                    <a:pt x="10656" y="45749"/>
                    <a:pt x="11766" y="45527"/>
                    <a:pt x="12876" y="45527"/>
                  </a:cubicBezTo>
                  <a:cubicBezTo>
                    <a:pt x="14651" y="45305"/>
                    <a:pt x="16205" y="45083"/>
                    <a:pt x="17981" y="45083"/>
                  </a:cubicBezTo>
                  <a:cubicBezTo>
                    <a:pt x="19757" y="45305"/>
                    <a:pt x="21755" y="45305"/>
                    <a:pt x="23531" y="45749"/>
                  </a:cubicBezTo>
                  <a:cubicBezTo>
                    <a:pt x="25307" y="45971"/>
                    <a:pt x="27304" y="46415"/>
                    <a:pt x="29080" y="46859"/>
                  </a:cubicBezTo>
                  <a:cubicBezTo>
                    <a:pt x="31078" y="47303"/>
                    <a:pt x="32854" y="47969"/>
                    <a:pt x="34630" y="48857"/>
                  </a:cubicBezTo>
                  <a:cubicBezTo>
                    <a:pt x="36406" y="49523"/>
                    <a:pt x="38181" y="50411"/>
                    <a:pt x="39957" y="51521"/>
                  </a:cubicBezTo>
                  <a:cubicBezTo>
                    <a:pt x="41289" y="52409"/>
                    <a:pt x="42843" y="53297"/>
                    <a:pt x="43953" y="54407"/>
                  </a:cubicBezTo>
                  <a:cubicBezTo>
                    <a:pt x="45507" y="55295"/>
                    <a:pt x="46839" y="56627"/>
                    <a:pt x="47948" y="57958"/>
                  </a:cubicBezTo>
                  <a:cubicBezTo>
                    <a:pt x="48836" y="59068"/>
                    <a:pt x="49502" y="59956"/>
                    <a:pt x="50390" y="61066"/>
                  </a:cubicBezTo>
                  <a:cubicBezTo>
                    <a:pt x="51278" y="61954"/>
                    <a:pt x="51944" y="63064"/>
                    <a:pt x="52610" y="64396"/>
                  </a:cubicBezTo>
                  <a:lnTo>
                    <a:pt x="52832" y="64618"/>
                  </a:lnTo>
                  <a:cubicBezTo>
                    <a:pt x="59269" y="59068"/>
                    <a:pt x="65041" y="52853"/>
                    <a:pt x="70146" y="46193"/>
                  </a:cubicBezTo>
                  <a:cubicBezTo>
                    <a:pt x="72366" y="43530"/>
                    <a:pt x="74142" y="40644"/>
                    <a:pt x="75030" y="37314"/>
                  </a:cubicBezTo>
                  <a:cubicBezTo>
                    <a:pt x="75918" y="32875"/>
                    <a:pt x="76140" y="28213"/>
                    <a:pt x="75252" y="23773"/>
                  </a:cubicBezTo>
                  <a:cubicBezTo>
                    <a:pt x="74392" y="19474"/>
                    <a:pt x="72075" y="16215"/>
                    <a:pt x="67091" y="16215"/>
                  </a:cubicBezTo>
                  <a:cubicBezTo>
                    <a:pt x="66929" y="16215"/>
                    <a:pt x="66763" y="16219"/>
                    <a:pt x="66595" y="16226"/>
                  </a:cubicBezTo>
                  <a:cubicBezTo>
                    <a:pt x="63265" y="16670"/>
                    <a:pt x="60379" y="18224"/>
                    <a:pt x="58160" y="20444"/>
                  </a:cubicBezTo>
                  <a:cubicBezTo>
                    <a:pt x="56788" y="21913"/>
                    <a:pt x="56195" y="22647"/>
                    <a:pt x="55941" y="22647"/>
                  </a:cubicBezTo>
                  <a:cubicBezTo>
                    <a:pt x="55619" y="22647"/>
                    <a:pt x="55842" y="21469"/>
                    <a:pt x="55718" y="19112"/>
                  </a:cubicBezTo>
                  <a:cubicBezTo>
                    <a:pt x="55274" y="12674"/>
                    <a:pt x="50834" y="6903"/>
                    <a:pt x="44397" y="5349"/>
                  </a:cubicBezTo>
                  <a:cubicBezTo>
                    <a:pt x="42848" y="4952"/>
                    <a:pt x="41405" y="4768"/>
                    <a:pt x="40050" y="4768"/>
                  </a:cubicBezTo>
                  <a:cubicBezTo>
                    <a:pt x="33833" y="4768"/>
                    <a:pt x="29459" y="8641"/>
                    <a:pt x="25085" y="13562"/>
                  </a:cubicBezTo>
                  <a:cubicBezTo>
                    <a:pt x="25085" y="12008"/>
                    <a:pt x="22199" y="243"/>
                    <a:pt x="16427" y="21"/>
                  </a:cubicBezTo>
                  <a:cubicBezTo>
                    <a:pt x="16243" y="7"/>
                    <a:pt x="16059" y="0"/>
                    <a:pt x="158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3085775" y="4461300"/>
              <a:ext cx="1265325" cy="836075"/>
            </a:xfrm>
            <a:custGeom>
              <a:avLst/>
              <a:gdLst/>
              <a:ahLst/>
              <a:cxnLst/>
              <a:rect l="l" t="t" r="r" b="b"/>
              <a:pathLst>
                <a:path w="50613" h="33443" extrusionOk="0">
                  <a:moveTo>
                    <a:pt x="15761" y="0"/>
                  </a:moveTo>
                  <a:cubicBezTo>
                    <a:pt x="14207" y="0"/>
                    <a:pt x="12432" y="222"/>
                    <a:pt x="10878" y="444"/>
                  </a:cubicBezTo>
                  <a:cubicBezTo>
                    <a:pt x="9768" y="444"/>
                    <a:pt x="8658" y="666"/>
                    <a:pt x="7548" y="888"/>
                  </a:cubicBezTo>
                  <a:cubicBezTo>
                    <a:pt x="6882" y="888"/>
                    <a:pt x="6660" y="1110"/>
                    <a:pt x="6216" y="1110"/>
                  </a:cubicBezTo>
                  <a:cubicBezTo>
                    <a:pt x="4884" y="1554"/>
                    <a:pt x="3552" y="1998"/>
                    <a:pt x="2220" y="2664"/>
                  </a:cubicBezTo>
                  <a:cubicBezTo>
                    <a:pt x="1333" y="2886"/>
                    <a:pt x="667" y="3108"/>
                    <a:pt x="1" y="3774"/>
                  </a:cubicBezTo>
                  <a:cubicBezTo>
                    <a:pt x="223" y="5328"/>
                    <a:pt x="667" y="7104"/>
                    <a:pt x="1111" y="8658"/>
                  </a:cubicBezTo>
                  <a:lnTo>
                    <a:pt x="1111" y="9102"/>
                  </a:lnTo>
                  <a:cubicBezTo>
                    <a:pt x="1554" y="10878"/>
                    <a:pt x="2220" y="12653"/>
                    <a:pt x="2664" y="14429"/>
                  </a:cubicBezTo>
                  <a:cubicBezTo>
                    <a:pt x="4662" y="19757"/>
                    <a:pt x="7326" y="24862"/>
                    <a:pt x="10878" y="29302"/>
                  </a:cubicBezTo>
                  <a:cubicBezTo>
                    <a:pt x="11910" y="30747"/>
                    <a:pt x="13710" y="33344"/>
                    <a:pt x="15563" y="33344"/>
                  </a:cubicBezTo>
                  <a:cubicBezTo>
                    <a:pt x="15703" y="33344"/>
                    <a:pt x="15843" y="33329"/>
                    <a:pt x="15983" y="33298"/>
                  </a:cubicBezTo>
                  <a:cubicBezTo>
                    <a:pt x="16197" y="33389"/>
                    <a:pt x="16703" y="33443"/>
                    <a:pt x="17449" y="33443"/>
                  </a:cubicBezTo>
                  <a:cubicBezTo>
                    <a:pt x="22135" y="33443"/>
                    <a:pt x="36276" y="31321"/>
                    <a:pt x="46616" y="23087"/>
                  </a:cubicBezTo>
                  <a:cubicBezTo>
                    <a:pt x="47948" y="21977"/>
                    <a:pt x="49280" y="20645"/>
                    <a:pt x="50612" y="19535"/>
                  </a:cubicBezTo>
                  <a:lnTo>
                    <a:pt x="50390" y="19313"/>
                  </a:lnTo>
                  <a:cubicBezTo>
                    <a:pt x="49724" y="17981"/>
                    <a:pt x="49058" y="16871"/>
                    <a:pt x="48392" y="15983"/>
                  </a:cubicBezTo>
                  <a:cubicBezTo>
                    <a:pt x="47504" y="14873"/>
                    <a:pt x="46616" y="13985"/>
                    <a:pt x="45728" y="12875"/>
                  </a:cubicBezTo>
                  <a:cubicBezTo>
                    <a:pt x="44619" y="11544"/>
                    <a:pt x="43287" y="10212"/>
                    <a:pt x="41955" y="9324"/>
                  </a:cubicBezTo>
                  <a:cubicBezTo>
                    <a:pt x="40623" y="8214"/>
                    <a:pt x="39291" y="7326"/>
                    <a:pt x="37737" y="6438"/>
                  </a:cubicBezTo>
                  <a:cubicBezTo>
                    <a:pt x="36183" y="5328"/>
                    <a:pt x="34408" y="4440"/>
                    <a:pt x="32410" y="3774"/>
                  </a:cubicBezTo>
                  <a:cubicBezTo>
                    <a:pt x="30634" y="2886"/>
                    <a:pt x="28858" y="2220"/>
                    <a:pt x="26860" y="1776"/>
                  </a:cubicBezTo>
                  <a:cubicBezTo>
                    <a:pt x="25084" y="1332"/>
                    <a:pt x="23309" y="888"/>
                    <a:pt x="21311" y="666"/>
                  </a:cubicBezTo>
                  <a:cubicBezTo>
                    <a:pt x="19535" y="222"/>
                    <a:pt x="17759" y="222"/>
                    <a:pt x="15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" name="Google Shape;453;p36"/>
          <p:cNvGrpSpPr/>
          <p:nvPr/>
        </p:nvGrpSpPr>
        <p:grpSpPr>
          <a:xfrm rot="-873701">
            <a:off x="892027" y="3049644"/>
            <a:ext cx="1345528" cy="1593878"/>
            <a:chOff x="3607650" y="2243663"/>
            <a:chExt cx="969050" cy="1147550"/>
          </a:xfrm>
        </p:grpSpPr>
        <p:sp>
          <p:nvSpPr>
            <p:cNvPr id="454" name="Google Shape;454;p36"/>
            <p:cNvSpPr/>
            <p:nvPr/>
          </p:nvSpPr>
          <p:spPr>
            <a:xfrm>
              <a:off x="3607650" y="2372963"/>
              <a:ext cx="857300" cy="979900"/>
            </a:xfrm>
            <a:custGeom>
              <a:avLst/>
              <a:gdLst/>
              <a:ahLst/>
              <a:cxnLst/>
              <a:rect l="l" t="t" r="r" b="b"/>
              <a:pathLst>
                <a:path w="34292" h="39196" extrusionOk="0">
                  <a:moveTo>
                    <a:pt x="25952" y="1"/>
                  </a:moveTo>
                  <a:cubicBezTo>
                    <a:pt x="25719" y="1"/>
                    <a:pt x="25519" y="34"/>
                    <a:pt x="25318" y="34"/>
                  </a:cubicBezTo>
                  <a:lnTo>
                    <a:pt x="25152" y="34"/>
                  </a:lnTo>
                  <a:cubicBezTo>
                    <a:pt x="25018" y="34"/>
                    <a:pt x="24851" y="34"/>
                    <a:pt x="24685" y="67"/>
                  </a:cubicBezTo>
                  <a:cubicBezTo>
                    <a:pt x="24551" y="67"/>
                    <a:pt x="24485" y="134"/>
                    <a:pt x="24351" y="134"/>
                  </a:cubicBezTo>
                  <a:cubicBezTo>
                    <a:pt x="24184" y="134"/>
                    <a:pt x="24051" y="168"/>
                    <a:pt x="23884" y="168"/>
                  </a:cubicBezTo>
                  <a:lnTo>
                    <a:pt x="20382" y="768"/>
                  </a:lnTo>
                  <a:lnTo>
                    <a:pt x="4003" y="3737"/>
                  </a:lnTo>
                  <a:cubicBezTo>
                    <a:pt x="3636" y="3837"/>
                    <a:pt x="3303" y="3904"/>
                    <a:pt x="2969" y="4070"/>
                  </a:cubicBezTo>
                  <a:lnTo>
                    <a:pt x="2936" y="4104"/>
                  </a:lnTo>
                  <a:lnTo>
                    <a:pt x="2869" y="4170"/>
                  </a:lnTo>
                  <a:lnTo>
                    <a:pt x="2702" y="4170"/>
                  </a:lnTo>
                  <a:lnTo>
                    <a:pt x="2669" y="4204"/>
                  </a:lnTo>
                  <a:lnTo>
                    <a:pt x="2636" y="4237"/>
                  </a:lnTo>
                  <a:lnTo>
                    <a:pt x="2302" y="4237"/>
                  </a:lnTo>
                  <a:lnTo>
                    <a:pt x="2202" y="4270"/>
                  </a:lnTo>
                  <a:cubicBezTo>
                    <a:pt x="934" y="5104"/>
                    <a:pt x="134" y="6505"/>
                    <a:pt x="34" y="8006"/>
                  </a:cubicBezTo>
                  <a:lnTo>
                    <a:pt x="34" y="7906"/>
                  </a:lnTo>
                  <a:lnTo>
                    <a:pt x="34" y="7906"/>
                  </a:lnTo>
                  <a:cubicBezTo>
                    <a:pt x="0" y="8273"/>
                    <a:pt x="0" y="8674"/>
                    <a:pt x="100" y="9041"/>
                  </a:cubicBezTo>
                  <a:lnTo>
                    <a:pt x="4871" y="35359"/>
                  </a:lnTo>
                  <a:cubicBezTo>
                    <a:pt x="4971" y="35760"/>
                    <a:pt x="5104" y="36127"/>
                    <a:pt x="5271" y="36460"/>
                  </a:cubicBezTo>
                  <a:cubicBezTo>
                    <a:pt x="6005" y="38028"/>
                    <a:pt x="7539" y="39095"/>
                    <a:pt x="9307" y="39195"/>
                  </a:cubicBezTo>
                  <a:lnTo>
                    <a:pt x="9574" y="39195"/>
                  </a:lnTo>
                  <a:cubicBezTo>
                    <a:pt x="9807" y="39195"/>
                    <a:pt x="10108" y="39129"/>
                    <a:pt x="10341" y="39095"/>
                  </a:cubicBezTo>
                  <a:lnTo>
                    <a:pt x="30189" y="35459"/>
                  </a:lnTo>
                  <a:cubicBezTo>
                    <a:pt x="30556" y="35393"/>
                    <a:pt x="30889" y="35326"/>
                    <a:pt x="31256" y="35126"/>
                  </a:cubicBezTo>
                  <a:lnTo>
                    <a:pt x="31289" y="35093"/>
                  </a:lnTo>
                  <a:lnTo>
                    <a:pt x="31423" y="35093"/>
                  </a:lnTo>
                  <a:lnTo>
                    <a:pt x="31490" y="35059"/>
                  </a:lnTo>
                  <a:lnTo>
                    <a:pt x="31523" y="35026"/>
                  </a:lnTo>
                  <a:lnTo>
                    <a:pt x="31790" y="35026"/>
                  </a:lnTo>
                  <a:lnTo>
                    <a:pt x="31823" y="34959"/>
                  </a:lnTo>
                  <a:lnTo>
                    <a:pt x="31856" y="34926"/>
                  </a:lnTo>
                  <a:lnTo>
                    <a:pt x="31923" y="34892"/>
                  </a:lnTo>
                  <a:lnTo>
                    <a:pt x="31957" y="34859"/>
                  </a:lnTo>
                  <a:cubicBezTo>
                    <a:pt x="33257" y="34025"/>
                    <a:pt x="34091" y="32624"/>
                    <a:pt x="34125" y="31090"/>
                  </a:cubicBezTo>
                  <a:cubicBezTo>
                    <a:pt x="34225" y="31323"/>
                    <a:pt x="34225" y="31357"/>
                    <a:pt x="34225" y="31390"/>
                  </a:cubicBezTo>
                  <a:cubicBezTo>
                    <a:pt x="34292" y="31023"/>
                    <a:pt x="34292" y="30656"/>
                    <a:pt x="34191" y="30256"/>
                  </a:cubicBezTo>
                  <a:lnTo>
                    <a:pt x="29388" y="3970"/>
                  </a:lnTo>
                  <a:cubicBezTo>
                    <a:pt x="29378" y="3909"/>
                    <a:pt x="29445" y="3883"/>
                    <a:pt x="29566" y="3883"/>
                  </a:cubicBezTo>
                  <a:cubicBezTo>
                    <a:pt x="30231" y="3883"/>
                    <a:pt x="32524" y="4671"/>
                    <a:pt x="32524" y="4671"/>
                  </a:cubicBezTo>
                  <a:cubicBezTo>
                    <a:pt x="32557" y="4671"/>
                    <a:pt x="32557" y="4704"/>
                    <a:pt x="32624" y="4704"/>
                  </a:cubicBezTo>
                  <a:cubicBezTo>
                    <a:pt x="32657" y="4704"/>
                    <a:pt x="32690" y="4704"/>
                    <a:pt x="32690" y="4671"/>
                  </a:cubicBezTo>
                  <a:cubicBezTo>
                    <a:pt x="32690" y="4637"/>
                    <a:pt x="32724" y="4637"/>
                    <a:pt x="32724" y="4571"/>
                  </a:cubicBezTo>
                  <a:cubicBezTo>
                    <a:pt x="32657" y="4304"/>
                    <a:pt x="32557" y="4037"/>
                    <a:pt x="32457" y="3803"/>
                  </a:cubicBezTo>
                  <a:cubicBezTo>
                    <a:pt x="32323" y="3537"/>
                    <a:pt x="32190" y="3303"/>
                    <a:pt x="32023" y="3036"/>
                  </a:cubicBezTo>
                  <a:cubicBezTo>
                    <a:pt x="31723" y="2569"/>
                    <a:pt x="31356" y="2169"/>
                    <a:pt x="30956" y="1735"/>
                  </a:cubicBezTo>
                  <a:cubicBezTo>
                    <a:pt x="30522" y="1368"/>
                    <a:pt x="30055" y="1035"/>
                    <a:pt x="29521" y="735"/>
                  </a:cubicBezTo>
                  <a:cubicBezTo>
                    <a:pt x="29021" y="501"/>
                    <a:pt x="28521" y="301"/>
                    <a:pt x="27954" y="168"/>
                  </a:cubicBezTo>
                  <a:cubicBezTo>
                    <a:pt x="27653" y="67"/>
                    <a:pt x="27353" y="34"/>
                    <a:pt x="26986" y="34"/>
                  </a:cubicBezTo>
                  <a:cubicBezTo>
                    <a:pt x="26786" y="34"/>
                    <a:pt x="26553" y="1"/>
                    <a:pt x="263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3635175" y="2385738"/>
              <a:ext cx="906500" cy="980075"/>
            </a:xfrm>
            <a:custGeom>
              <a:avLst/>
              <a:gdLst/>
              <a:ahLst/>
              <a:cxnLst/>
              <a:rect l="l" t="t" r="r" b="b"/>
              <a:pathLst>
                <a:path w="36260" h="39203" extrusionOk="0">
                  <a:moveTo>
                    <a:pt x="25558" y="1"/>
                  </a:moveTo>
                  <a:cubicBezTo>
                    <a:pt x="25423" y="1"/>
                    <a:pt x="25287" y="8"/>
                    <a:pt x="25151" y="23"/>
                  </a:cubicBezTo>
                  <a:cubicBezTo>
                    <a:pt x="21315" y="390"/>
                    <a:pt x="12276" y="2225"/>
                    <a:pt x="5871" y="3359"/>
                  </a:cubicBezTo>
                  <a:cubicBezTo>
                    <a:pt x="4737" y="3559"/>
                    <a:pt x="3636" y="3726"/>
                    <a:pt x="2635" y="4226"/>
                  </a:cubicBezTo>
                  <a:cubicBezTo>
                    <a:pt x="1635" y="4727"/>
                    <a:pt x="701" y="5527"/>
                    <a:pt x="334" y="6595"/>
                  </a:cubicBezTo>
                  <a:cubicBezTo>
                    <a:pt x="0" y="7662"/>
                    <a:pt x="200" y="8730"/>
                    <a:pt x="367" y="9830"/>
                  </a:cubicBezTo>
                  <a:cubicBezTo>
                    <a:pt x="1902" y="17936"/>
                    <a:pt x="3503" y="26075"/>
                    <a:pt x="5037" y="34215"/>
                  </a:cubicBezTo>
                  <a:cubicBezTo>
                    <a:pt x="5337" y="35682"/>
                    <a:pt x="5671" y="37250"/>
                    <a:pt x="6772" y="38217"/>
                  </a:cubicBezTo>
                  <a:cubicBezTo>
                    <a:pt x="7618" y="38970"/>
                    <a:pt x="8719" y="39203"/>
                    <a:pt x="9872" y="39203"/>
                  </a:cubicBezTo>
                  <a:cubicBezTo>
                    <a:pt x="10763" y="39203"/>
                    <a:pt x="11684" y="39063"/>
                    <a:pt x="12542" y="38918"/>
                  </a:cubicBezTo>
                  <a:cubicBezTo>
                    <a:pt x="18747" y="37851"/>
                    <a:pt x="24918" y="36783"/>
                    <a:pt x="31122" y="35716"/>
                  </a:cubicBezTo>
                  <a:cubicBezTo>
                    <a:pt x="32457" y="35516"/>
                    <a:pt x="33858" y="35215"/>
                    <a:pt x="34792" y="34248"/>
                  </a:cubicBezTo>
                  <a:cubicBezTo>
                    <a:pt x="36259" y="32780"/>
                    <a:pt x="35993" y="30379"/>
                    <a:pt x="35559" y="28344"/>
                  </a:cubicBezTo>
                  <a:cubicBezTo>
                    <a:pt x="34091" y="20805"/>
                    <a:pt x="32690" y="13200"/>
                    <a:pt x="31222" y="5661"/>
                  </a:cubicBezTo>
                  <a:cubicBezTo>
                    <a:pt x="31056" y="4693"/>
                    <a:pt x="30856" y="3693"/>
                    <a:pt x="30389" y="2825"/>
                  </a:cubicBezTo>
                  <a:cubicBezTo>
                    <a:pt x="29917" y="1976"/>
                    <a:pt x="27785" y="1"/>
                    <a:pt x="255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4303975" y="2393813"/>
              <a:ext cx="1700" cy="25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1" y="1"/>
                  </a:moveTo>
                  <a:lnTo>
                    <a:pt x="67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3701875" y="2411338"/>
              <a:ext cx="851475" cy="979875"/>
            </a:xfrm>
            <a:custGeom>
              <a:avLst/>
              <a:gdLst/>
              <a:ahLst/>
              <a:cxnLst/>
              <a:rect l="l" t="t" r="r" b="b"/>
              <a:pathLst>
                <a:path w="34059" h="39195" extrusionOk="0">
                  <a:moveTo>
                    <a:pt x="24818" y="0"/>
                  </a:moveTo>
                  <a:cubicBezTo>
                    <a:pt x="24985" y="200"/>
                    <a:pt x="24885" y="200"/>
                    <a:pt x="24818" y="200"/>
                  </a:cubicBezTo>
                  <a:cubicBezTo>
                    <a:pt x="24552" y="200"/>
                    <a:pt x="24251" y="267"/>
                    <a:pt x="24018" y="300"/>
                  </a:cubicBezTo>
                  <a:lnTo>
                    <a:pt x="20515" y="901"/>
                  </a:lnTo>
                  <a:lnTo>
                    <a:pt x="4137" y="3870"/>
                  </a:lnTo>
                  <a:cubicBezTo>
                    <a:pt x="3737" y="3970"/>
                    <a:pt x="3403" y="4036"/>
                    <a:pt x="3070" y="4203"/>
                  </a:cubicBezTo>
                  <a:lnTo>
                    <a:pt x="2736" y="4203"/>
                  </a:lnTo>
                  <a:lnTo>
                    <a:pt x="2703" y="4237"/>
                  </a:lnTo>
                  <a:lnTo>
                    <a:pt x="2302" y="4237"/>
                  </a:lnTo>
                  <a:lnTo>
                    <a:pt x="2202" y="4303"/>
                  </a:lnTo>
                  <a:cubicBezTo>
                    <a:pt x="901" y="5137"/>
                    <a:pt x="134" y="6505"/>
                    <a:pt x="34" y="8006"/>
                  </a:cubicBezTo>
                  <a:lnTo>
                    <a:pt x="34" y="7872"/>
                  </a:lnTo>
                  <a:lnTo>
                    <a:pt x="34" y="7872"/>
                  </a:lnTo>
                  <a:cubicBezTo>
                    <a:pt x="1" y="8239"/>
                    <a:pt x="34" y="8673"/>
                    <a:pt x="67" y="9040"/>
                  </a:cubicBezTo>
                  <a:lnTo>
                    <a:pt x="4871" y="35359"/>
                  </a:lnTo>
                  <a:cubicBezTo>
                    <a:pt x="4971" y="35726"/>
                    <a:pt x="5071" y="36159"/>
                    <a:pt x="5238" y="36493"/>
                  </a:cubicBezTo>
                  <a:cubicBezTo>
                    <a:pt x="6005" y="38027"/>
                    <a:pt x="7539" y="39061"/>
                    <a:pt x="9241" y="39195"/>
                  </a:cubicBezTo>
                  <a:lnTo>
                    <a:pt x="9508" y="39195"/>
                  </a:lnTo>
                  <a:cubicBezTo>
                    <a:pt x="9741" y="39195"/>
                    <a:pt x="10041" y="39162"/>
                    <a:pt x="10308" y="39128"/>
                  </a:cubicBezTo>
                  <a:lnTo>
                    <a:pt x="30156" y="35492"/>
                  </a:lnTo>
                  <a:cubicBezTo>
                    <a:pt x="30523" y="35392"/>
                    <a:pt x="30856" y="35325"/>
                    <a:pt x="31190" y="35159"/>
                  </a:cubicBezTo>
                  <a:lnTo>
                    <a:pt x="31390" y="35159"/>
                  </a:lnTo>
                  <a:lnTo>
                    <a:pt x="31490" y="35092"/>
                  </a:lnTo>
                  <a:lnTo>
                    <a:pt x="31523" y="35059"/>
                  </a:lnTo>
                  <a:lnTo>
                    <a:pt x="31723" y="35059"/>
                  </a:lnTo>
                  <a:lnTo>
                    <a:pt x="31757" y="35025"/>
                  </a:lnTo>
                  <a:cubicBezTo>
                    <a:pt x="31757" y="35025"/>
                    <a:pt x="31823" y="35025"/>
                    <a:pt x="31823" y="34992"/>
                  </a:cubicBezTo>
                  <a:lnTo>
                    <a:pt x="31857" y="34925"/>
                  </a:lnTo>
                  <a:cubicBezTo>
                    <a:pt x="33158" y="34091"/>
                    <a:pt x="33992" y="32724"/>
                    <a:pt x="34025" y="31189"/>
                  </a:cubicBezTo>
                  <a:lnTo>
                    <a:pt x="34025" y="31323"/>
                  </a:lnTo>
                  <a:cubicBezTo>
                    <a:pt x="34058" y="30922"/>
                    <a:pt x="34025" y="30522"/>
                    <a:pt x="33992" y="30155"/>
                  </a:cubicBezTo>
                  <a:lnTo>
                    <a:pt x="29188" y="3836"/>
                  </a:lnTo>
                  <a:cubicBezTo>
                    <a:pt x="29088" y="3469"/>
                    <a:pt x="28988" y="3036"/>
                    <a:pt x="28821" y="2702"/>
                  </a:cubicBezTo>
                  <a:cubicBezTo>
                    <a:pt x="28054" y="1168"/>
                    <a:pt x="26520" y="134"/>
                    <a:pt x="24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3798625" y="2522238"/>
              <a:ext cx="559575" cy="355275"/>
            </a:xfrm>
            <a:custGeom>
              <a:avLst/>
              <a:gdLst/>
              <a:ahLst/>
              <a:cxnLst/>
              <a:rect l="l" t="t" r="r" b="b"/>
              <a:pathLst>
                <a:path w="22383" h="14211" extrusionOk="0">
                  <a:moveTo>
                    <a:pt x="19881" y="1"/>
                  </a:moveTo>
                  <a:cubicBezTo>
                    <a:pt x="19814" y="1"/>
                    <a:pt x="19781" y="1"/>
                    <a:pt x="19681" y="34"/>
                  </a:cubicBezTo>
                  <a:lnTo>
                    <a:pt x="19281" y="101"/>
                  </a:lnTo>
                  <a:lnTo>
                    <a:pt x="534" y="3570"/>
                  </a:lnTo>
                  <a:cubicBezTo>
                    <a:pt x="334" y="3603"/>
                    <a:pt x="167" y="3770"/>
                    <a:pt x="100" y="3903"/>
                  </a:cubicBezTo>
                  <a:cubicBezTo>
                    <a:pt x="0" y="4037"/>
                    <a:pt x="0" y="4170"/>
                    <a:pt x="0" y="4270"/>
                  </a:cubicBezTo>
                  <a:cubicBezTo>
                    <a:pt x="0" y="4337"/>
                    <a:pt x="0" y="4404"/>
                    <a:pt x="34" y="4504"/>
                  </a:cubicBezTo>
                  <a:lnTo>
                    <a:pt x="300" y="5938"/>
                  </a:lnTo>
                  <a:lnTo>
                    <a:pt x="601" y="7406"/>
                  </a:lnTo>
                  <a:lnTo>
                    <a:pt x="1201" y="10875"/>
                  </a:lnTo>
                  <a:lnTo>
                    <a:pt x="1701" y="13677"/>
                  </a:lnTo>
                  <a:cubicBezTo>
                    <a:pt x="1768" y="13877"/>
                    <a:pt x="1935" y="14044"/>
                    <a:pt x="2035" y="14111"/>
                  </a:cubicBezTo>
                  <a:cubicBezTo>
                    <a:pt x="2168" y="14211"/>
                    <a:pt x="2302" y="14211"/>
                    <a:pt x="2402" y="14211"/>
                  </a:cubicBezTo>
                  <a:lnTo>
                    <a:pt x="2635" y="14211"/>
                  </a:lnTo>
                  <a:lnTo>
                    <a:pt x="2869" y="14178"/>
                  </a:lnTo>
                  <a:lnTo>
                    <a:pt x="13009" y="12276"/>
                  </a:lnTo>
                  <a:lnTo>
                    <a:pt x="13143" y="12276"/>
                  </a:lnTo>
                  <a:cubicBezTo>
                    <a:pt x="16012" y="11742"/>
                    <a:pt x="18880" y="11209"/>
                    <a:pt x="21816" y="10675"/>
                  </a:cubicBezTo>
                  <a:cubicBezTo>
                    <a:pt x="22016" y="10608"/>
                    <a:pt x="22183" y="10441"/>
                    <a:pt x="22283" y="10341"/>
                  </a:cubicBezTo>
                  <a:cubicBezTo>
                    <a:pt x="22349" y="10175"/>
                    <a:pt x="22383" y="10008"/>
                    <a:pt x="22349" y="9741"/>
                  </a:cubicBezTo>
                  <a:lnTo>
                    <a:pt x="21516" y="5171"/>
                  </a:lnTo>
                  <a:lnTo>
                    <a:pt x="20682" y="568"/>
                  </a:lnTo>
                  <a:cubicBezTo>
                    <a:pt x="20648" y="368"/>
                    <a:pt x="20481" y="201"/>
                    <a:pt x="20348" y="101"/>
                  </a:cubicBezTo>
                  <a:cubicBezTo>
                    <a:pt x="20148" y="1"/>
                    <a:pt x="20048" y="1"/>
                    <a:pt x="198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3706875" y="2243663"/>
              <a:ext cx="265225" cy="244425"/>
            </a:xfrm>
            <a:custGeom>
              <a:avLst/>
              <a:gdLst/>
              <a:ahLst/>
              <a:cxnLst/>
              <a:rect l="l" t="t" r="r" b="b"/>
              <a:pathLst>
                <a:path w="10609" h="9777" extrusionOk="0">
                  <a:moveTo>
                    <a:pt x="3022" y="0"/>
                  </a:moveTo>
                  <a:cubicBezTo>
                    <a:pt x="3018" y="0"/>
                    <a:pt x="3011" y="2"/>
                    <a:pt x="3003" y="2"/>
                  </a:cubicBezTo>
                  <a:cubicBezTo>
                    <a:pt x="2970" y="2"/>
                    <a:pt x="2970" y="36"/>
                    <a:pt x="2970" y="69"/>
                  </a:cubicBezTo>
                  <a:lnTo>
                    <a:pt x="2970" y="169"/>
                  </a:lnTo>
                  <a:cubicBezTo>
                    <a:pt x="3136" y="403"/>
                    <a:pt x="3303" y="703"/>
                    <a:pt x="3503" y="1036"/>
                  </a:cubicBezTo>
                  <a:cubicBezTo>
                    <a:pt x="3804" y="1604"/>
                    <a:pt x="4004" y="2204"/>
                    <a:pt x="4137" y="2838"/>
                  </a:cubicBezTo>
                  <a:lnTo>
                    <a:pt x="4271" y="3705"/>
                  </a:lnTo>
                  <a:cubicBezTo>
                    <a:pt x="4271" y="3872"/>
                    <a:pt x="4304" y="4005"/>
                    <a:pt x="4304" y="4172"/>
                  </a:cubicBezTo>
                  <a:cubicBezTo>
                    <a:pt x="4137" y="4005"/>
                    <a:pt x="3937" y="3838"/>
                    <a:pt x="3704" y="3705"/>
                  </a:cubicBezTo>
                  <a:cubicBezTo>
                    <a:pt x="3370" y="3438"/>
                    <a:pt x="2970" y="3238"/>
                    <a:pt x="2603" y="3071"/>
                  </a:cubicBezTo>
                  <a:cubicBezTo>
                    <a:pt x="1869" y="2804"/>
                    <a:pt x="1202" y="2604"/>
                    <a:pt x="535" y="2604"/>
                  </a:cubicBezTo>
                  <a:cubicBezTo>
                    <a:pt x="435" y="2604"/>
                    <a:pt x="268" y="2604"/>
                    <a:pt x="134" y="2671"/>
                  </a:cubicBezTo>
                  <a:cubicBezTo>
                    <a:pt x="101" y="2671"/>
                    <a:pt x="101" y="2671"/>
                    <a:pt x="34" y="2704"/>
                  </a:cubicBezTo>
                  <a:lnTo>
                    <a:pt x="1" y="2738"/>
                  </a:lnTo>
                  <a:cubicBezTo>
                    <a:pt x="1" y="2771"/>
                    <a:pt x="1" y="2838"/>
                    <a:pt x="34" y="2871"/>
                  </a:cubicBezTo>
                  <a:lnTo>
                    <a:pt x="101" y="2904"/>
                  </a:lnTo>
                  <a:lnTo>
                    <a:pt x="134" y="2938"/>
                  </a:lnTo>
                  <a:cubicBezTo>
                    <a:pt x="768" y="3371"/>
                    <a:pt x="1335" y="3872"/>
                    <a:pt x="1869" y="4506"/>
                  </a:cubicBezTo>
                  <a:cubicBezTo>
                    <a:pt x="2469" y="5173"/>
                    <a:pt x="3003" y="5940"/>
                    <a:pt x="3437" y="6774"/>
                  </a:cubicBezTo>
                  <a:cubicBezTo>
                    <a:pt x="3804" y="7574"/>
                    <a:pt x="4037" y="8275"/>
                    <a:pt x="4204" y="9042"/>
                  </a:cubicBezTo>
                  <a:cubicBezTo>
                    <a:pt x="4271" y="9176"/>
                    <a:pt x="4271" y="9342"/>
                    <a:pt x="4304" y="9442"/>
                  </a:cubicBezTo>
                  <a:cubicBezTo>
                    <a:pt x="4304" y="9576"/>
                    <a:pt x="4337" y="9676"/>
                    <a:pt x="4337" y="9776"/>
                  </a:cubicBezTo>
                  <a:cubicBezTo>
                    <a:pt x="4671" y="9743"/>
                    <a:pt x="5004" y="9676"/>
                    <a:pt x="5338" y="9609"/>
                  </a:cubicBezTo>
                  <a:cubicBezTo>
                    <a:pt x="7073" y="9342"/>
                    <a:pt x="8841" y="9009"/>
                    <a:pt x="10608" y="8709"/>
                  </a:cubicBezTo>
                  <a:cubicBezTo>
                    <a:pt x="10475" y="8208"/>
                    <a:pt x="10308" y="7741"/>
                    <a:pt x="10141" y="7374"/>
                  </a:cubicBezTo>
                  <a:cubicBezTo>
                    <a:pt x="9975" y="6907"/>
                    <a:pt x="9708" y="6474"/>
                    <a:pt x="9408" y="5873"/>
                  </a:cubicBezTo>
                  <a:cubicBezTo>
                    <a:pt x="9141" y="5373"/>
                    <a:pt x="8841" y="4873"/>
                    <a:pt x="8540" y="4472"/>
                  </a:cubicBezTo>
                  <a:cubicBezTo>
                    <a:pt x="8407" y="4239"/>
                    <a:pt x="8207" y="4005"/>
                    <a:pt x="8040" y="3805"/>
                  </a:cubicBezTo>
                  <a:cubicBezTo>
                    <a:pt x="7873" y="3572"/>
                    <a:pt x="7673" y="3371"/>
                    <a:pt x="7506" y="3138"/>
                  </a:cubicBezTo>
                  <a:cubicBezTo>
                    <a:pt x="6839" y="2371"/>
                    <a:pt x="6172" y="1737"/>
                    <a:pt x="5471" y="1237"/>
                  </a:cubicBezTo>
                  <a:cubicBezTo>
                    <a:pt x="5105" y="1003"/>
                    <a:pt x="4704" y="803"/>
                    <a:pt x="4337" y="569"/>
                  </a:cubicBezTo>
                  <a:cubicBezTo>
                    <a:pt x="3970" y="403"/>
                    <a:pt x="3570" y="236"/>
                    <a:pt x="3136" y="169"/>
                  </a:cubicBezTo>
                  <a:lnTo>
                    <a:pt x="3003" y="169"/>
                  </a:lnTo>
                  <a:cubicBezTo>
                    <a:pt x="3028" y="19"/>
                    <a:pt x="3034" y="0"/>
                    <a:pt x="3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4353175" y="2574788"/>
              <a:ext cx="81750" cy="106750"/>
            </a:xfrm>
            <a:custGeom>
              <a:avLst/>
              <a:gdLst/>
              <a:ahLst/>
              <a:cxnLst/>
              <a:rect l="l" t="t" r="r" b="b"/>
              <a:pathLst>
                <a:path w="3270" h="4270" extrusionOk="0">
                  <a:moveTo>
                    <a:pt x="1302" y="0"/>
                  </a:moveTo>
                  <a:cubicBezTo>
                    <a:pt x="501" y="134"/>
                    <a:pt x="1" y="1168"/>
                    <a:pt x="167" y="2335"/>
                  </a:cubicBezTo>
                  <a:cubicBezTo>
                    <a:pt x="334" y="3436"/>
                    <a:pt x="1035" y="4270"/>
                    <a:pt x="1802" y="4270"/>
                  </a:cubicBezTo>
                  <a:lnTo>
                    <a:pt x="1969" y="4270"/>
                  </a:lnTo>
                  <a:cubicBezTo>
                    <a:pt x="2736" y="4136"/>
                    <a:pt x="3270" y="3102"/>
                    <a:pt x="3103" y="1935"/>
                  </a:cubicBezTo>
                  <a:cubicBezTo>
                    <a:pt x="2936" y="834"/>
                    <a:pt x="2202" y="0"/>
                    <a:pt x="1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4374025" y="2523913"/>
              <a:ext cx="120125" cy="130950"/>
            </a:xfrm>
            <a:custGeom>
              <a:avLst/>
              <a:gdLst/>
              <a:ahLst/>
              <a:cxnLst/>
              <a:rect l="l" t="t" r="r" b="b"/>
              <a:pathLst>
                <a:path w="4805" h="5238" extrusionOk="0">
                  <a:moveTo>
                    <a:pt x="2869" y="0"/>
                  </a:moveTo>
                  <a:cubicBezTo>
                    <a:pt x="2803" y="0"/>
                    <a:pt x="2703" y="0"/>
                    <a:pt x="2636" y="34"/>
                  </a:cubicBezTo>
                  <a:cubicBezTo>
                    <a:pt x="2636" y="134"/>
                    <a:pt x="2669" y="201"/>
                    <a:pt x="2669" y="301"/>
                  </a:cubicBezTo>
                  <a:cubicBezTo>
                    <a:pt x="2669" y="367"/>
                    <a:pt x="2703" y="467"/>
                    <a:pt x="2703" y="501"/>
                  </a:cubicBezTo>
                  <a:lnTo>
                    <a:pt x="2703" y="701"/>
                  </a:lnTo>
                  <a:lnTo>
                    <a:pt x="2703" y="768"/>
                  </a:lnTo>
                  <a:cubicBezTo>
                    <a:pt x="2703" y="934"/>
                    <a:pt x="2703" y="1101"/>
                    <a:pt x="2669" y="1201"/>
                  </a:cubicBezTo>
                  <a:cubicBezTo>
                    <a:pt x="2636" y="1335"/>
                    <a:pt x="2602" y="1401"/>
                    <a:pt x="2536" y="1501"/>
                  </a:cubicBezTo>
                  <a:cubicBezTo>
                    <a:pt x="2502" y="1635"/>
                    <a:pt x="2402" y="1702"/>
                    <a:pt x="2336" y="1802"/>
                  </a:cubicBezTo>
                  <a:cubicBezTo>
                    <a:pt x="2202" y="1902"/>
                    <a:pt x="2035" y="2035"/>
                    <a:pt x="1869" y="2135"/>
                  </a:cubicBezTo>
                  <a:cubicBezTo>
                    <a:pt x="1735" y="2202"/>
                    <a:pt x="1635" y="2302"/>
                    <a:pt x="1502" y="2335"/>
                  </a:cubicBezTo>
                  <a:cubicBezTo>
                    <a:pt x="1235" y="2469"/>
                    <a:pt x="1001" y="2569"/>
                    <a:pt x="801" y="2736"/>
                  </a:cubicBezTo>
                  <a:cubicBezTo>
                    <a:pt x="634" y="2869"/>
                    <a:pt x="468" y="3036"/>
                    <a:pt x="334" y="3169"/>
                  </a:cubicBezTo>
                  <a:cubicBezTo>
                    <a:pt x="234" y="3236"/>
                    <a:pt x="201" y="3336"/>
                    <a:pt x="167" y="3403"/>
                  </a:cubicBezTo>
                  <a:cubicBezTo>
                    <a:pt x="134" y="3503"/>
                    <a:pt x="101" y="3636"/>
                    <a:pt x="34" y="3736"/>
                  </a:cubicBezTo>
                  <a:cubicBezTo>
                    <a:pt x="1" y="3970"/>
                    <a:pt x="1" y="4203"/>
                    <a:pt x="101" y="4404"/>
                  </a:cubicBezTo>
                  <a:cubicBezTo>
                    <a:pt x="167" y="4670"/>
                    <a:pt x="334" y="4837"/>
                    <a:pt x="468" y="4904"/>
                  </a:cubicBezTo>
                  <a:cubicBezTo>
                    <a:pt x="601" y="5037"/>
                    <a:pt x="801" y="5137"/>
                    <a:pt x="1001" y="5171"/>
                  </a:cubicBezTo>
                  <a:cubicBezTo>
                    <a:pt x="1201" y="5204"/>
                    <a:pt x="1435" y="5237"/>
                    <a:pt x="1668" y="5237"/>
                  </a:cubicBezTo>
                  <a:cubicBezTo>
                    <a:pt x="1935" y="5237"/>
                    <a:pt x="2102" y="5204"/>
                    <a:pt x="2302" y="5171"/>
                  </a:cubicBezTo>
                  <a:cubicBezTo>
                    <a:pt x="2502" y="5137"/>
                    <a:pt x="2703" y="5037"/>
                    <a:pt x="2969" y="4904"/>
                  </a:cubicBezTo>
                  <a:cubicBezTo>
                    <a:pt x="3503" y="4637"/>
                    <a:pt x="3970" y="4203"/>
                    <a:pt x="4304" y="3703"/>
                  </a:cubicBezTo>
                  <a:cubicBezTo>
                    <a:pt x="4637" y="3203"/>
                    <a:pt x="4804" y="2569"/>
                    <a:pt x="4771" y="2035"/>
                  </a:cubicBezTo>
                  <a:cubicBezTo>
                    <a:pt x="4771" y="1835"/>
                    <a:pt x="4671" y="1635"/>
                    <a:pt x="4604" y="1368"/>
                  </a:cubicBezTo>
                  <a:cubicBezTo>
                    <a:pt x="4504" y="1168"/>
                    <a:pt x="4370" y="901"/>
                    <a:pt x="4204" y="701"/>
                  </a:cubicBezTo>
                  <a:cubicBezTo>
                    <a:pt x="4003" y="367"/>
                    <a:pt x="3703" y="167"/>
                    <a:pt x="3370" y="0"/>
                  </a:cubicBezTo>
                  <a:cubicBezTo>
                    <a:pt x="3336" y="12"/>
                    <a:pt x="3296" y="15"/>
                    <a:pt x="3247" y="15"/>
                  </a:cubicBezTo>
                  <a:cubicBezTo>
                    <a:pt x="3151" y="15"/>
                    <a:pt x="3025" y="0"/>
                    <a:pt x="2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4442400" y="2623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4442400" y="2623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4379025" y="2719038"/>
              <a:ext cx="81750" cy="105950"/>
            </a:xfrm>
            <a:custGeom>
              <a:avLst/>
              <a:gdLst/>
              <a:ahLst/>
              <a:cxnLst/>
              <a:rect l="l" t="t" r="r" b="b"/>
              <a:pathLst>
                <a:path w="3270" h="4238" extrusionOk="0">
                  <a:moveTo>
                    <a:pt x="1302" y="1"/>
                  </a:moveTo>
                  <a:cubicBezTo>
                    <a:pt x="501" y="134"/>
                    <a:pt x="1" y="1168"/>
                    <a:pt x="168" y="2336"/>
                  </a:cubicBezTo>
                  <a:cubicBezTo>
                    <a:pt x="334" y="3403"/>
                    <a:pt x="1068" y="4237"/>
                    <a:pt x="1802" y="4237"/>
                  </a:cubicBezTo>
                  <a:lnTo>
                    <a:pt x="1969" y="4237"/>
                  </a:lnTo>
                  <a:cubicBezTo>
                    <a:pt x="2769" y="4104"/>
                    <a:pt x="3270" y="3070"/>
                    <a:pt x="3103" y="1902"/>
                  </a:cubicBezTo>
                  <a:cubicBezTo>
                    <a:pt x="2936" y="835"/>
                    <a:pt x="2236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4399875" y="2668188"/>
              <a:ext cx="120125" cy="130950"/>
            </a:xfrm>
            <a:custGeom>
              <a:avLst/>
              <a:gdLst/>
              <a:ahLst/>
              <a:cxnLst/>
              <a:rect l="l" t="t" r="r" b="b"/>
              <a:pathLst>
                <a:path w="4805" h="5238" extrusionOk="0">
                  <a:moveTo>
                    <a:pt x="2903" y="0"/>
                  </a:moveTo>
                  <a:cubicBezTo>
                    <a:pt x="2803" y="0"/>
                    <a:pt x="2736" y="0"/>
                    <a:pt x="2636" y="34"/>
                  </a:cubicBezTo>
                  <a:cubicBezTo>
                    <a:pt x="2636" y="100"/>
                    <a:pt x="2669" y="200"/>
                    <a:pt x="2669" y="267"/>
                  </a:cubicBezTo>
                  <a:cubicBezTo>
                    <a:pt x="2669" y="367"/>
                    <a:pt x="2736" y="434"/>
                    <a:pt x="2736" y="501"/>
                  </a:cubicBezTo>
                  <a:lnTo>
                    <a:pt x="2736" y="701"/>
                  </a:lnTo>
                  <a:lnTo>
                    <a:pt x="2736" y="734"/>
                  </a:lnTo>
                  <a:cubicBezTo>
                    <a:pt x="2736" y="901"/>
                    <a:pt x="2736" y="1068"/>
                    <a:pt x="2669" y="1201"/>
                  </a:cubicBezTo>
                  <a:cubicBezTo>
                    <a:pt x="2636" y="1334"/>
                    <a:pt x="2603" y="1401"/>
                    <a:pt x="2536" y="1468"/>
                  </a:cubicBezTo>
                  <a:cubicBezTo>
                    <a:pt x="2502" y="1601"/>
                    <a:pt x="2436" y="1701"/>
                    <a:pt x="2336" y="1768"/>
                  </a:cubicBezTo>
                  <a:cubicBezTo>
                    <a:pt x="2202" y="1902"/>
                    <a:pt x="2069" y="2035"/>
                    <a:pt x="1869" y="2102"/>
                  </a:cubicBezTo>
                  <a:cubicBezTo>
                    <a:pt x="1769" y="2202"/>
                    <a:pt x="1635" y="2268"/>
                    <a:pt x="1502" y="2302"/>
                  </a:cubicBezTo>
                  <a:cubicBezTo>
                    <a:pt x="1268" y="2435"/>
                    <a:pt x="1001" y="2569"/>
                    <a:pt x="801" y="2735"/>
                  </a:cubicBezTo>
                  <a:cubicBezTo>
                    <a:pt x="634" y="2869"/>
                    <a:pt x="468" y="3036"/>
                    <a:pt x="334" y="3136"/>
                  </a:cubicBezTo>
                  <a:cubicBezTo>
                    <a:pt x="268" y="3236"/>
                    <a:pt x="201" y="3336"/>
                    <a:pt x="167" y="3403"/>
                  </a:cubicBezTo>
                  <a:cubicBezTo>
                    <a:pt x="134" y="3469"/>
                    <a:pt x="101" y="3603"/>
                    <a:pt x="34" y="3736"/>
                  </a:cubicBezTo>
                  <a:cubicBezTo>
                    <a:pt x="1" y="3936"/>
                    <a:pt x="1" y="4203"/>
                    <a:pt x="101" y="4403"/>
                  </a:cubicBezTo>
                  <a:cubicBezTo>
                    <a:pt x="167" y="4637"/>
                    <a:pt x="334" y="4804"/>
                    <a:pt x="468" y="4904"/>
                  </a:cubicBezTo>
                  <a:cubicBezTo>
                    <a:pt x="601" y="5037"/>
                    <a:pt x="801" y="5104"/>
                    <a:pt x="1001" y="5137"/>
                  </a:cubicBezTo>
                  <a:cubicBezTo>
                    <a:pt x="1235" y="5204"/>
                    <a:pt x="1435" y="5237"/>
                    <a:pt x="1669" y="5237"/>
                  </a:cubicBezTo>
                  <a:cubicBezTo>
                    <a:pt x="1935" y="5237"/>
                    <a:pt x="2102" y="5204"/>
                    <a:pt x="2302" y="5137"/>
                  </a:cubicBezTo>
                  <a:cubicBezTo>
                    <a:pt x="2502" y="5104"/>
                    <a:pt x="2736" y="5037"/>
                    <a:pt x="2969" y="4904"/>
                  </a:cubicBezTo>
                  <a:cubicBezTo>
                    <a:pt x="3503" y="4603"/>
                    <a:pt x="3970" y="4203"/>
                    <a:pt x="4304" y="3703"/>
                  </a:cubicBezTo>
                  <a:cubicBezTo>
                    <a:pt x="4637" y="3202"/>
                    <a:pt x="4804" y="2569"/>
                    <a:pt x="4771" y="2035"/>
                  </a:cubicBezTo>
                  <a:cubicBezTo>
                    <a:pt x="4771" y="1801"/>
                    <a:pt x="4671" y="1601"/>
                    <a:pt x="4604" y="1368"/>
                  </a:cubicBezTo>
                  <a:cubicBezTo>
                    <a:pt x="4504" y="1134"/>
                    <a:pt x="4404" y="901"/>
                    <a:pt x="4237" y="701"/>
                  </a:cubicBezTo>
                  <a:cubicBezTo>
                    <a:pt x="4004" y="367"/>
                    <a:pt x="3737" y="134"/>
                    <a:pt x="3403" y="0"/>
                  </a:cubicBezTo>
                  <a:cubicBezTo>
                    <a:pt x="3359" y="11"/>
                    <a:pt x="3310" y="15"/>
                    <a:pt x="3259" y="15"/>
                  </a:cubicBezTo>
                  <a:cubicBezTo>
                    <a:pt x="3155" y="15"/>
                    <a:pt x="3036" y="0"/>
                    <a:pt x="2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4494950" y="26773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4494950" y="2677363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0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4495775" y="26773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4469100" y="27682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4469100" y="27682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4407375" y="2872488"/>
              <a:ext cx="81750" cy="105950"/>
            </a:xfrm>
            <a:custGeom>
              <a:avLst/>
              <a:gdLst/>
              <a:ahLst/>
              <a:cxnLst/>
              <a:rect l="l" t="t" r="r" b="b"/>
              <a:pathLst>
                <a:path w="3270" h="4238" extrusionOk="0">
                  <a:moveTo>
                    <a:pt x="1302" y="1"/>
                  </a:moveTo>
                  <a:cubicBezTo>
                    <a:pt x="501" y="101"/>
                    <a:pt x="1" y="1168"/>
                    <a:pt x="168" y="2336"/>
                  </a:cubicBezTo>
                  <a:cubicBezTo>
                    <a:pt x="334" y="3403"/>
                    <a:pt x="1035" y="4237"/>
                    <a:pt x="1802" y="4237"/>
                  </a:cubicBezTo>
                  <a:lnTo>
                    <a:pt x="1969" y="4237"/>
                  </a:lnTo>
                  <a:cubicBezTo>
                    <a:pt x="2736" y="4104"/>
                    <a:pt x="3270" y="3070"/>
                    <a:pt x="3070" y="1902"/>
                  </a:cubicBezTo>
                  <a:cubicBezTo>
                    <a:pt x="2936" y="768"/>
                    <a:pt x="2202" y="1"/>
                    <a:pt x="14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4523300" y="2829138"/>
              <a:ext cx="25" cy="1675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1" y="0"/>
                  </a:moveTo>
                  <a:lnTo>
                    <a:pt x="1" y="6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4523300" y="28307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4523300" y="2830788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lnTo>
                    <a:pt x="1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4435750" y="3024263"/>
              <a:ext cx="80900" cy="106775"/>
            </a:xfrm>
            <a:custGeom>
              <a:avLst/>
              <a:gdLst/>
              <a:ahLst/>
              <a:cxnLst/>
              <a:rect l="l" t="t" r="r" b="b"/>
              <a:pathLst>
                <a:path w="3236" h="4271" extrusionOk="0">
                  <a:moveTo>
                    <a:pt x="1301" y="1"/>
                  </a:moveTo>
                  <a:cubicBezTo>
                    <a:pt x="500" y="134"/>
                    <a:pt x="0" y="1168"/>
                    <a:pt x="167" y="2336"/>
                  </a:cubicBezTo>
                  <a:cubicBezTo>
                    <a:pt x="334" y="3437"/>
                    <a:pt x="1034" y="4270"/>
                    <a:pt x="1801" y="4270"/>
                  </a:cubicBezTo>
                  <a:lnTo>
                    <a:pt x="1935" y="4270"/>
                  </a:lnTo>
                  <a:cubicBezTo>
                    <a:pt x="2735" y="4137"/>
                    <a:pt x="3236" y="3103"/>
                    <a:pt x="3069" y="1935"/>
                  </a:cubicBezTo>
                  <a:cubicBezTo>
                    <a:pt x="2869" y="835"/>
                    <a:pt x="2202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4456575" y="2973388"/>
              <a:ext cx="120125" cy="130975"/>
            </a:xfrm>
            <a:custGeom>
              <a:avLst/>
              <a:gdLst/>
              <a:ahLst/>
              <a:cxnLst/>
              <a:rect l="l" t="t" r="r" b="b"/>
              <a:pathLst>
                <a:path w="4805" h="5239" extrusionOk="0">
                  <a:moveTo>
                    <a:pt x="2870" y="1"/>
                  </a:moveTo>
                  <a:cubicBezTo>
                    <a:pt x="2803" y="1"/>
                    <a:pt x="2703" y="1"/>
                    <a:pt x="2636" y="34"/>
                  </a:cubicBezTo>
                  <a:cubicBezTo>
                    <a:pt x="2636" y="134"/>
                    <a:pt x="2670" y="201"/>
                    <a:pt x="2670" y="301"/>
                  </a:cubicBezTo>
                  <a:cubicBezTo>
                    <a:pt x="2670" y="368"/>
                    <a:pt x="2703" y="468"/>
                    <a:pt x="2703" y="501"/>
                  </a:cubicBezTo>
                  <a:lnTo>
                    <a:pt x="2703" y="701"/>
                  </a:lnTo>
                  <a:lnTo>
                    <a:pt x="2703" y="735"/>
                  </a:lnTo>
                  <a:cubicBezTo>
                    <a:pt x="2703" y="902"/>
                    <a:pt x="2703" y="1068"/>
                    <a:pt x="2670" y="1202"/>
                  </a:cubicBezTo>
                  <a:cubicBezTo>
                    <a:pt x="2636" y="1335"/>
                    <a:pt x="2569" y="1402"/>
                    <a:pt x="2536" y="1502"/>
                  </a:cubicBezTo>
                  <a:cubicBezTo>
                    <a:pt x="2503" y="1635"/>
                    <a:pt x="2403" y="1702"/>
                    <a:pt x="2336" y="1802"/>
                  </a:cubicBezTo>
                  <a:cubicBezTo>
                    <a:pt x="2203" y="1902"/>
                    <a:pt x="2036" y="2036"/>
                    <a:pt x="1869" y="2136"/>
                  </a:cubicBezTo>
                  <a:cubicBezTo>
                    <a:pt x="1736" y="2203"/>
                    <a:pt x="1602" y="2303"/>
                    <a:pt x="1502" y="2336"/>
                  </a:cubicBezTo>
                  <a:cubicBezTo>
                    <a:pt x="1235" y="2469"/>
                    <a:pt x="1002" y="2569"/>
                    <a:pt x="802" y="2736"/>
                  </a:cubicBezTo>
                  <a:cubicBezTo>
                    <a:pt x="635" y="2870"/>
                    <a:pt x="468" y="3036"/>
                    <a:pt x="335" y="3170"/>
                  </a:cubicBezTo>
                  <a:cubicBezTo>
                    <a:pt x="234" y="3237"/>
                    <a:pt x="201" y="3337"/>
                    <a:pt x="168" y="3403"/>
                  </a:cubicBezTo>
                  <a:cubicBezTo>
                    <a:pt x="134" y="3503"/>
                    <a:pt x="68" y="3637"/>
                    <a:pt x="34" y="3737"/>
                  </a:cubicBezTo>
                  <a:cubicBezTo>
                    <a:pt x="1" y="3970"/>
                    <a:pt x="1" y="4204"/>
                    <a:pt x="68" y="4404"/>
                  </a:cubicBezTo>
                  <a:cubicBezTo>
                    <a:pt x="168" y="4671"/>
                    <a:pt x="335" y="4838"/>
                    <a:pt x="468" y="4904"/>
                  </a:cubicBezTo>
                  <a:cubicBezTo>
                    <a:pt x="568" y="5038"/>
                    <a:pt x="802" y="5138"/>
                    <a:pt x="1002" y="5171"/>
                  </a:cubicBezTo>
                  <a:cubicBezTo>
                    <a:pt x="1202" y="5205"/>
                    <a:pt x="1402" y="5238"/>
                    <a:pt x="1669" y="5238"/>
                  </a:cubicBezTo>
                  <a:cubicBezTo>
                    <a:pt x="1902" y="5238"/>
                    <a:pt x="2069" y="5205"/>
                    <a:pt x="2303" y="5171"/>
                  </a:cubicBezTo>
                  <a:cubicBezTo>
                    <a:pt x="2503" y="5138"/>
                    <a:pt x="2703" y="5038"/>
                    <a:pt x="2970" y="4904"/>
                  </a:cubicBezTo>
                  <a:cubicBezTo>
                    <a:pt x="3503" y="4638"/>
                    <a:pt x="3970" y="4204"/>
                    <a:pt x="4304" y="3704"/>
                  </a:cubicBezTo>
                  <a:cubicBezTo>
                    <a:pt x="4638" y="3203"/>
                    <a:pt x="4804" y="2569"/>
                    <a:pt x="4738" y="2036"/>
                  </a:cubicBezTo>
                  <a:cubicBezTo>
                    <a:pt x="4738" y="1836"/>
                    <a:pt x="4671" y="1635"/>
                    <a:pt x="4571" y="1369"/>
                  </a:cubicBezTo>
                  <a:cubicBezTo>
                    <a:pt x="4504" y="1168"/>
                    <a:pt x="4371" y="902"/>
                    <a:pt x="4204" y="701"/>
                  </a:cubicBezTo>
                  <a:cubicBezTo>
                    <a:pt x="4004" y="368"/>
                    <a:pt x="3704" y="168"/>
                    <a:pt x="3370" y="1"/>
                  </a:cubicBezTo>
                  <a:cubicBezTo>
                    <a:pt x="3326" y="12"/>
                    <a:pt x="3277" y="16"/>
                    <a:pt x="3226" y="16"/>
                  </a:cubicBezTo>
                  <a:cubicBezTo>
                    <a:pt x="3122" y="16"/>
                    <a:pt x="3003" y="1"/>
                    <a:pt x="2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4524975" y="30726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4188900" y="3191888"/>
              <a:ext cx="35050" cy="5875"/>
            </a:xfrm>
            <a:custGeom>
              <a:avLst/>
              <a:gdLst/>
              <a:ahLst/>
              <a:cxnLst/>
              <a:rect l="l" t="t" r="r" b="b"/>
              <a:pathLst>
                <a:path w="1402" h="235" extrusionOk="0">
                  <a:moveTo>
                    <a:pt x="1168" y="1"/>
                  </a:moveTo>
                  <a:cubicBezTo>
                    <a:pt x="1101" y="1"/>
                    <a:pt x="1101" y="1"/>
                    <a:pt x="1168" y="1"/>
                  </a:cubicBezTo>
                  <a:cubicBezTo>
                    <a:pt x="1101" y="1"/>
                    <a:pt x="1101" y="1"/>
                    <a:pt x="1168" y="1"/>
                  </a:cubicBezTo>
                  <a:close/>
                  <a:moveTo>
                    <a:pt x="1101" y="1"/>
                  </a:moveTo>
                  <a:lnTo>
                    <a:pt x="1101" y="1"/>
                  </a:lnTo>
                  <a:lnTo>
                    <a:pt x="1101" y="1"/>
                  </a:lnTo>
                  <a:close/>
                  <a:moveTo>
                    <a:pt x="1401" y="101"/>
                  </a:moveTo>
                  <a:cubicBezTo>
                    <a:pt x="1401" y="101"/>
                    <a:pt x="1401" y="134"/>
                    <a:pt x="1401" y="101"/>
                  </a:cubicBezTo>
                  <a:cubicBezTo>
                    <a:pt x="1401" y="134"/>
                    <a:pt x="1401" y="101"/>
                    <a:pt x="1401" y="101"/>
                  </a:cubicBezTo>
                  <a:close/>
                  <a:moveTo>
                    <a:pt x="34" y="234"/>
                  </a:moveTo>
                  <a:cubicBezTo>
                    <a:pt x="34" y="234"/>
                    <a:pt x="0" y="234"/>
                    <a:pt x="34" y="234"/>
                  </a:cubicBezTo>
                  <a:cubicBezTo>
                    <a:pt x="0" y="234"/>
                    <a:pt x="34" y="234"/>
                    <a:pt x="34" y="234"/>
                  </a:cubicBezTo>
                  <a:close/>
                </a:path>
              </a:pathLst>
            </a:custGeom>
            <a:solidFill>
              <a:srgbClr val="0024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4428225" y="2819963"/>
              <a:ext cx="120125" cy="131775"/>
            </a:xfrm>
            <a:custGeom>
              <a:avLst/>
              <a:gdLst/>
              <a:ahLst/>
              <a:cxnLst/>
              <a:rect l="l" t="t" r="r" b="b"/>
              <a:pathLst>
                <a:path w="4805" h="5271" extrusionOk="0">
                  <a:moveTo>
                    <a:pt x="2870" y="0"/>
                  </a:moveTo>
                  <a:cubicBezTo>
                    <a:pt x="2803" y="0"/>
                    <a:pt x="2703" y="0"/>
                    <a:pt x="2636" y="34"/>
                  </a:cubicBezTo>
                  <a:cubicBezTo>
                    <a:pt x="2636" y="134"/>
                    <a:pt x="2669" y="200"/>
                    <a:pt x="2669" y="300"/>
                  </a:cubicBezTo>
                  <a:cubicBezTo>
                    <a:pt x="2669" y="367"/>
                    <a:pt x="2703" y="467"/>
                    <a:pt x="2703" y="501"/>
                  </a:cubicBezTo>
                  <a:lnTo>
                    <a:pt x="2703" y="701"/>
                  </a:lnTo>
                  <a:lnTo>
                    <a:pt x="2703" y="767"/>
                  </a:lnTo>
                  <a:cubicBezTo>
                    <a:pt x="2703" y="934"/>
                    <a:pt x="2703" y="1101"/>
                    <a:pt x="2669" y="1201"/>
                  </a:cubicBezTo>
                  <a:cubicBezTo>
                    <a:pt x="2636" y="1335"/>
                    <a:pt x="2603" y="1435"/>
                    <a:pt x="2536" y="1501"/>
                  </a:cubicBezTo>
                  <a:cubicBezTo>
                    <a:pt x="2503" y="1635"/>
                    <a:pt x="2403" y="1701"/>
                    <a:pt x="2336" y="1802"/>
                  </a:cubicBezTo>
                  <a:cubicBezTo>
                    <a:pt x="2202" y="1902"/>
                    <a:pt x="2036" y="2035"/>
                    <a:pt x="1869" y="2135"/>
                  </a:cubicBezTo>
                  <a:cubicBezTo>
                    <a:pt x="1735" y="2202"/>
                    <a:pt x="1635" y="2302"/>
                    <a:pt x="1502" y="2335"/>
                  </a:cubicBezTo>
                  <a:cubicBezTo>
                    <a:pt x="1235" y="2469"/>
                    <a:pt x="1002" y="2569"/>
                    <a:pt x="801" y="2736"/>
                  </a:cubicBezTo>
                  <a:cubicBezTo>
                    <a:pt x="635" y="2869"/>
                    <a:pt x="468" y="3036"/>
                    <a:pt x="334" y="3169"/>
                  </a:cubicBezTo>
                  <a:cubicBezTo>
                    <a:pt x="234" y="3236"/>
                    <a:pt x="201" y="3336"/>
                    <a:pt x="168" y="3403"/>
                  </a:cubicBezTo>
                  <a:cubicBezTo>
                    <a:pt x="134" y="3503"/>
                    <a:pt x="101" y="3636"/>
                    <a:pt x="34" y="3736"/>
                  </a:cubicBezTo>
                  <a:cubicBezTo>
                    <a:pt x="1" y="3970"/>
                    <a:pt x="1" y="4203"/>
                    <a:pt x="101" y="4437"/>
                  </a:cubicBezTo>
                  <a:cubicBezTo>
                    <a:pt x="168" y="4670"/>
                    <a:pt x="334" y="4837"/>
                    <a:pt x="468" y="4937"/>
                  </a:cubicBezTo>
                  <a:cubicBezTo>
                    <a:pt x="568" y="5037"/>
                    <a:pt x="801" y="5137"/>
                    <a:pt x="1002" y="5171"/>
                  </a:cubicBezTo>
                  <a:cubicBezTo>
                    <a:pt x="1202" y="5204"/>
                    <a:pt x="1402" y="5271"/>
                    <a:pt x="1669" y="5271"/>
                  </a:cubicBezTo>
                  <a:cubicBezTo>
                    <a:pt x="1936" y="5271"/>
                    <a:pt x="2102" y="5204"/>
                    <a:pt x="2302" y="5171"/>
                  </a:cubicBezTo>
                  <a:cubicBezTo>
                    <a:pt x="2503" y="5137"/>
                    <a:pt x="2703" y="5037"/>
                    <a:pt x="2970" y="4937"/>
                  </a:cubicBezTo>
                  <a:cubicBezTo>
                    <a:pt x="3503" y="4637"/>
                    <a:pt x="3970" y="4203"/>
                    <a:pt x="4304" y="3703"/>
                  </a:cubicBezTo>
                  <a:cubicBezTo>
                    <a:pt x="4637" y="3203"/>
                    <a:pt x="4804" y="2602"/>
                    <a:pt x="4771" y="2035"/>
                  </a:cubicBezTo>
                  <a:cubicBezTo>
                    <a:pt x="4771" y="1835"/>
                    <a:pt x="4671" y="1635"/>
                    <a:pt x="4604" y="1368"/>
                  </a:cubicBezTo>
                  <a:cubicBezTo>
                    <a:pt x="4504" y="1168"/>
                    <a:pt x="4371" y="934"/>
                    <a:pt x="4204" y="701"/>
                  </a:cubicBezTo>
                  <a:cubicBezTo>
                    <a:pt x="4004" y="367"/>
                    <a:pt x="3703" y="167"/>
                    <a:pt x="3370" y="0"/>
                  </a:cubicBezTo>
                  <a:cubicBezTo>
                    <a:pt x="3320" y="17"/>
                    <a:pt x="3245" y="25"/>
                    <a:pt x="3157" y="25"/>
                  </a:cubicBezTo>
                  <a:cubicBezTo>
                    <a:pt x="3070" y="25"/>
                    <a:pt x="2970" y="17"/>
                    <a:pt x="2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43"/>
          <p:cNvSpPr txBox="1">
            <a:spLocks noGrp="1"/>
          </p:cNvSpPr>
          <p:nvPr>
            <p:ph type="ctrTitle"/>
          </p:nvPr>
        </p:nvSpPr>
        <p:spPr>
          <a:xfrm>
            <a:off x="674998" y="264172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KEGUNAAN DAUN</a:t>
            </a:r>
            <a:endParaRPr dirty="0"/>
          </a:p>
        </p:txBody>
      </p:sp>
      <p:grpSp>
        <p:nvGrpSpPr>
          <p:cNvPr id="716" name="Google Shape;716;p43"/>
          <p:cNvGrpSpPr/>
          <p:nvPr/>
        </p:nvGrpSpPr>
        <p:grpSpPr>
          <a:xfrm>
            <a:off x="943377" y="2820650"/>
            <a:ext cx="3256775" cy="2322850"/>
            <a:chOff x="1205275" y="3129775"/>
            <a:chExt cx="3256775" cy="2322850"/>
          </a:xfrm>
        </p:grpSpPr>
        <p:sp>
          <p:nvSpPr>
            <p:cNvPr id="717" name="Google Shape;717;p43"/>
            <p:cNvSpPr/>
            <p:nvPr/>
          </p:nvSpPr>
          <p:spPr>
            <a:xfrm>
              <a:off x="1205275" y="3129775"/>
              <a:ext cx="3256775" cy="1971400"/>
            </a:xfrm>
            <a:custGeom>
              <a:avLst/>
              <a:gdLst/>
              <a:ahLst/>
              <a:cxnLst/>
              <a:rect l="l" t="t" r="r" b="b"/>
              <a:pathLst>
                <a:path w="130271" h="78856" extrusionOk="0">
                  <a:moveTo>
                    <a:pt x="123691" y="6505"/>
                  </a:moveTo>
                  <a:lnTo>
                    <a:pt x="123691" y="72351"/>
                  </a:lnTo>
                  <a:lnTo>
                    <a:pt x="6604" y="72351"/>
                  </a:lnTo>
                  <a:lnTo>
                    <a:pt x="6604" y="6505"/>
                  </a:lnTo>
                  <a:close/>
                  <a:moveTo>
                    <a:pt x="3713" y="0"/>
                  </a:moveTo>
                  <a:cubicBezTo>
                    <a:pt x="1670" y="0"/>
                    <a:pt x="0" y="1645"/>
                    <a:pt x="0" y="3714"/>
                  </a:cubicBezTo>
                  <a:lnTo>
                    <a:pt x="0" y="75167"/>
                  </a:lnTo>
                  <a:cubicBezTo>
                    <a:pt x="0" y="77211"/>
                    <a:pt x="1670" y="78856"/>
                    <a:pt x="3713" y="78856"/>
                  </a:cubicBezTo>
                  <a:lnTo>
                    <a:pt x="126582" y="78856"/>
                  </a:lnTo>
                  <a:cubicBezTo>
                    <a:pt x="128626" y="78856"/>
                    <a:pt x="130271" y="77211"/>
                    <a:pt x="130271" y="75167"/>
                  </a:cubicBezTo>
                  <a:lnTo>
                    <a:pt x="130271" y="3714"/>
                  </a:lnTo>
                  <a:cubicBezTo>
                    <a:pt x="130271" y="1645"/>
                    <a:pt x="128626" y="0"/>
                    <a:pt x="1265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3"/>
            <p:cNvSpPr/>
            <p:nvPr/>
          </p:nvSpPr>
          <p:spPr>
            <a:xfrm>
              <a:off x="2786600" y="4972800"/>
              <a:ext cx="94725" cy="94725"/>
            </a:xfrm>
            <a:custGeom>
              <a:avLst/>
              <a:gdLst/>
              <a:ahLst/>
              <a:cxnLst/>
              <a:rect l="l" t="t" r="r" b="b"/>
              <a:pathLst>
                <a:path w="3789" h="3789" extrusionOk="0">
                  <a:moveTo>
                    <a:pt x="1895" y="1"/>
                  </a:moveTo>
                  <a:cubicBezTo>
                    <a:pt x="848" y="1"/>
                    <a:pt x="1" y="848"/>
                    <a:pt x="1" y="1895"/>
                  </a:cubicBezTo>
                  <a:cubicBezTo>
                    <a:pt x="1" y="2941"/>
                    <a:pt x="848" y="3789"/>
                    <a:pt x="1895" y="3789"/>
                  </a:cubicBezTo>
                  <a:cubicBezTo>
                    <a:pt x="2941" y="3789"/>
                    <a:pt x="3789" y="2941"/>
                    <a:pt x="3789" y="1895"/>
                  </a:cubicBezTo>
                  <a:cubicBezTo>
                    <a:pt x="3789" y="848"/>
                    <a:pt x="2941" y="1"/>
                    <a:pt x="1895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3"/>
            <p:cNvSpPr/>
            <p:nvPr/>
          </p:nvSpPr>
          <p:spPr>
            <a:xfrm>
              <a:off x="2564800" y="5101150"/>
              <a:ext cx="537725" cy="299725"/>
            </a:xfrm>
            <a:custGeom>
              <a:avLst/>
              <a:gdLst/>
              <a:ahLst/>
              <a:cxnLst/>
              <a:rect l="l" t="t" r="r" b="b"/>
              <a:pathLst>
                <a:path w="21509" h="11989" extrusionOk="0">
                  <a:moveTo>
                    <a:pt x="2692" y="1"/>
                  </a:moveTo>
                  <a:lnTo>
                    <a:pt x="0" y="11988"/>
                  </a:lnTo>
                  <a:lnTo>
                    <a:pt x="21508" y="11988"/>
                  </a:lnTo>
                  <a:lnTo>
                    <a:pt x="188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3"/>
            <p:cNvSpPr/>
            <p:nvPr/>
          </p:nvSpPr>
          <p:spPr>
            <a:xfrm>
              <a:off x="2239525" y="5400800"/>
              <a:ext cx="1188875" cy="51825"/>
            </a:xfrm>
            <a:custGeom>
              <a:avLst/>
              <a:gdLst/>
              <a:ahLst/>
              <a:cxnLst/>
              <a:rect l="l" t="t" r="r" b="b"/>
              <a:pathLst>
                <a:path w="47555" h="2073" extrusionOk="0">
                  <a:moveTo>
                    <a:pt x="1351" y="1"/>
                  </a:moveTo>
                  <a:cubicBezTo>
                    <a:pt x="0" y="1"/>
                    <a:pt x="0" y="2073"/>
                    <a:pt x="1351" y="2073"/>
                  </a:cubicBezTo>
                  <a:cubicBezTo>
                    <a:pt x="1375" y="2073"/>
                    <a:pt x="1398" y="2072"/>
                    <a:pt x="1422" y="2071"/>
                  </a:cubicBezTo>
                  <a:lnTo>
                    <a:pt x="46108" y="2071"/>
                  </a:lnTo>
                  <a:cubicBezTo>
                    <a:pt x="46133" y="2072"/>
                    <a:pt x="46157" y="2073"/>
                    <a:pt x="46180" y="2073"/>
                  </a:cubicBezTo>
                  <a:cubicBezTo>
                    <a:pt x="47555" y="2073"/>
                    <a:pt x="47555" y="1"/>
                    <a:pt x="46180" y="1"/>
                  </a:cubicBezTo>
                  <a:cubicBezTo>
                    <a:pt x="46157" y="1"/>
                    <a:pt x="46133" y="1"/>
                    <a:pt x="46108" y="2"/>
                  </a:cubicBezTo>
                  <a:lnTo>
                    <a:pt x="1422" y="2"/>
                  </a:lnTo>
                  <a:cubicBezTo>
                    <a:pt x="1398" y="1"/>
                    <a:pt x="1375" y="1"/>
                    <a:pt x="1351" y="1"/>
                  </a:cubicBezTo>
                  <a:close/>
                </a:path>
              </a:pathLst>
            </a:custGeom>
            <a:solidFill>
              <a:srgbClr val="597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3"/>
            <p:cNvSpPr/>
            <p:nvPr/>
          </p:nvSpPr>
          <p:spPr>
            <a:xfrm>
              <a:off x="2618375" y="5101150"/>
              <a:ext cx="430575" cy="61700"/>
            </a:xfrm>
            <a:custGeom>
              <a:avLst/>
              <a:gdLst/>
              <a:ahLst/>
              <a:cxnLst/>
              <a:rect l="l" t="t" r="r" b="b"/>
              <a:pathLst>
                <a:path w="17223" h="2468" extrusionOk="0">
                  <a:moveTo>
                    <a:pt x="549" y="1"/>
                  </a:moveTo>
                  <a:lnTo>
                    <a:pt x="0" y="2468"/>
                  </a:lnTo>
                  <a:lnTo>
                    <a:pt x="17222" y="2468"/>
                  </a:lnTo>
                  <a:lnTo>
                    <a:pt x="16674" y="1"/>
                  </a:lnTo>
                  <a:close/>
                </a:path>
              </a:pathLst>
            </a:custGeom>
            <a:solidFill>
              <a:srgbClr val="597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" name="Google Shape;725;p43"/>
          <p:cNvGrpSpPr/>
          <p:nvPr/>
        </p:nvGrpSpPr>
        <p:grpSpPr>
          <a:xfrm rot="632919">
            <a:off x="8039421" y="852037"/>
            <a:ext cx="641652" cy="668105"/>
            <a:chOff x="2079900" y="3077638"/>
            <a:chExt cx="367775" cy="382800"/>
          </a:xfrm>
        </p:grpSpPr>
        <p:sp>
          <p:nvSpPr>
            <p:cNvPr id="726" name="Google Shape;726;p43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3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3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3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43"/>
          <p:cNvGrpSpPr/>
          <p:nvPr/>
        </p:nvGrpSpPr>
        <p:grpSpPr>
          <a:xfrm rot="-148811" flipH="1">
            <a:off x="617740" y="4411704"/>
            <a:ext cx="371396" cy="375435"/>
            <a:chOff x="2079900" y="3077638"/>
            <a:chExt cx="367775" cy="382800"/>
          </a:xfrm>
        </p:grpSpPr>
        <p:sp>
          <p:nvSpPr>
            <p:cNvPr id="731" name="Google Shape;731;p43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3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3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3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5" name="Google Shape;735;p43"/>
          <p:cNvGrpSpPr/>
          <p:nvPr/>
        </p:nvGrpSpPr>
        <p:grpSpPr>
          <a:xfrm rot="1765296" flipH="1">
            <a:off x="1314842" y="912711"/>
            <a:ext cx="661771" cy="680768"/>
            <a:chOff x="2510200" y="3361463"/>
            <a:chExt cx="488700" cy="510950"/>
          </a:xfrm>
        </p:grpSpPr>
        <p:sp>
          <p:nvSpPr>
            <p:cNvPr id="736" name="Google Shape;736;p43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3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3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3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4" name="Google Shape;714;p43"/>
          <p:cNvSpPr txBox="1">
            <a:spLocks noGrp="1"/>
          </p:cNvSpPr>
          <p:nvPr>
            <p:ph type="subTitle" idx="1"/>
          </p:nvPr>
        </p:nvSpPr>
        <p:spPr>
          <a:xfrm>
            <a:off x="278776" y="1046090"/>
            <a:ext cx="4581678" cy="189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-US" sz="2400" dirty="0" err="1">
                <a:latin typeface="Comic Sans MS" panose="030F0702030302020204" pitchFamily="66" charset="0"/>
              </a:rPr>
              <a:t>Sebagai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alat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pernapasan</a:t>
            </a:r>
            <a:r>
              <a:rPr lang="en-US" sz="2400" dirty="0">
                <a:latin typeface="Comic Sans MS" panose="030F0702030302020204" pitchFamily="66" charset="0"/>
              </a:rPr>
              <a:t>. </a:t>
            </a:r>
            <a:endParaRPr sz="2400" dirty="0">
              <a:latin typeface="Comic Sans MS" panose="030F0702030302020204" pitchFamily="66" charset="0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-US" sz="2400" dirty="0" err="1">
                <a:latin typeface="Comic Sans MS" panose="030F0702030302020204" pitchFamily="66" charset="0"/>
              </a:rPr>
              <a:t>Tempat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untuk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melakukan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fotosintesis</a:t>
            </a:r>
            <a:r>
              <a:rPr lang="en-US" sz="2400" dirty="0">
                <a:latin typeface="Comic Sans MS" panose="030F0702030302020204" pitchFamily="66" charset="0"/>
              </a:rPr>
              <a:t>.</a:t>
            </a:r>
            <a:endParaRPr sz="2400" dirty="0">
              <a:latin typeface="Comic Sans MS" panose="030F0702030302020204" pitchFamily="66" charset="0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</a:pPr>
            <a:r>
              <a:rPr lang="en" sz="2400" dirty="0">
                <a:latin typeface="Comic Sans MS" panose="030F0702030302020204" pitchFamily="66" charset="0"/>
              </a:rPr>
              <a:t>Sebagai tempat penguapan.</a:t>
            </a:r>
            <a:endParaRPr sz="2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5C38F2-3673-4873-9113-2695ACBF3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997" y="2978994"/>
            <a:ext cx="2912867" cy="16552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AA8B3B-7346-4406-8DAA-4F4CC3DD1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668" y="1162394"/>
            <a:ext cx="3026007" cy="363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" grpId="0"/>
      <p:bldP spid="71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46;p44">
            <a:extLst>
              <a:ext uri="{FF2B5EF4-FFF2-40B4-BE49-F238E27FC236}">
                <a16:creationId xmlns:a16="http://schemas.microsoft.com/office/drawing/2014/main" xmlns="" id="{8C0959AE-2554-4628-821F-24F5D790B6DB}"/>
              </a:ext>
            </a:extLst>
          </p:cNvPr>
          <p:cNvSpPr/>
          <p:nvPr/>
        </p:nvSpPr>
        <p:spPr>
          <a:xfrm>
            <a:off x="342076" y="1063846"/>
            <a:ext cx="2405674" cy="1958688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748;p44">
            <a:extLst>
              <a:ext uri="{FF2B5EF4-FFF2-40B4-BE49-F238E27FC236}">
                <a16:creationId xmlns:a16="http://schemas.microsoft.com/office/drawing/2014/main" xmlns="" id="{E9159A86-D927-4F79-ACA3-385E8EBC32C5}"/>
              </a:ext>
            </a:extLst>
          </p:cNvPr>
          <p:cNvSpPr txBox="1"/>
          <p:nvPr/>
        </p:nvSpPr>
        <p:spPr>
          <a:xfrm>
            <a:off x="541878" y="959731"/>
            <a:ext cx="2286000" cy="565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dirty="0" err="1">
                <a:effectLst/>
                <a:latin typeface="Comic Sans MS" panose="030F0702030302020204" pitchFamily="66" charset="0"/>
              </a:rPr>
              <a:t>Melengkung</a:t>
            </a:r>
            <a:endParaRPr sz="2000" b="1" dirty="0">
              <a:solidFill>
                <a:srgbClr val="FFFFFF"/>
              </a:solidFill>
              <a:latin typeface="Comic Sans MS" panose="030F0702030302020204" pitchFamily="66" charset="0"/>
              <a:ea typeface="Nunito"/>
              <a:cs typeface="Nunito"/>
              <a:sym typeface="Nunito"/>
            </a:endParaRPr>
          </a:p>
        </p:txBody>
      </p:sp>
      <p:grpSp>
        <p:nvGrpSpPr>
          <p:cNvPr id="22" name="Google Shape;769;p44">
            <a:extLst>
              <a:ext uri="{FF2B5EF4-FFF2-40B4-BE49-F238E27FC236}">
                <a16:creationId xmlns:a16="http://schemas.microsoft.com/office/drawing/2014/main" xmlns="" id="{624D955F-DBAA-410C-8DE1-502123B5F6AB}"/>
              </a:ext>
            </a:extLst>
          </p:cNvPr>
          <p:cNvGrpSpPr/>
          <p:nvPr/>
        </p:nvGrpSpPr>
        <p:grpSpPr>
          <a:xfrm rot="148811">
            <a:off x="8357294" y="4411704"/>
            <a:ext cx="371396" cy="375435"/>
            <a:chOff x="2079900" y="3077638"/>
            <a:chExt cx="367775" cy="382800"/>
          </a:xfrm>
        </p:grpSpPr>
        <p:sp>
          <p:nvSpPr>
            <p:cNvPr id="23" name="Google Shape;770;p44">
              <a:extLst>
                <a:ext uri="{FF2B5EF4-FFF2-40B4-BE49-F238E27FC236}">
                  <a16:creationId xmlns:a16="http://schemas.microsoft.com/office/drawing/2014/main" xmlns="" id="{CC6A140B-2FAD-4255-A826-590B6E4226E0}"/>
                </a:ext>
              </a:extLst>
            </p:cNvPr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71;p44">
              <a:extLst>
                <a:ext uri="{FF2B5EF4-FFF2-40B4-BE49-F238E27FC236}">
                  <a16:creationId xmlns:a16="http://schemas.microsoft.com/office/drawing/2014/main" xmlns="" id="{FB2CF281-AB9F-4DB0-A8F0-9997FB3D9FAF}"/>
                </a:ext>
              </a:extLst>
            </p:cNvPr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72;p44">
              <a:extLst>
                <a:ext uri="{FF2B5EF4-FFF2-40B4-BE49-F238E27FC236}">
                  <a16:creationId xmlns:a16="http://schemas.microsoft.com/office/drawing/2014/main" xmlns="" id="{E4FE8D4B-F53E-4729-BE1B-F459A6ACF537}"/>
                </a:ext>
              </a:extLst>
            </p:cNvPr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73;p44">
              <a:extLst>
                <a:ext uri="{FF2B5EF4-FFF2-40B4-BE49-F238E27FC236}">
                  <a16:creationId xmlns:a16="http://schemas.microsoft.com/office/drawing/2014/main" xmlns="" id="{10A4B4D4-755E-4280-A9F7-CD54717069E0}"/>
                </a:ext>
              </a:extLst>
            </p:cNvPr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747;p44">
            <a:extLst>
              <a:ext uri="{FF2B5EF4-FFF2-40B4-BE49-F238E27FC236}">
                <a16:creationId xmlns:a16="http://schemas.microsoft.com/office/drawing/2014/main" xmlns="" id="{4CE2BB78-A17C-43F1-809E-33E7BB22016B}"/>
              </a:ext>
            </a:extLst>
          </p:cNvPr>
          <p:cNvSpPr txBox="1">
            <a:spLocks/>
          </p:cNvSpPr>
          <p:nvPr/>
        </p:nvSpPr>
        <p:spPr>
          <a:xfrm>
            <a:off x="694553" y="165525"/>
            <a:ext cx="7708500" cy="94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ID" dirty="0"/>
              <a:t>MACAM-MACAM DAUN BERDASARKAN TULANG DAUNNYA</a:t>
            </a:r>
          </a:p>
        </p:txBody>
      </p:sp>
      <p:pic>
        <p:nvPicPr>
          <p:cNvPr id="30" name="Picture 10" descr="Top Ten Floo Y Wong Artist — Melengkung Tulang Daun">
            <a:extLst>
              <a:ext uri="{FF2B5EF4-FFF2-40B4-BE49-F238E27FC236}">
                <a16:creationId xmlns:a16="http://schemas.microsoft.com/office/drawing/2014/main" xmlns="" id="{D56140D1-6188-437E-B220-733A74D3F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97" y="1497467"/>
            <a:ext cx="1087904" cy="84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Google Shape;748;p44">
            <a:extLst>
              <a:ext uri="{FF2B5EF4-FFF2-40B4-BE49-F238E27FC236}">
                <a16:creationId xmlns:a16="http://schemas.microsoft.com/office/drawing/2014/main" xmlns="" id="{B4A98551-1A5A-4451-8786-90E73924659F}"/>
              </a:ext>
            </a:extLst>
          </p:cNvPr>
          <p:cNvSpPr txBox="1"/>
          <p:nvPr/>
        </p:nvSpPr>
        <p:spPr>
          <a:xfrm>
            <a:off x="461749" y="2396144"/>
            <a:ext cx="2286000" cy="57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u="none" strike="noStrike" dirty="0" err="1">
                <a:effectLst/>
                <a:latin typeface="Comic Sans MS" panose="030F0702030302020204" pitchFamily="66" charset="0"/>
              </a:rPr>
              <a:t>Daun</a:t>
            </a:r>
            <a:r>
              <a:rPr lang="en-US" sz="1600" b="1" u="none" strike="noStrike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1600" b="1" u="none" strike="noStrike" dirty="0" err="1">
                <a:effectLst/>
                <a:latin typeface="Comic Sans MS" panose="030F0702030302020204" pitchFamily="66" charset="0"/>
              </a:rPr>
              <a:t>sirih</a:t>
            </a:r>
            <a:r>
              <a:rPr lang="en-US" sz="1600" b="1" u="none" strike="noStrike" dirty="0">
                <a:effectLst/>
                <a:latin typeface="Comic Sans MS" panose="030F0702030302020204" pitchFamily="66" charset="0"/>
              </a:rPr>
              <a:t> dan </a:t>
            </a:r>
            <a:r>
              <a:rPr lang="en-US" sz="1600" b="1" u="none" strike="noStrike" dirty="0" err="1">
                <a:effectLst/>
                <a:latin typeface="Comic Sans MS" panose="030F0702030302020204" pitchFamily="66" charset="0"/>
              </a:rPr>
              <a:t>daun</a:t>
            </a:r>
            <a:r>
              <a:rPr lang="en-US" sz="1600" b="1" u="none" strike="noStrike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1600" b="1" u="none" strike="noStrike" dirty="0" err="1">
                <a:effectLst/>
                <a:latin typeface="Comic Sans MS" panose="030F0702030302020204" pitchFamily="66" charset="0"/>
              </a:rPr>
              <a:t>teratai</a:t>
            </a:r>
            <a:endParaRPr sz="1600" b="1" dirty="0">
              <a:solidFill>
                <a:srgbClr val="FFFFFF"/>
              </a:solidFill>
              <a:latin typeface="Comic Sans MS" panose="030F0702030302020204" pitchFamily="66" charset="0"/>
              <a:ea typeface="Nunito"/>
              <a:cs typeface="Nunito"/>
              <a:sym typeface="Nunito"/>
            </a:endParaRPr>
          </a:p>
        </p:txBody>
      </p:sp>
      <p:sp>
        <p:nvSpPr>
          <p:cNvPr id="34" name="Google Shape;746;p44">
            <a:extLst>
              <a:ext uri="{FF2B5EF4-FFF2-40B4-BE49-F238E27FC236}">
                <a16:creationId xmlns:a16="http://schemas.microsoft.com/office/drawing/2014/main" xmlns="" id="{C72AECC1-22F7-4312-93C4-D4A0F3D5CA50}"/>
              </a:ext>
            </a:extLst>
          </p:cNvPr>
          <p:cNvSpPr/>
          <p:nvPr/>
        </p:nvSpPr>
        <p:spPr>
          <a:xfrm>
            <a:off x="2148701" y="2653110"/>
            <a:ext cx="2687703" cy="2141889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748;p44">
            <a:extLst>
              <a:ext uri="{FF2B5EF4-FFF2-40B4-BE49-F238E27FC236}">
                <a16:creationId xmlns:a16="http://schemas.microsoft.com/office/drawing/2014/main" xmlns="" id="{829DB6CC-03C2-487A-8827-26477F7FE750}"/>
              </a:ext>
            </a:extLst>
          </p:cNvPr>
          <p:cNvSpPr txBox="1"/>
          <p:nvPr/>
        </p:nvSpPr>
        <p:spPr>
          <a:xfrm>
            <a:off x="2423976" y="2548996"/>
            <a:ext cx="2286000" cy="565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dirty="0" err="1">
                <a:effectLst/>
                <a:latin typeface="Comic Sans MS" panose="030F0702030302020204" pitchFamily="66" charset="0"/>
              </a:rPr>
              <a:t>Menyirip</a:t>
            </a:r>
            <a:endParaRPr sz="2000" b="1" dirty="0">
              <a:solidFill>
                <a:srgbClr val="FFFFFF"/>
              </a:solidFill>
              <a:latin typeface="Comic Sans MS" panose="030F0702030302020204" pitchFamily="66" charset="0"/>
              <a:ea typeface="Nunito"/>
              <a:cs typeface="Nunito"/>
              <a:sym typeface="Nunito"/>
            </a:endParaRPr>
          </a:p>
        </p:txBody>
      </p:sp>
      <p:sp>
        <p:nvSpPr>
          <p:cNvPr id="40" name="Google Shape;748;p44">
            <a:extLst>
              <a:ext uri="{FF2B5EF4-FFF2-40B4-BE49-F238E27FC236}">
                <a16:creationId xmlns:a16="http://schemas.microsoft.com/office/drawing/2014/main" xmlns="" id="{3D78B71C-EA9B-4F63-B515-75D17A89A714}"/>
              </a:ext>
            </a:extLst>
          </p:cNvPr>
          <p:cNvSpPr txBox="1"/>
          <p:nvPr/>
        </p:nvSpPr>
        <p:spPr>
          <a:xfrm>
            <a:off x="2343846" y="3985409"/>
            <a:ext cx="2405673" cy="57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u="none" strike="noStrike" dirty="0" err="1">
                <a:effectLst/>
                <a:latin typeface="Comic Sans MS" panose="030F0702030302020204" pitchFamily="66" charset="0"/>
              </a:rPr>
              <a:t>Daun</a:t>
            </a:r>
            <a:r>
              <a:rPr lang="en-US" sz="1600" b="1" u="none" strike="noStrike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1600" b="1" u="none" strike="noStrike" dirty="0" err="1">
                <a:effectLst/>
                <a:latin typeface="Comic Sans MS" panose="030F0702030302020204" pitchFamily="66" charset="0"/>
              </a:rPr>
              <a:t>mangga</a:t>
            </a:r>
            <a:r>
              <a:rPr lang="en-US" sz="1600" b="1" u="none" strike="noStrike" dirty="0">
                <a:effectLst/>
                <a:latin typeface="Comic Sans MS" panose="030F0702030302020204" pitchFamily="66" charset="0"/>
              </a:rPr>
              <a:t>, rambutan, dan </a:t>
            </a:r>
            <a:r>
              <a:rPr lang="en-US" sz="1600" b="1" u="none" strike="noStrike" dirty="0" err="1">
                <a:effectLst/>
                <a:latin typeface="Comic Sans MS" panose="030F0702030302020204" pitchFamily="66" charset="0"/>
              </a:rPr>
              <a:t>nangka</a:t>
            </a:r>
            <a:endParaRPr sz="1600" b="1" dirty="0">
              <a:solidFill>
                <a:srgbClr val="FFFFFF"/>
              </a:solidFill>
              <a:latin typeface="Comic Sans MS" panose="030F0702030302020204" pitchFamily="66" charset="0"/>
              <a:ea typeface="Nunito"/>
              <a:cs typeface="Nunito"/>
              <a:sym typeface="Nunito"/>
            </a:endParaRPr>
          </a:p>
        </p:txBody>
      </p:sp>
      <p:pic>
        <p:nvPicPr>
          <p:cNvPr id="42" name="Picture 29" descr="1. Tematik Terpadu -- Studi dan Pengajaran I. Judul II ...">
            <a:extLst>
              <a:ext uri="{FF2B5EF4-FFF2-40B4-BE49-F238E27FC236}">
                <a16:creationId xmlns:a16="http://schemas.microsoft.com/office/drawing/2014/main" xmlns="" id="{8C82E7C1-E4B4-491A-9373-97CF6C643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904" y="3065047"/>
            <a:ext cx="1589886" cy="90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Google Shape;746;p44">
            <a:extLst>
              <a:ext uri="{FF2B5EF4-FFF2-40B4-BE49-F238E27FC236}">
                <a16:creationId xmlns:a16="http://schemas.microsoft.com/office/drawing/2014/main" xmlns="" id="{D127EBBE-DD71-415A-8004-584BFC1BAFA4}"/>
              </a:ext>
            </a:extLst>
          </p:cNvPr>
          <p:cNvSpPr/>
          <p:nvPr/>
        </p:nvSpPr>
        <p:spPr>
          <a:xfrm>
            <a:off x="4359228" y="1121937"/>
            <a:ext cx="2687703" cy="2141889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748;p44">
            <a:extLst>
              <a:ext uri="{FF2B5EF4-FFF2-40B4-BE49-F238E27FC236}">
                <a16:creationId xmlns:a16="http://schemas.microsoft.com/office/drawing/2014/main" xmlns="" id="{B4536A2F-A580-48FB-851B-B30D548EE607}"/>
              </a:ext>
            </a:extLst>
          </p:cNvPr>
          <p:cNvSpPr txBox="1"/>
          <p:nvPr/>
        </p:nvSpPr>
        <p:spPr>
          <a:xfrm>
            <a:off x="4634503" y="1017823"/>
            <a:ext cx="2286000" cy="565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dirty="0" err="1">
                <a:effectLst/>
                <a:latin typeface="Comic Sans MS" panose="030F0702030302020204" pitchFamily="66" charset="0"/>
              </a:rPr>
              <a:t>Menjari</a:t>
            </a:r>
            <a:endParaRPr sz="2000" b="1" dirty="0">
              <a:solidFill>
                <a:srgbClr val="FFFFFF"/>
              </a:solidFill>
              <a:latin typeface="Comic Sans MS" panose="030F0702030302020204" pitchFamily="66" charset="0"/>
              <a:ea typeface="Nunito"/>
              <a:cs typeface="Nunito"/>
              <a:sym typeface="Nunito"/>
            </a:endParaRPr>
          </a:p>
        </p:txBody>
      </p:sp>
      <p:sp>
        <p:nvSpPr>
          <p:cNvPr id="48" name="Google Shape;748;p44">
            <a:extLst>
              <a:ext uri="{FF2B5EF4-FFF2-40B4-BE49-F238E27FC236}">
                <a16:creationId xmlns:a16="http://schemas.microsoft.com/office/drawing/2014/main" xmlns="" id="{4B8247D8-73B8-434C-8C50-86DA0DBB5550}"/>
              </a:ext>
            </a:extLst>
          </p:cNvPr>
          <p:cNvSpPr txBox="1"/>
          <p:nvPr/>
        </p:nvSpPr>
        <p:spPr>
          <a:xfrm>
            <a:off x="4554373" y="2454236"/>
            <a:ext cx="2405673" cy="57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u="none" strike="noStrike" dirty="0" err="1">
                <a:effectLst/>
                <a:latin typeface="Comic Sans MS" panose="030F0702030302020204" pitchFamily="66" charset="0"/>
              </a:rPr>
              <a:t>Daun</a:t>
            </a:r>
            <a:r>
              <a:rPr lang="en-US" sz="1600" b="1" u="none" strike="noStrike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1600" b="1" u="none" strike="noStrike" dirty="0" err="1">
                <a:effectLst/>
                <a:latin typeface="Comic Sans MS" panose="030F0702030302020204" pitchFamily="66" charset="0"/>
              </a:rPr>
              <a:t>singkong</a:t>
            </a:r>
            <a:r>
              <a:rPr lang="en-US" sz="1600" b="1" u="none" strike="noStrike" dirty="0">
                <a:effectLst/>
                <a:latin typeface="Comic Sans MS" panose="030F0702030302020204" pitchFamily="66" charset="0"/>
              </a:rPr>
              <a:t> dan papaya.</a:t>
            </a:r>
            <a:endParaRPr sz="1600" b="1" dirty="0">
              <a:solidFill>
                <a:srgbClr val="FFFFFF"/>
              </a:solidFill>
              <a:latin typeface="Comic Sans MS" panose="030F0702030302020204" pitchFamily="66" charset="0"/>
              <a:ea typeface="Nunito"/>
              <a:cs typeface="Nunito"/>
              <a:sym typeface="Nunito"/>
            </a:endParaRPr>
          </a:p>
        </p:txBody>
      </p:sp>
      <p:pic>
        <p:nvPicPr>
          <p:cNvPr id="52" name="Picture 193">
            <a:extLst>
              <a:ext uri="{FF2B5EF4-FFF2-40B4-BE49-F238E27FC236}">
                <a16:creationId xmlns:a16="http://schemas.microsoft.com/office/drawing/2014/main" xmlns="" id="{1A3A38BB-83E0-4C4D-B870-64FDE0C72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135" y="1405092"/>
            <a:ext cx="1224826" cy="107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Google Shape;746;p44">
            <a:extLst>
              <a:ext uri="{FF2B5EF4-FFF2-40B4-BE49-F238E27FC236}">
                <a16:creationId xmlns:a16="http://schemas.microsoft.com/office/drawing/2014/main" xmlns="" id="{1C4008E8-F1C1-49DB-A109-FB1A4E9C8590}"/>
              </a:ext>
            </a:extLst>
          </p:cNvPr>
          <p:cNvSpPr/>
          <p:nvPr/>
        </p:nvSpPr>
        <p:spPr>
          <a:xfrm>
            <a:off x="6376481" y="2935664"/>
            <a:ext cx="2405674" cy="1958688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748;p44">
            <a:extLst>
              <a:ext uri="{FF2B5EF4-FFF2-40B4-BE49-F238E27FC236}">
                <a16:creationId xmlns:a16="http://schemas.microsoft.com/office/drawing/2014/main" xmlns="" id="{47D9BE5E-81BB-4CAA-852D-FC33DADA0471}"/>
              </a:ext>
            </a:extLst>
          </p:cNvPr>
          <p:cNvSpPr txBox="1"/>
          <p:nvPr/>
        </p:nvSpPr>
        <p:spPr>
          <a:xfrm>
            <a:off x="6576283" y="2831549"/>
            <a:ext cx="2286000" cy="565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dirty="0" err="1">
                <a:effectLst/>
                <a:latin typeface="Comic Sans MS" panose="030F0702030302020204" pitchFamily="66" charset="0"/>
              </a:rPr>
              <a:t>Sejajar</a:t>
            </a:r>
            <a:endParaRPr sz="2000" b="1" dirty="0">
              <a:solidFill>
                <a:srgbClr val="FFFFFF"/>
              </a:solidFill>
              <a:latin typeface="Comic Sans MS" panose="030F0702030302020204" pitchFamily="66" charset="0"/>
              <a:ea typeface="Nunito"/>
              <a:cs typeface="Nunito"/>
              <a:sym typeface="Nunito"/>
            </a:endParaRPr>
          </a:p>
        </p:txBody>
      </p:sp>
      <p:sp>
        <p:nvSpPr>
          <p:cNvPr id="62" name="Google Shape;748;p44">
            <a:extLst>
              <a:ext uri="{FF2B5EF4-FFF2-40B4-BE49-F238E27FC236}">
                <a16:creationId xmlns:a16="http://schemas.microsoft.com/office/drawing/2014/main" xmlns="" id="{C92AC2FF-53E3-48EB-8E6A-0A41A84E0E84}"/>
              </a:ext>
            </a:extLst>
          </p:cNvPr>
          <p:cNvSpPr txBox="1"/>
          <p:nvPr/>
        </p:nvSpPr>
        <p:spPr>
          <a:xfrm>
            <a:off x="6496154" y="4267962"/>
            <a:ext cx="2286000" cy="575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u="none" strike="noStrike" dirty="0" err="1">
                <a:effectLst/>
                <a:latin typeface="Comic Sans MS" panose="030F0702030302020204" pitchFamily="66" charset="0"/>
              </a:rPr>
              <a:t>Daun</a:t>
            </a:r>
            <a:r>
              <a:rPr lang="en-US" sz="1600" b="1" u="none" strike="noStrike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1600" b="1" u="none" strike="noStrike" dirty="0" err="1">
                <a:effectLst/>
                <a:latin typeface="Comic Sans MS" panose="030F0702030302020204" pitchFamily="66" charset="0"/>
              </a:rPr>
              <a:t>padi</a:t>
            </a:r>
            <a:r>
              <a:rPr lang="en-US" sz="1600" b="1" u="none" strike="noStrike" dirty="0">
                <a:effectLst/>
                <a:latin typeface="Comic Sans MS" panose="030F0702030302020204" pitchFamily="66" charset="0"/>
              </a:rPr>
              <a:t>, </a:t>
            </a:r>
            <a:r>
              <a:rPr lang="en-US" sz="1600" b="1" u="none" strike="noStrike" dirty="0" err="1">
                <a:effectLst/>
                <a:latin typeface="Comic Sans MS" panose="030F0702030302020204" pitchFamily="66" charset="0"/>
              </a:rPr>
              <a:t>tebu</a:t>
            </a:r>
            <a:r>
              <a:rPr lang="en-US" sz="1600" b="1" u="none" strike="noStrike" dirty="0">
                <a:effectLst/>
                <a:latin typeface="Comic Sans MS" panose="030F0702030302020204" pitchFamily="66" charset="0"/>
              </a:rPr>
              <a:t>, dan </a:t>
            </a:r>
            <a:r>
              <a:rPr lang="en-US" sz="1600" b="1" u="none" strike="noStrike" dirty="0" err="1">
                <a:effectLst/>
                <a:latin typeface="Comic Sans MS" panose="030F0702030302020204" pitchFamily="66" charset="0"/>
              </a:rPr>
              <a:t>jagung</a:t>
            </a:r>
            <a:r>
              <a:rPr lang="en-US" sz="1600" b="1" u="none" strike="noStrike" dirty="0">
                <a:effectLst/>
                <a:latin typeface="Comic Sans MS" panose="030F0702030302020204" pitchFamily="66" charset="0"/>
              </a:rPr>
              <a:t>.</a:t>
            </a:r>
            <a:endParaRPr sz="1600" b="1" dirty="0">
              <a:solidFill>
                <a:srgbClr val="FFFFFF"/>
              </a:solidFill>
              <a:latin typeface="Comic Sans MS" panose="030F0702030302020204" pitchFamily="66" charset="0"/>
              <a:ea typeface="Nunito"/>
              <a:cs typeface="Nunito"/>
              <a:sym typeface="Nunito"/>
            </a:endParaRPr>
          </a:p>
        </p:txBody>
      </p:sp>
      <p:graphicFrame>
        <p:nvGraphicFramePr>
          <p:cNvPr id="64" name="Object 63">
            <a:extLst>
              <a:ext uri="{FF2B5EF4-FFF2-40B4-BE49-F238E27FC236}">
                <a16:creationId xmlns:a16="http://schemas.microsoft.com/office/drawing/2014/main" xmlns="" id="{EE26C222-F6EB-413C-900E-A4D871240E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574400"/>
              </p:ext>
            </p:extLst>
          </p:nvPr>
        </p:nvGraphicFramePr>
        <p:xfrm>
          <a:off x="7124518" y="3315433"/>
          <a:ext cx="1224826" cy="952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Bitmap Image" r:id="rId6" imgW="3277057" imgH="2161905" progId="Paint.Picture">
                  <p:embed/>
                </p:oleObj>
              </mc:Choice>
              <mc:Fallback>
                <p:oleObj name="Bitmap Image" r:id="rId6" imgW="3277057" imgH="2161905" progId="Paint.Picture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xmlns="" id="{BB1B36F6-FAB0-4133-8DDB-47359C0C3D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4518" y="3315433"/>
                        <a:ext cx="1224826" cy="9525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287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8" grpId="0"/>
      <p:bldP spid="32" grpId="0"/>
      <p:bldP spid="34" grpId="0" animBg="1"/>
      <p:bldP spid="36" grpId="0"/>
      <p:bldP spid="40" grpId="0"/>
      <p:bldP spid="44" grpId="0" animBg="1"/>
      <p:bldP spid="46" grpId="0"/>
      <p:bldP spid="48" grpId="0"/>
      <p:bldP spid="56" grpId="0" animBg="1"/>
      <p:bldP spid="58" grpId="0"/>
      <p:bldP spid="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50"/>
          <p:cNvSpPr/>
          <p:nvPr/>
        </p:nvSpPr>
        <p:spPr>
          <a:xfrm>
            <a:off x="764133" y="187287"/>
            <a:ext cx="6554422" cy="4344209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50"/>
          <p:cNvSpPr txBox="1">
            <a:spLocks noGrp="1"/>
          </p:cNvSpPr>
          <p:nvPr>
            <p:ph type="ctrTitle"/>
          </p:nvPr>
        </p:nvSpPr>
        <p:spPr>
          <a:xfrm>
            <a:off x="2210838" y="453497"/>
            <a:ext cx="3858900" cy="9563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 dirty="0"/>
              <a:t>BATANG</a:t>
            </a:r>
            <a:endParaRPr sz="5100" dirty="0"/>
          </a:p>
        </p:txBody>
      </p:sp>
      <p:sp>
        <p:nvSpPr>
          <p:cNvPr id="913" name="Google Shape;913;p50"/>
          <p:cNvSpPr txBox="1"/>
          <p:nvPr/>
        </p:nvSpPr>
        <p:spPr>
          <a:xfrm>
            <a:off x="1306103" y="1553627"/>
            <a:ext cx="5269287" cy="61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Batang berguna untuk mengangkut air dan zat hara dari dalam tanah.</a:t>
            </a:r>
            <a:endParaRPr sz="2300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914" name="Google Shape;914;p50"/>
          <p:cNvSpPr txBox="1"/>
          <p:nvPr/>
        </p:nvSpPr>
        <p:spPr>
          <a:xfrm>
            <a:off x="1825445" y="2314007"/>
            <a:ext cx="5258400" cy="905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Batang berguna untuk menopang agar tumbuhan berdiri tegak.</a:t>
            </a:r>
            <a:endParaRPr sz="2300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915" name="Google Shape;915;p50"/>
          <p:cNvSpPr txBox="1"/>
          <p:nvPr/>
        </p:nvSpPr>
        <p:spPr>
          <a:xfrm>
            <a:off x="2853369" y="3282968"/>
            <a:ext cx="4098274" cy="104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Batang berguna untuk menyimpan cadangan makanan.</a:t>
            </a:r>
            <a:endParaRPr sz="2300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916" name="Google Shape;916;p50"/>
          <p:cNvSpPr/>
          <p:nvPr/>
        </p:nvSpPr>
        <p:spPr>
          <a:xfrm>
            <a:off x="2339656" y="3722986"/>
            <a:ext cx="201600" cy="201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50"/>
          <p:cNvSpPr/>
          <p:nvPr/>
        </p:nvSpPr>
        <p:spPr>
          <a:xfrm>
            <a:off x="6601752" y="3722986"/>
            <a:ext cx="201600" cy="201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50"/>
          <p:cNvSpPr/>
          <p:nvPr/>
        </p:nvSpPr>
        <p:spPr>
          <a:xfrm>
            <a:off x="4470702" y="3722986"/>
            <a:ext cx="201600" cy="201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9" name="Google Shape;919;p50"/>
          <p:cNvGrpSpPr/>
          <p:nvPr/>
        </p:nvGrpSpPr>
        <p:grpSpPr>
          <a:xfrm rot="-544829" flipH="1">
            <a:off x="366370" y="3088686"/>
            <a:ext cx="322982" cy="326452"/>
            <a:chOff x="2079900" y="3077638"/>
            <a:chExt cx="367775" cy="382800"/>
          </a:xfrm>
        </p:grpSpPr>
        <p:sp>
          <p:nvSpPr>
            <p:cNvPr id="920" name="Google Shape;920;p50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50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50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50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4" name="Google Shape;924;p50"/>
          <p:cNvGrpSpPr/>
          <p:nvPr/>
        </p:nvGrpSpPr>
        <p:grpSpPr>
          <a:xfrm rot="632919">
            <a:off x="8039421" y="852037"/>
            <a:ext cx="641652" cy="668105"/>
            <a:chOff x="2079900" y="3077638"/>
            <a:chExt cx="367775" cy="382800"/>
          </a:xfrm>
        </p:grpSpPr>
        <p:sp>
          <p:nvSpPr>
            <p:cNvPr id="925" name="Google Shape;925;p50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50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50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50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9" name="Google Shape;929;p50"/>
          <p:cNvGrpSpPr/>
          <p:nvPr/>
        </p:nvGrpSpPr>
        <p:grpSpPr>
          <a:xfrm rot="350284" flipH="1">
            <a:off x="950007" y="131938"/>
            <a:ext cx="962058" cy="1334021"/>
            <a:chOff x="2279175" y="2462338"/>
            <a:chExt cx="376175" cy="449125"/>
          </a:xfrm>
        </p:grpSpPr>
        <p:sp>
          <p:nvSpPr>
            <p:cNvPr id="930" name="Google Shape;930;p50"/>
            <p:cNvSpPr/>
            <p:nvPr/>
          </p:nvSpPr>
          <p:spPr>
            <a:xfrm>
              <a:off x="2279175" y="2665988"/>
              <a:ext cx="210525" cy="245475"/>
            </a:xfrm>
            <a:custGeom>
              <a:avLst/>
              <a:gdLst/>
              <a:ahLst/>
              <a:cxnLst/>
              <a:rect l="l" t="t" r="r" b="b"/>
              <a:pathLst>
                <a:path w="8421" h="9819" extrusionOk="0">
                  <a:moveTo>
                    <a:pt x="6688" y="0"/>
                  </a:moveTo>
                  <a:cubicBezTo>
                    <a:pt x="183" y="8390"/>
                    <a:pt x="1" y="9818"/>
                    <a:pt x="1824" y="7843"/>
                  </a:cubicBezTo>
                  <a:cubicBezTo>
                    <a:pt x="3679" y="5867"/>
                    <a:pt x="8420" y="152"/>
                    <a:pt x="8420" y="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50"/>
            <p:cNvSpPr/>
            <p:nvPr/>
          </p:nvSpPr>
          <p:spPr>
            <a:xfrm>
              <a:off x="2342250" y="2564163"/>
              <a:ext cx="243200" cy="216600"/>
            </a:xfrm>
            <a:custGeom>
              <a:avLst/>
              <a:gdLst/>
              <a:ahLst/>
              <a:cxnLst/>
              <a:rect l="l" t="t" r="r" b="b"/>
              <a:pathLst>
                <a:path w="9728" h="8664" extrusionOk="0">
                  <a:moveTo>
                    <a:pt x="1064" y="1399"/>
                  </a:moveTo>
                  <a:cubicBezTo>
                    <a:pt x="2128" y="0"/>
                    <a:pt x="4712" y="183"/>
                    <a:pt x="6809" y="1794"/>
                  </a:cubicBezTo>
                  <a:cubicBezTo>
                    <a:pt x="8907" y="3374"/>
                    <a:pt x="9727" y="5836"/>
                    <a:pt x="8663" y="7265"/>
                  </a:cubicBezTo>
                  <a:cubicBezTo>
                    <a:pt x="7599" y="8663"/>
                    <a:pt x="5016" y="8481"/>
                    <a:pt x="2949" y="6870"/>
                  </a:cubicBezTo>
                  <a:cubicBezTo>
                    <a:pt x="852" y="5229"/>
                    <a:pt x="1" y="2797"/>
                    <a:pt x="1064" y="13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50"/>
            <p:cNvSpPr/>
            <p:nvPr/>
          </p:nvSpPr>
          <p:spPr>
            <a:xfrm>
              <a:off x="2405325" y="2462338"/>
              <a:ext cx="250025" cy="260675"/>
            </a:xfrm>
            <a:custGeom>
              <a:avLst/>
              <a:gdLst/>
              <a:ahLst/>
              <a:cxnLst/>
              <a:rect l="l" t="t" r="r" b="b"/>
              <a:pathLst>
                <a:path w="10001" h="10427" extrusionOk="0">
                  <a:moveTo>
                    <a:pt x="578" y="6536"/>
                  </a:moveTo>
                  <a:cubicBezTo>
                    <a:pt x="1125" y="5776"/>
                    <a:pt x="4317" y="0"/>
                    <a:pt x="7143" y="2159"/>
                  </a:cubicBezTo>
                  <a:cubicBezTo>
                    <a:pt x="10001" y="4347"/>
                    <a:pt x="5198" y="8906"/>
                    <a:pt x="4590" y="9666"/>
                  </a:cubicBezTo>
                  <a:cubicBezTo>
                    <a:pt x="4013" y="10426"/>
                    <a:pt x="2645" y="10305"/>
                    <a:pt x="1520" y="9453"/>
                  </a:cubicBezTo>
                  <a:cubicBezTo>
                    <a:pt x="426" y="8602"/>
                    <a:pt x="0" y="7295"/>
                    <a:pt x="578" y="65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50"/>
            <p:cNvSpPr/>
            <p:nvPr/>
          </p:nvSpPr>
          <p:spPr>
            <a:xfrm>
              <a:off x="2457750" y="2473738"/>
              <a:ext cx="188475" cy="167950"/>
            </a:xfrm>
            <a:custGeom>
              <a:avLst/>
              <a:gdLst/>
              <a:ahLst/>
              <a:cxnLst/>
              <a:rect l="l" t="t" r="r" b="b"/>
              <a:pathLst>
                <a:path w="7539" h="6718" extrusionOk="0">
                  <a:moveTo>
                    <a:pt x="821" y="1095"/>
                  </a:moveTo>
                  <a:cubicBezTo>
                    <a:pt x="1672" y="0"/>
                    <a:pt x="3679" y="152"/>
                    <a:pt x="5259" y="1399"/>
                  </a:cubicBezTo>
                  <a:cubicBezTo>
                    <a:pt x="6901" y="2675"/>
                    <a:pt x="7539" y="4560"/>
                    <a:pt x="6718" y="5624"/>
                  </a:cubicBezTo>
                  <a:cubicBezTo>
                    <a:pt x="5867" y="6718"/>
                    <a:pt x="3861" y="6566"/>
                    <a:pt x="2280" y="5320"/>
                  </a:cubicBezTo>
                  <a:cubicBezTo>
                    <a:pt x="639" y="4104"/>
                    <a:pt x="1" y="2219"/>
                    <a:pt x="821" y="10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50"/>
            <p:cNvSpPr/>
            <p:nvPr/>
          </p:nvSpPr>
          <p:spPr>
            <a:xfrm>
              <a:off x="2451675" y="2614313"/>
              <a:ext cx="127700" cy="107175"/>
            </a:xfrm>
            <a:custGeom>
              <a:avLst/>
              <a:gdLst/>
              <a:ahLst/>
              <a:cxnLst/>
              <a:rect l="l" t="t" r="r" b="b"/>
              <a:pathLst>
                <a:path w="5108" h="4287" extrusionOk="0">
                  <a:moveTo>
                    <a:pt x="2827" y="92"/>
                  </a:moveTo>
                  <a:cubicBezTo>
                    <a:pt x="2371" y="882"/>
                    <a:pt x="1763" y="1612"/>
                    <a:pt x="1247" y="2219"/>
                  </a:cubicBezTo>
                  <a:cubicBezTo>
                    <a:pt x="760" y="2767"/>
                    <a:pt x="396" y="3192"/>
                    <a:pt x="244" y="3374"/>
                  </a:cubicBezTo>
                  <a:cubicBezTo>
                    <a:pt x="153" y="3466"/>
                    <a:pt x="92" y="3587"/>
                    <a:pt x="1" y="3618"/>
                  </a:cubicBezTo>
                  <a:cubicBezTo>
                    <a:pt x="92" y="3648"/>
                    <a:pt x="183" y="3739"/>
                    <a:pt x="274" y="3770"/>
                  </a:cubicBezTo>
                  <a:cubicBezTo>
                    <a:pt x="1247" y="4286"/>
                    <a:pt x="2280" y="4256"/>
                    <a:pt x="2767" y="3618"/>
                  </a:cubicBezTo>
                  <a:cubicBezTo>
                    <a:pt x="2979" y="3374"/>
                    <a:pt x="3618" y="2706"/>
                    <a:pt x="4286" y="1855"/>
                  </a:cubicBezTo>
                  <a:cubicBezTo>
                    <a:pt x="4560" y="1520"/>
                    <a:pt x="4864" y="1125"/>
                    <a:pt x="5107" y="760"/>
                  </a:cubicBezTo>
                  <a:cubicBezTo>
                    <a:pt x="4408" y="730"/>
                    <a:pt x="3618" y="457"/>
                    <a:pt x="2888" y="1"/>
                  </a:cubicBezTo>
                  <a:cubicBezTo>
                    <a:pt x="2858" y="1"/>
                    <a:pt x="2858" y="31"/>
                    <a:pt x="2827" y="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50"/>
            <p:cNvSpPr/>
            <p:nvPr/>
          </p:nvSpPr>
          <p:spPr>
            <a:xfrm>
              <a:off x="2493475" y="2495763"/>
              <a:ext cx="126150" cy="110975"/>
            </a:xfrm>
            <a:custGeom>
              <a:avLst/>
              <a:gdLst/>
              <a:ahLst/>
              <a:cxnLst/>
              <a:rect l="l" t="t" r="r" b="b"/>
              <a:pathLst>
                <a:path w="5046" h="4439" extrusionOk="0">
                  <a:moveTo>
                    <a:pt x="578" y="730"/>
                  </a:moveTo>
                  <a:cubicBezTo>
                    <a:pt x="1155" y="1"/>
                    <a:pt x="2462" y="62"/>
                    <a:pt x="3526" y="913"/>
                  </a:cubicBezTo>
                  <a:cubicBezTo>
                    <a:pt x="4651" y="1733"/>
                    <a:pt x="5046" y="3010"/>
                    <a:pt x="4499" y="3709"/>
                  </a:cubicBezTo>
                  <a:cubicBezTo>
                    <a:pt x="3921" y="4439"/>
                    <a:pt x="2584" y="4378"/>
                    <a:pt x="1520" y="3527"/>
                  </a:cubicBezTo>
                  <a:cubicBezTo>
                    <a:pt x="426" y="2706"/>
                    <a:pt x="0" y="1429"/>
                    <a:pt x="578" y="7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2" grpId="0"/>
      <p:bldP spid="913" grpId="0"/>
      <p:bldP spid="914" grpId="0"/>
      <p:bldP spid="9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80;p45">
            <a:extLst>
              <a:ext uri="{FF2B5EF4-FFF2-40B4-BE49-F238E27FC236}">
                <a16:creationId xmlns:a16="http://schemas.microsoft.com/office/drawing/2014/main" xmlns="" id="{524FC077-F400-4A08-A442-E59E01551B7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8559" y="98825"/>
            <a:ext cx="9066882" cy="9147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MACAM-MACAM BATANG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603003C-6A2C-4347-9A12-5069E58F89C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04" y="1013553"/>
            <a:ext cx="8022486" cy="3866919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5535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45"/>
          <p:cNvSpPr/>
          <p:nvPr/>
        </p:nvSpPr>
        <p:spPr>
          <a:xfrm>
            <a:off x="518154" y="1142614"/>
            <a:ext cx="3919714" cy="2021859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5"/>
          <p:cNvSpPr/>
          <p:nvPr/>
        </p:nvSpPr>
        <p:spPr>
          <a:xfrm flipH="1">
            <a:off x="4526274" y="1142614"/>
            <a:ext cx="3919714" cy="1987918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5"/>
          <p:cNvSpPr txBox="1">
            <a:spLocks noGrp="1"/>
          </p:cNvSpPr>
          <p:nvPr>
            <p:ph type="ctrTitle" idx="2"/>
          </p:nvPr>
        </p:nvSpPr>
        <p:spPr>
          <a:xfrm>
            <a:off x="1499625" y="1166611"/>
            <a:ext cx="2286000" cy="8551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C000"/>
                </a:solidFill>
              </a:rPr>
              <a:t>Pembuluh kayu (xilem)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782" name="Google Shape;782;p45"/>
          <p:cNvSpPr txBox="1">
            <a:spLocks noGrp="1"/>
          </p:cNvSpPr>
          <p:nvPr>
            <p:ph type="subTitle" idx="1"/>
          </p:nvPr>
        </p:nvSpPr>
        <p:spPr>
          <a:xfrm>
            <a:off x="911501" y="1985477"/>
            <a:ext cx="3419258" cy="15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Mengangkut</a:t>
            </a:r>
            <a:r>
              <a:rPr 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air dan </a:t>
            </a:r>
            <a:r>
              <a:rPr 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zat</a:t>
            </a:r>
            <a:r>
              <a:rPr 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hara </a:t>
            </a:r>
            <a:r>
              <a:rPr 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dari</a:t>
            </a:r>
            <a:r>
              <a:rPr 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dalam</a:t>
            </a:r>
            <a:r>
              <a:rPr 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tanah</a:t>
            </a:r>
            <a:r>
              <a:rPr 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menuju</a:t>
            </a:r>
            <a:r>
              <a:rPr 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ke</a:t>
            </a:r>
            <a:r>
              <a:rPr 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daun</a:t>
            </a:r>
            <a:r>
              <a:rPr 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85" name="Google Shape;785;p45"/>
          <p:cNvGrpSpPr/>
          <p:nvPr/>
        </p:nvGrpSpPr>
        <p:grpSpPr>
          <a:xfrm rot="632919">
            <a:off x="8039421" y="852037"/>
            <a:ext cx="641652" cy="668105"/>
            <a:chOff x="2079900" y="3077638"/>
            <a:chExt cx="367775" cy="382800"/>
          </a:xfrm>
        </p:grpSpPr>
        <p:sp>
          <p:nvSpPr>
            <p:cNvPr id="786" name="Google Shape;786;p45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5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5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5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0" name="Google Shape;790;p45"/>
          <p:cNvGrpSpPr/>
          <p:nvPr/>
        </p:nvGrpSpPr>
        <p:grpSpPr>
          <a:xfrm rot="-148811" flipH="1">
            <a:off x="617740" y="4411704"/>
            <a:ext cx="371396" cy="375435"/>
            <a:chOff x="2079900" y="3077638"/>
            <a:chExt cx="367775" cy="382800"/>
          </a:xfrm>
        </p:grpSpPr>
        <p:sp>
          <p:nvSpPr>
            <p:cNvPr id="791" name="Google Shape;791;p45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5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5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5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" name="Google Shape;795;p45"/>
          <p:cNvGrpSpPr/>
          <p:nvPr/>
        </p:nvGrpSpPr>
        <p:grpSpPr>
          <a:xfrm rot="350284" flipH="1">
            <a:off x="818718" y="1288082"/>
            <a:ext cx="582103" cy="695032"/>
            <a:chOff x="2279175" y="2462338"/>
            <a:chExt cx="376175" cy="449125"/>
          </a:xfrm>
        </p:grpSpPr>
        <p:sp>
          <p:nvSpPr>
            <p:cNvPr id="796" name="Google Shape;796;p45"/>
            <p:cNvSpPr/>
            <p:nvPr/>
          </p:nvSpPr>
          <p:spPr>
            <a:xfrm>
              <a:off x="2279175" y="2665988"/>
              <a:ext cx="210525" cy="245475"/>
            </a:xfrm>
            <a:custGeom>
              <a:avLst/>
              <a:gdLst/>
              <a:ahLst/>
              <a:cxnLst/>
              <a:rect l="l" t="t" r="r" b="b"/>
              <a:pathLst>
                <a:path w="8421" h="9819" extrusionOk="0">
                  <a:moveTo>
                    <a:pt x="6688" y="0"/>
                  </a:moveTo>
                  <a:cubicBezTo>
                    <a:pt x="183" y="8390"/>
                    <a:pt x="1" y="9818"/>
                    <a:pt x="1824" y="7843"/>
                  </a:cubicBezTo>
                  <a:cubicBezTo>
                    <a:pt x="3679" y="5867"/>
                    <a:pt x="8420" y="152"/>
                    <a:pt x="8420" y="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5"/>
            <p:cNvSpPr/>
            <p:nvPr/>
          </p:nvSpPr>
          <p:spPr>
            <a:xfrm>
              <a:off x="2342250" y="2564163"/>
              <a:ext cx="243200" cy="216600"/>
            </a:xfrm>
            <a:custGeom>
              <a:avLst/>
              <a:gdLst/>
              <a:ahLst/>
              <a:cxnLst/>
              <a:rect l="l" t="t" r="r" b="b"/>
              <a:pathLst>
                <a:path w="9728" h="8664" extrusionOk="0">
                  <a:moveTo>
                    <a:pt x="1064" y="1399"/>
                  </a:moveTo>
                  <a:cubicBezTo>
                    <a:pt x="2128" y="0"/>
                    <a:pt x="4712" y="183"/>
                    <a:pt x="6809" y="1794"/>
                  </a:cubicBezTo>
                  <a:cubicBezTo>
                    <a:pt x="8907" y="3374"/>
                    <a:pt x="9727" y="5836"/>
                    <a:pt x="8663" y="7265"/>
                  </a:cubicBezTo>
                  <a:cubicBezTo>
                    <a:pt x="7599" y="8663"/>
                    <a:pt x="5016" y="8481"/>
                    <a:pt x="2949" y="6870"/>
                  </a:cubicBezTo>
                  <a:cubicBezTo>
                    <a:pt x="852" y="5229"/>
                    <a:pt x="1" y="2797"/>
                    <a:pt x="1064" y="13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5"/>
            <p:cNvSpPr/>
            <p:nvPr/>
          </p:nvSpPr>
          <p:spPr>
            <a:xfrm>
              <a:off x="2405325" y="2462338"/>
              <a:ext cx="250025" cy="260675"/>
            </a:xfrm>
            <a:custGeom>
              <a:avLst/>
              <a:gdLst/>
              <a:ahLst/>
              <a:cxnLst/>
              <a:rect l="l" t="t" r="r" b="b"/>
              <a:pathLst>
                <a:path w="10001" h="10427" extrusionOk="0">
                  <a:moveTo>
                    <a:pt x="578" y="6536"/>
                  </a:moveTo>
                  <a:cubicBezTo>
                    <a:pt x="1125" y="5776"/>
                    <a:pt x="4317" y="0"/>
                    <a:pt x="7143" y="2159"/>
                  </a:cubicBezTo>
                  <a:cubicBezTo>
                    <a:pt x="10001" y="4347"/>
                    <a:pt x="5198" y="8906"/>
                    <a:pt x="4590" y="9666"/>
                  </a:cubicBezTo>
                  <a:cubicBezTo>
                    <a:pt x="4013" y="10426"/>
                    <a:pt x="2645" y="10305"/>
                    <a:pt x="1520" y="9453"/>
                  </a:cubicBezTo>
                  <a:cubicBezTo>
                    <a:pt x="426" y="8602"/>
                    <a:pt x="0" y="7295"/>
                    <a:pt x="578" y="65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5"/>
            <p:cNvSpPr/>
            <p:nvPr/>
          </p:nvSpPr>
          <p:spPr>
            <a:xfrm>
              <a:off x="2457750" y="2473738"/>
              <a:ext cx="188475" cy="167950"/>
            </a:xfrm>
            <a:custGeom>
              <a:avLst/>
              <a:gdLst/>
              <a:ahLst/>
              <a:cxnLst/>
              <a:rect l="l" t="t" r="r" b="b"/>
              <a:pathLst>
                <a:path w="7539" h="6718" extrusionOk="0">
                  <a:moveTo>
                    <a:pt x="821" y="1095"/>
                  </a:moveTo>
                  <a:cubicBezTo>
                    <a:pt x="1672" y="0"/>
                    <a:pt x="3679" y="152"/>
                    <a:pt x="5259" y="1399"/>
                  </a:cubicBezTo>
                  <a:cubicBezTo>
                    <a:pt x="6901" y="2675"/>
                    <a:pt x="7539" y="4560"/>
                    <a:pt x="6718" y="5624"/>
                  </a:cubicBezTo>
                  <a:cubicBezTo>
                    <a:pt x="5867" y="6718"/>
                    <a:pt x="3861" y="6566"/>
                    <a:pt x="2280" y="5320"/>
                  </a:cubicBezTo>
                  <a:cubicBezTo>
                    <a:pt x="639" y="4104"/>
                    <a:pt x="1" y="2219"/>
                    <a:pt x="821" y="10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5"/>
            <p:cNvSpPr/>
            <p:nvPr/>
          </p:nvSpPr>
          <p:spPr>
            <a:xfrm>
              <a:off x="2451675" y="2614313"/>
              <a:ext cx="127700" cy="107175"/>
            </a:xfrm>
            <a:custGeom>
              <a:avLst/>
              <a:gdLst/>
              <a:ahLst/>
              <a:cxnLst/>
              <a:rect l="l" t="t" r="r" b="b"/>
              <a:pathLst>
                <a:path w="5108" h="4287" extrusionOk="0">
                  <a:moveTo>
                    <a:pt x="2827" y="92"/>
                  </a:moveTo>
                  <a:cubicBezTo>
                    <a:pt x="2371" y="882"/>
                    <a:pt x="1763" y="1612"/>
                    <a:pt x="1247" y="2219"/>
                  </a:cubicBezTo>
                  <a:cubicBezTo>
                    <a:pt x="760" y="2767"/>
                    <a:pt x="396" y="3192"/>
                    <a:pt x="244" y="3374"/>
                  </a:cubicBezTo>
                  <a:cubicBezTo>
                    <a:pt x="153" y="3466"/>
                    <a:pt x="92" y="3587"/>
                    <a:pt x="1" y="3618"/>
                  </a:cubicBezTo>
                  <a:cubicBezTo>
                    <a:pt x="92" y="3648"/>
                    <a:pt x="183" y="3739"/>
                    <a:pt x="274" y="3770"/>
                  </a:cubicBezTo>
                  <a:cubicBezTo>
                    <a:pt x="1247" y="4286"/>
                    <a:pt x="2280" y="4256"/>
                    <a:pt x="2767" y="3618"/>
                  </a:cubicBezTo>
                  <a:cubicBezTo>
                    <a:pt x="2979" y="3374"/>
                    <a:pt x="3618" y="2706"/>
                    <a:pt x="4286" y="1855"/>
                  </a:cubicBezTo>
                  <a:cubicBezTo>
                    <a:pt x="4560" y="1520"/>
                    <a:pt x="4864" y="1125"/>
                    <a:pt x="5107" y="760"/>
                  </a:cubicBezTo>
                  <a:cubicBezTo>
                    <a:pt x="4408" y="730"/>
                    <a:pt x="3618" y="457"/>
                    <a:pt x="2888" y="1"/>
                  </a:cubicBezTo>
                  <a:cubicBezTo>
                    <a:pt x="2858" y="1"/>
                    <a:pt x="2858" y="31"/>
                    <a:pt x="2827" y="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5"/>
            <p:cNvSpPr/>
            <p:nvPr/>
          </p:nvSpPr>
          <p:spPr>
            <a:xfrm>
              <a:off x="2493475" y="2495763"/>
              <a:ext cx="126150" cy="110975"/>
            </a:xfrm>
            <a:custGeom>
              <a:avLst/>
              <a:gdLst/>
              <a:ahLst/>
              <a:cxnLst/>
              <a:rect l="l" t="t" r="r" b="b"/>
              <a:pathLst>
                <a:path w="5046" h="4439" extrusionOk="0">
                  <a:moveTo>
                    <a:pt x="578" y="730"/>
                  </a:moveTo>
                  <a:cubicBezTo>
                    <a:pt x="1155" y="1"/>
                    <a:pt x="2462" y="62"/>
                    <a:pt x="3526" y="913"/>
                  </a:cubicBezTo>
                  <a:cubicBezTo>
                    <a:pt x="4651" y="1733"/>
                    <a:pt x="5046" y="3010"/>
                    <a:pt x="4499" y="3709"/>
                  </a:cubicBezTo>
                  <a:cubicBezTo>
                    <a:pt x="3921" y="4439"/>
                    <a:pt x="2584" y="4378"/>
                    <a:pt x="1520" y="3527"/>
                  </a:cubicBezTo>
                  <a:cubicBezTo>
                    <a:pt x="426" y="2706"/>
                    <a:pt x="0" y="1429"/>
                    <a:pt x="578" y="7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7480E45F-C44A-4107-9036-ED37F24BB4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750" y="298383"/>
            <a:ext cx="7708500" cy="657600"/>
          </a:xfrm>
        </p:spPr>
        <p:txBody>
          <a:bodyPr/>
          <a:lstStyle/>
          <a:p>
            <a:r>
              <a:rPr lang="en-US" dirty="0"/>
              <a:t>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batang</a:t>
            </a:r>
            <a:r>
              <a:rPr lang="en-US" dirty="0"/>
              <a:t>, </a:t>
            </a:r>
            <a:r>
              <a:rPr lang="en-US" dirty="0" err="1"/>
              <a:t>terdapat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pembuluh</a:t>
            </a:r>
            <a:endParaRPr lang="en-ID" dirty="0"/>
          </a:p>
        </p:txBody>
      </p:sp>
      <p:sp>
        <p:nvSpPr>
          <p:cNvPr id="8" name="Google Shape;781;p45">
            <a:extLst>
              <a:ext uri="{FF2B5EF4-FFF2-40B4-BE49-F238E27FC236}">
                <a16:creationId xmlns:a16="http://schemas.microsoft.com/office/drawing/2014/main" xmlns="" id="{15C67D13-30EB-4FBF-9E96-CA1EBDA13E70}"/>
              </a:ext>
            </a:extLst>
          </p:cNvPr>
          <p:cNvSpPr txBox="1">
            <a:spLocks/>
          </p:cNvSpPr>
          <p:nvPr/>
        </p:nvSpPr>
        <p:spPr>
          <a:xfrm>
            <a:off x="5358375" y="1260279"/>
            <a:ext cx="2286000" cy="85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ID" dirty="0" err="1">
                <a:solidFill>
                  <a:srgbClr val="FFC000"/>
                </a:solidFill>
              </a:rPr>
              <a:t>Pembuluh</a:t>
            </a:r>
            <a:r>
              <a:rPr lang="en-ID" dirty="0">
                <a:solidFill>
                  <a:srgbClr val="FFC000"/>
                </a:solidFill>
              </a:rPr>
              <a:t> tapis (</a:t>
            </a:r>
            <a:r>
              <a:rPr lang="en-ID" dirty="0" err="1">
                <a:solidFill>
                  <a:srgbClr val="FFC000"/>
                </a:solidFill>
              </a:rPr>
              <a:t>floem</a:t>
            </a:r>
            <a:r>
              <a:rPr lang="en-ID" dirty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9" name="Google Shape;782;p45">
            <a:extLst>
              <a:ext uri="{FF2B5EF4-FFF2-40B4-BE49-F238E27FC236}">
                <a16:creationId xmlns:a16="http://schemas.microsoft.com/office/drawing/2014/main" xmlns="" id="{A75048FC-10C8-48F0-BA2A-E1643999921B}"/>
              </a:ext>
            </a:extLst>
          </p:cNvPr>
          <p:cNvSpPr txBox="1">
            <a:spLocks/>
          </p:cNvSpPr>
          <p:nvPr/>
        </p:nvSpPr>
        <p:spPr>
          <a:xfrm>
            <a:off x="4617727" y="2021722"/>
            <a:ext cx="3611533" cy="15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/>
            <a:r>
              <a:rPr 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Mengangkut</a:t>
            </a:r>
            <a:r>
              <a:rPr 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hasil</a:t>
            </a:r>
            <a:r>
              <a:rPr 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fotosintesis</a:t>
            </a:r>
            <a:r>
              <a:rPr 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dari</a:t>
            </a:r>
            <a:r>
              <a:rPr 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daun</a:t>
            </a:r>
            <a:r>
              <a:rPr 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ke</a:t>
            </a:r>
            <a:r>
              <a:rPr 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seluruh</a:t>
            </a:r>
            <a:r>
              <a:rPr 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bagian</a:t>
            </a:r>
            <a:r>
              <a:rPr 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tumbuhan</a:t>
            </a:r>
            <a:r>
              <a:rPr 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/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75D9864-D147-4AC1-A3DE-691137696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652" y="3009718"/>
            <a:ext cx="3451244" cy="1987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1" grpId="0"/>
      <p:bldP spid="782" grpId="0" build="p"/>
      <p:bldP spid="3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59"/>
          <p:cNvSpPr/>
          <p:nvPr/>
        </p:nvSpPr>
        <p:spPr>
          <a:xfrm>
            <a:off x="930650" y="839111"/>
            <a:ext cx="7037278" cy="3465277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0" name="Google Shape;1280;p59"/>
          <p:cNvSpPr txBox="1">
            <a:spLocks noGrp="1"/>
          </p:cNvSpPr>
          <p:nvPr>
            <p:ph type="title"/>
          </p:nvPr>
        </p:nvSpPr>
        <p:spPr>
          <a:xfrm>
            <a:off x="1346850" y="1030517"/>
            <a:ext cx="6450300" cy="17679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>
                    <a:lumMod val="75000"/>
                  </a:schemeClr>
                </a:solidFill>
              </a:rPr>
              <a:t>BUNGA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282" name="Google Shape;1282;p59"/>
          <p:cNvGrpSpPr/>
          <p:nvPr/>
        </p:nvGrpSpPr>
        <p:grpSpPr>
          <a:xfrm rot="544829">
            <a:off x="8389968" y="3088686"/>
            <a:ext cx="322982" cy="326452"/>
            <a:chOff x="2079900" y="3077638"/>
            <a:chExt cx="367775" cy="382800"/>
          </a:xfrm>
        </p:grpSpPr>
        <p:sp>
          <p:nvSpPr>
            <p:cNvPr id="1283" name="Google Shape;1283;p5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" name="Google Shape;1287;p59"/>
          <p:cNvGrpSpPr/>
          <p:nvPr/>
        </p:nvGrpSpPr>
        <p:grpSpPr>
          <a:xfrm rot="-632919" flipH="1">
            <a:off x="392397" y="892187"/>
            <a:ext cx="641652" cy="668105"/>
            <a:chOff x="2079900" y="3077638"/>
            <a:chExt cx="367775" cy="382800"/>
          </a:xfrm>
        </p:grpSpPr>
        <p:sp>
          <p:nvSpPr>
            <p:cNvPr id="1288" name="Google Shape;1288;p5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2" name="Google Shape;1292;p59"/>
          <p:cNvGrpSpPr/>
          <p:nvPr/>
        </p:nvGrpSpPr>
        <p:grpSpPr>
          <a:xfrm rot="148811">
            <a:off x="6913934" y="4411704"/>
            <a:ext cx="371396" cy="375435"/>
            <a:chOff x="2079900" y="3077638"/>
            <a:chExt cx="367775" cy="382800"/>
          </a:xfrm>
        </p:grpSpPr>
        <p:sp>
          <p:nvSpPr>
            <p:cNvPr id="1293" name="Google Shape;1293;p5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7" name="Google Shape;1297;p59"/>
          <p:cNvGrpSpPr/>
          <p:nvPr/>
        </p:nvGrpSpPr>
        <p:grpSpPr>
          <a:xfrm rot="1765296" flipH="1">
            <a:off x="1222717" y="454161"/>
            <a:ext cx="661771" cy="680768"/>
            <a:chOff x="2510200" y="3361463"/>
            <a:chExt cx="488700" cy="510950"/>
          </a:xfrm>
        </p:grpSpPr>
        <p:sp>
          <p:nvSpPr>
            <p:cNvPr id="1298" name="Google Shape;1298;p59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9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9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9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2" name="Google Shape;1302;p59"/>
          <p:cNvGrpSpPr/>
          <p:nvPr/>
        </p:nvGrpSpPr>
        <p:grpSpPr>
          <a:xfrm rot="1153345">
            <a:off x="1172984" y="3117573"/>
            <a:ext cx="1134455" cy="1664267"/>
            <a:chOff x="1091475" y="2382538"/>
            <a:chExt cx="610200" cy="895175"/>
          </a:xfrm>
        </p:grpSpPr>
        <p:sp>
          <p:nvSpPr>
            <p:cNvPr id="1303" name="Google Shape;1303;p59"/>
            <p:cNvSpPr/>
            <p:nvPr/>
          </p:nvSpPr>
          <p:spPr>
            <a:xfrm>
              <a:off x="1238875" y="2878763"/>
              <a:ext cx="105650" cy="114000"/>
            </a:xfrm>
            <a:custGeom>
              <a:avLst/>
              <a:gdLst/>
              <a:ahLst/>
              <a:cxnLst/>
              <a:rect l="l" t="t" r="r" b="b"/>
              <a:pathLst>
                <a:path w="4226" h="4560" extrusionOk="0">
                  <a:moveTo>
                    <a:pt x="4104" y="1733"/>
                  </a:moveTo>
                  <a:lnTo>
                    <a:pt x="2980" y="4134"/>
                  </a:lnTo>
                  <a:cubicBezTo>
                    <a:pt x="2828" y="4438"/>
                    <a:pt x="2493" y="4560"/>
                    <a:pt x="2189" y="4438"/>
                  </a:cubicBezTo>
                  <a:lnTo>
                    <a:pt x="427" y="3587"/>
                  </a:lnTo>
                  <a:cubicBezTo>
                    <a:pt x="123" y="3435"/>
                    <a:pt x="1" y="3101"/>
                    <a:pt x="123" y="2797"/>
                  </a:cubicBezTo>
                  <a:lnTo>
                    <a:pt x="1217" y="395"/>
                  </a:lnTo>
                  <a:cubicBezTo>
                    <a:pt x="1369" y="91"/>
                    <a:pt x="1703" y="0"/>
                    <a:pt x="2007" y="91"/>
                  </a:cubicBezTo>
                  <a:lnTo>
                    <a:pt x="3800" y="943"/>
                  </a:lnTo>
                  <a:cubicBezTo>
                    <a:pt x="4104" y="1094"/>
                    <a:pt x="4226" y="1429"/>
                    <a:pt x="4104" y="17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9"/>
            <p:cNvSpPr/>
            <p:nvPr/>
          </p:nvSpPr>
          <p:spPr>
            <a:xfrm>
              <a:off x="1128700" y="2382538"/>
              <a:ext cx="572975" cy="573000"/>
            </a:xfrm>
            <a:custGeom>
              <a:avLst/>
              <a:gdLst/>
              <a:ahLst/>
              <a:cxnLst/>
              <a:rect l="l" t="t" r="r" b="b"/>
              <a:pathLst>
                <a:path w="22919" h="22920" extrusionOk="0">
                  <a:moveTo>
                    <a:pt x="15685" y="2311"/>
                  </a:moveTo>
                  <a:cubicBezTo>
                    <a:pt x="10639" y="1"/>
                    <a:pt x="4621" y="2159"/>
                    <a:pt x="2311" y="7235"/>
                  </a:cubicBezTo>
                  <a:cubicBezTo>
                    <a:pt x="1" y="12281"/>
                    <a:pt x="2159" y="18269"/>
                    <a:pt x="7204" y="20609"/>
                  </a:cubicBezTo>
                  <a:cubicBezTo>
                    <a:pt x="12280" y="22919"/>
                    <a:pt x="18268" y="20761"/>
                    <a:pt x="20579" y="15685"/>
                  </a:cubicBezTo>
                  <a:cubicBezTo>
                    <a:pt x="22919" y="10639"/>
                    <a:pt x="20700" y="4651"/>
                    <a:pt x="15685" y="23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9"/>
            <p:cNvSpPr/>
            <p:nvPr/>
          </p:nvSpPr>
          <p:spPr>
            <a:xfrm>
              <a:off x="1091475" y="2934238"/>
              <a:ext cx="242425" cy="343475"/>
            </a:xfrm>
            <a:custGeom>
              <a:avLst/>
              <a:gdLst/>
              <a:ahLst/>
              <a:cxnLst/>
              <a:rect l="l" t="t" r="r" b="b"/>
              <a:pathLst>
                <a:path w="9697" h="13739" extrusionOk="0">
                  <a:moveTo>
                    <a:pt x="9453" y="2766"/>
                  </a:moveTo>
                  <a:lnTo>
                    <a:pt x="4712" y="13040"/>
                  </a:lnTo>
                  <a:cubicBezTo>
                    <a:pt x="4499" y="13496"/>
                    <a:pt x="3921" y="13739"/>
                    <a:pt x="3465" y="13496"/>
                  </a:cubicBezTo>
                  <a:lnTo>
                    <a:pt x="699" y="12219"/>
                  </a:lnTo>
                  <a:cubicBezTo>
                    <a:pt x="243" y="11976"/>
                    <a:pt x="0" y="11398"/>
                    <a:pt x="243" y="10943"/>
                  </a:cubicBezTo>
                  <a:lnTo>
                    <a:pt x="4985" y="699"/>
                  </a:lnTo>
                  <a:cubicBezTo>
                    <a:pt x="5198" y="243"/>
                    <a:pt x="5775" y="0"/>
                    <a:pt x="6231" y="243"/>
                  </a:cubicBezTo>
                  <a:lnTo>
                    <a:pt x="8997" y="1520"/>
                  </a:lnTo>
                  <a:cubicBezTo>
                    <a:pt x="9453" y="1763"/>
                    <a:pt x="9696" y="2280"/>
                    <a:pt x="9453" y="27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9"/>
            <p:cNvSpPr/>
            <p:nvPr/>
          </p:nvSpPr>
          <p:spPr>
            <a:xfrm>
              <a:off x="1210000" y="2463088"/>
              <a:ext cx="409625" cy="409625"/>
            </a:xfrm>
            <a:custGeom>
              <a:avLst/>
              <a:gdLst/>
              <a:ahLst/>
              <a:cxnLst/>
              <a:rect l="l" t="t" r="r" b="b"/>
              <a:pathLst>
                <a:path w="16385" h="16385" extrusionOk="0">
                  <a:moveTo>
                    <a:pt x="11217" y="1673"/>
                  </a:moveTo>
                  <a:cubicBezTo>
                    <a:pt x="7600" y="1"/>
                    <a:pt x="3314" y="1581"/>
                    <a:pt x="1673" y="5168"/>
                  </a:cubicBezTo>
                  <a:cubicBezTo>
                    <a:pt x="1" y="8785"/>
                    <a:pt x="1582" y="13071"/>
                    <a:pt x="5168" y="14712"/>
                  </a:cubicBezTo>
                  <a:cubicBezTo>
                    <a:pt x="8785" y="16384"/>
                    <a:pt x="13071" y="14834"/>
                    <a:pt x="14712" y="11217"/>
                  </a:cubicBezTo>
                  <a:cubicBezTo>
                    <a:pt x="16384" y="7661"/>
                    <a:pt x="14834" y="3344"/>
                    <a:pt x="11217" y="1673"/>
                  </a:cubicBez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D485DD-99E8-4A48-876D-A46B2ACB4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220" y="2040723"/>
            <a:ext cx="3989880" cy="3989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1CB5CE0-BE6F-4841-A512-C00E8B3FB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526" y="1741465"/>
            <a:ext cx="3083006" cy="3083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D153C0-D211-40F6-87AB-C9597E7AD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12" y="1487415"/>
            <a:ext cx="2673583" cy="2673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D03CA6-DD45-4663-8F7A-BC405B0A6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042" y="102269"/>
            <a:ext cx="3001240" cy="205324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FC480E-690B-4D2A-8AAC-C5A1268C6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70" y="2494106"/>
            <a:ext cx="3656498" cy="205678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871" name="Google Shape;871;p48"/>
          <p:cNvSpPr/>
          <p:nvPr/>
        </p:nvSpPr>
        <p:spPr>
          <a:xfrm>
            <a:off x="3714" y="316385"/>
            <a:ext cx="4797011" cy="2360714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48"/>
          <p:cNvSpPr txBox="1">
            <a:spLocks noGrp="1"/>
          </p:cNvSpPr>
          <p:nvPr>
            <p:ph type="ctrTitle"/>
          </p:nvPr>
        </p:nvSpPr>
        <p:spPr>
          <a:xfrm>
            <a:off x="472768" y="514970"/>
            <a:ext cx="4099231" cy="20567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C00000"/>
                </a:solidFill>
              </a:rPr>
              <a:t>Bunga </a:t>
            </a:r>
            <a:r>
              <a:rPr lang="en-US" dirty="0" err="1">
                <a:solidFill>
                  <a:srgbClr val="C00000"/>
                </a:solidFill>
              </a:rPr>
              <a:t>sempurna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adalah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bunga</a:t>
            </a:r>
            <a:r>
              <a:rPr lang="en-US" dirty="0">
                <a:solidFill>
                  <a:srgbClr val="C00000"/>
                </a:solidFill>
              </a:rPr>
              <a:t> yang </a:t>
            </a:r>
            <a:r>
              <a:rPr lang="en-US" dirty="0" err="1">
                <a:solidFill>
                  <a:srgbClr val="C00000"/>
                </a:solidFill>
              </a:rPr>
              <a:t>memiliki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putik</a:t>
            </a:r>
            <a:r>
              <a:rPr lang="en-US" dirty="0">
                <a:solidFill>
                  <a:srgbClr val="C00000"/>
                </a:solidFill>
              </a:rPr>
              <a:t> dan </a:t>
            </a:r>
            <a:r>
              <a:rPr lang="en-US" dirty="0" err="1">
                <a:solidFill>
                  <a:srgbClr val="C00000"/>
                </a:solidFill>
              </a:rPr>
              <a:t>benang</a:t>
            </a:r>
            <a:r>
              <a:rPr lang="en-US" dirty="0">
                <a:solidFill>
                  <a:srgbClr val="C00000"/>
                </a:solidFill>
              </a:rPr>
              <a:t> sari.</a:t>
            </a:r>
          </a:p>
        </p:txBody>
      </p:sp>
      <p:grpSp>
        <p:nvGrpSpPr>
          <p:cNvPr id="875" name="Google Shape;875;p48"/>
          <p:cNvGrpSpPr/>
          <p:nvPr/>
        </p:nvGrpSpPr>
        <p:grpSpPr>
          <a:xfrm rot="632919">
            <a:off x="7950338" y="-75397"/>
            <a:ext cx="641652" cy="668105"/>
            <a:chOff x="2079900" y="3077638"/>
            <a:chExt cx="367775" cy="382800"/>
          </a:xfrm>
        </p:grpSpPr>
        <p:sp>
          <p:nvSpPr>
            <p:cNvPr id="876" name="Google Shape;876;p48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8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8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8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871;p48">
            <a:extLst>
              <a:ext uri="{FF2B5EF4-FFF2-40B4-BE49-F238E27FC236}">
                <a16:creationId xmlns:a16="http://schemas.microsoft.com/office/drawing/2014/main" xmlns="" id="{909B33C5-B904-498D-9F07-6E520CCD0FC5}"/>
              </a:ext>
            </a:extLst>
          </p:cNvPr>
          <p:cNvSpPr/>
          <p:nvPr/>
        </p:nvSpPr>
        <p:spPr>
          <a:xfrm>
            <a:off x="4166253" y="2000992"/>
            <a:ext cx="4797011" cy="2956597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873;p48">
            <a:extLst>
              <a:ext uri="{FF2B5EF4-FFF2-40B4-BE49-F238E27FC236}">
                <a16:creationId xmlns:a16="http://schemas.microsoft.com/office/drawing/2014/main" xmlns="" id="{3A46D5E1-32C1-46F9-8F47-2021E83CACDB}"/>
              </a:ext>
            </a:extLst>
          </p:cNvPr>
          <p:cNvSpPr txBox="1">
            <a:spLocks/>
          </p:cNvSpPr>
          <p:nvPr/>
        </p:nvSpPr>
        <p:spPr>
          <a:xfrm>
            <a:off x="4635307" y="2199578"/>
            <a:ext cx="4099231" cy="2527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Bunga </a:t>
            </a:r>
            <a:r>
              <a:rPr lang="en-US" dirty="0" err="1">
                <a:solidFill>
                  <a:srgbClr val="C00000"/>
                </a:solidFill>
              </a:rPr>
              <a:t>tidak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sempurna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adalah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bunga</a:t>
            </a:r>
            <a:r>
              <a:rPr lang="en-US" dirty="0">
                <a:solidFill>
                  <a:srgbClr val="C00000"/>
                </a:solidFill>
              </a:rPr>
              <a:t> yang </a:t>
            </a:r>
            <a:r>
              <a:rPr lang="en-US" dirty="0" err="1">
                <a:solidFill>
                  <a:srgbClr val="C00000"/>
                </a:solidFill>
              </a:rPr>
              <a:t>hanya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memiliki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putik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atau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benang</a:t>
            </a:r>
            <a:r>
              <a:rPr lang="en-US" dirty="0">
                <a:solidFill>
                  <a:srgbClr val="C00000"/>
                </a:solidFill>
              </a:rPr>
              <a:t> sari </a:t>
            </a:r>
            <a:r>
              <a:rPr lang="en-US" dirty="0" err="1">
                <a:solidFill>
                  <a:srgbClr val="C00000"/>
                </a:solidFill>
              </a:rPr>
              <a:t>saja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</p:txBody>
      </p:sp>
      <p:grpSp>
        <p:nvGrpSpPr>
          <p:cNvPr id="880" name="Google Shape;880;p48"/>
          <p:cNvGrpSpPr/>
          <p:nvPr/>
        </p:nvGrpSpPr>
        <p:grpSpPr>
          <a:xfrm rot="-148811" flipH="1">
            <a:off x="617740" y="4411704"/>
            <a:ext cx="371396" cy="375435"/>
            <a:chOff x="2079900" y="3077638"/>
            <a:chExt cx="367775" cy="382800"/>
          </a:xfrm>
        </p:grpSpPr>
        <p:sp>
          <p:nvSpPr>
            <p:cNvPr id="881" name="Google Shape;881;p48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8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8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8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1" grpId="0" animBg="1"/>
      <p:bldP spid="873" grpId="0"/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56"/>
          <p:cNvSpPr txBox="1">
            <a:spLocks noGrp="1"/>
          </p:cNvSpPr>
          <p:nvPr>
            <p:ph type="ctrTitle"/>
          </p:nvPr>
        </p:nvSpPr>
        <p:spPr>
          <a:xfrm>
            <a:off x="627311" y="130864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BAGIAN-BAGIAN BUNGA</a:t>
            </a:r>
            <a:endParaRPr dirty="0"/>
          </a:p>
        </p:txBody>
      </p:sp>
      <p:sp>
        <p:nvSpPr>
          <p:cNvPr id="1155" name="Google Shape;1155;p56"/>
          <p:cNvSpPr/>
          <p:nvPr/>
        </p:nvSpPr>
        <p:spPr>
          <a:xfrm>
            <a:off x="4836405" y="798948"/>
            <a:ext cx="4035658" cy="3935501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6" name="Google Shape;1176;p56"/>
          <p:cNvGrpSpPr/>
          <p:nvPr/>
        </p:nvGrpSpPr>
        <p:grpSpPr>
          <a:xfrm rot="1765296" flipH="1">
            <a:off x="971942" y="192811"/>
            <a:ext cx="661771" cy="680768"/>
            <a:chOff x="2510200" y="3361463"/>
            <a:chExt cx="488700" cy="510950"/>
          </a:xfrm>
        </p:grpSpPr>
        <p:sp>
          <p:nvSpPr>
            <p:cNvPr id="1177" name="Google Shape;1177;p56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56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56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56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1" name="Google Shape;1181;p56"/>
          <p:cNvGrpSpPr/>
          <p:nvPr/>
        </p:nvGrpSpPr>
        <p:grpSpPr>
          <a:xfrm rot="-632919" flipH="1">
            <a:off x="398247" y="852037"/>
            <a:ext cx="641652" cy="668105"/>
            <a:chOff x="2079900" y="3077638"/>
            <a:chExt cx="367775" cy="382800"/>
          </a:xfrm>
        </p:grpSpPr>
        <p:sp>
          <p:nvSpPr>
            <p:cNvPr id="1182" name="Google Shape;1182;p5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5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6" name="Picture 45" descr="Struktur dan Fungsi Bagian Tumbuhan | masguruonline">
            <a:extLst>
              <a:ext uri="{FF2B5EF4-FFF2-40B4-BE49-F238E27FC236}">
                <a16:creationId xmlns:a16="http://schemas.microsoft.com/office/drawing/2014/main" xmlns="" id="{2860D2D8-22CD-46DB-841B-5DB2BDE64B6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778" y="1233836"/>
            <a:ext cx="3083219" cy="30558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1" name="Google Shape;1191;p56"/>
          <p:cNvGrpSpPr/>
          <p:nvPr/>
        </p:nvGrpSpPr>
        <p:grpSpPr>
          <a:xfrm rot="-350284">
            <a:off x="8021589" y="1037829"/>
            <a:ext cx="582103" cy="695032"/>
            <a:chOff x="2279175" y="2462338"/>
            <a:chExt cx="376175" cy="449125"/>
          </a:xfrm>
        </p:grpSpPr>
        <p:sp>
          <p:nvSpPr>
            <p:cNvPr id="1192" name="Google Shape;1192;p56"/>
            <p:cNvSpPr/>
            <p:nvPr/>
          </p:nvSpPr>
          <p:spPr>
            <a:xfrm>
              <a:off x="2279175" y="2665988"/>
              <a:ext cx="210525" cy="245475"/>
            </a:xfrm>
            <a:custGeom>
              <a:avLst/>
              <a:gdLst/>
              <a:ahLst/>
              <a:cxnLst/>
              <a:rect l="l" t="t" r="r" b="b"/>
              <a:pathLst>
                <a:path w="8421" h="9819" extrusionOk="0">
                  <a:moveTo>
                    <a:pt x="6688" y="0"/>
                  </a:moveTo>
                  <a:cubicBezTo>
                    <a:pt x="183" y="8390"/>
                    <a:pt x="1" y="9818"/>
                    <a:pt x="1824" y="7843"/>
                  </a:cubicBezTo>
                  <a:cubicBezTo>
                    <a:pt x="3679" y="5867"/>
                    <a:pt x="8420" y="152"/>
                    <a:pt x="8420" y="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56"/>
            <p:cNvSpPr/>
            <p:nvPr/>
          </p:nvSpPr>
          <p:spPr>
            <a:xfrm>
              <a:off x="2342250" y="2564163"/>
              <a:ext cx="243200" cy="216600"/>
            </a:xfrm>
            <a:custGeom>
              <a:avLst/>
              <a:gdLst/>
              <a:ahLst/>
              <a:cxnLst/>
              <a:rect l="l" t="t" r="r" b="b"/>
              <a:pathLst>
                <a:path w="9728" h="8664" extrusionOk="0">
                  <a:moveTo>
                    <a:pt x="1064" y="1399"/>
                  </a:moveTo>
                  <a:cubicBezTo>
                    <a:pt x="2128" y="0"/>
                    <a:pt x="4712" y="183"/>
                    <a:pt x="6809" y="1794"/>
                  </a:cubicBezTo>
                  <a:cubicBezTo>
                    <a:pt x="8907" y="3374"/>
                    <a:pt x="9727" y="5836"/>
                    <a:pt x="8663" y="7265"/>
                  </a:cubicBezTo>
                  <a:cubicBezTo>
                    <a:pt x="7599" y="8663"/>
                    <a:pt x="5016" y="8481"/>
                    <a:pt x="2949" y="6870"/>
                  </a:cubicBezTo>
                  <a:cubicBezTo>
                    <a:pt x="852" y="5229"/>
                    <a:pt x="1" y="2797"/>
                    <a:pt x="1064" y="13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56"/>
            <p:cNvSpPr/>
            <p:nvPr/>
          </p:nvSpPr>
          <p:spPr>
            <a:xfrm>
              <a:off x="2405325" y="2462338"/>
              <a:ext cx="250025" cy="260675"/>
            </a:xfrm>
            <a:custGeom>
              <a:avLst/>
              <a:gdLst/>
              <a:ahLst/>
              <a:cxnLst/>
              <a:rect l="l" t="t" r="r" b="b"/>
              <a:pathLst>
                <a:path w="10001" h="10427" extrusionOk="0">
                  <a:moveTo>
                    <a:pt x="578" y="6536"/>
                  </a:moveTo>
                  <a:cubicBezTo>
                    <a:pt x="1125" y="5776"/>
                    <a:pt x="4317" y="0"/>
                    <a:pt x="7143" y="2159"/>
                  </a:cubicBezTo>
                  <a:cubicBezTo>
                    <a:pt x="10001" y="4347"/>
                    <a:pt x="5198" y="8906"/>
                    <a:pt x="4590" y="9666"/>
                  </a:cubicBezTo>
                  <a:cubicBezTo>
                    <a:pt x="4013" y="10426"/>
                    <a:pt x="2645" y="10305"/>
                    <a:pt x="1520" y="9453"/>
                  </a:cubicBezTo>
                  <a:cubicBezTo>
                    <a:pt x="426" y="8602"/>
                    <a:pt x="0" y="7295"/>
                    <a:pt x="578" y="65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56"/>
            <p:cNvSpPr/>
            <p:nvPr/>
          </p:nvSpPr>
          <p:spPr>
            <a:xfrm>
              <a:off x="2457750" y="2473738"/>
              <a:ext cx="188475" cy="167950"/>
            </a:xfrm>
            <a:custGeom>
              <a:avLst/>
              <a:gdLst/>
              <a:ahLst/>
              <a:cxnLst/>
              <a:rect l="l" t="t" r="r" b="b"/>
              <a:pathLst>
                <a:path w="7539" h="6718" extrusionOk="0">
                  <a:moveTo>
                    <a:pt x="821" y="1095"/>
                  </a:moveTo>
                  <a:cubicBezTo>
                    <a:pt x="1672" y="0"/>
                    <a:pt x="3679" y="152"/>
                    <a:pt x="5259" y="1399"/>
                  </a:cubicBezTo>
                  <a:cubicBezTo>
                    <a:pt x="6901" y="2675"/>
                    <a:pt x="7539" y="4560"/>
                    <a:pt x="6718" y="5624"/>
                  </a:cubicBezTo>
                  <a:cubicBezTo>
                    <a:pt x="5867" y="6718"/>
                    <a:pt x="3861" y="6566"/>
                    <a:pt x="2280" y="5320"/>
                  </a:cubicBezTo>
                  <a:cubicBezTo>
                    <a:pt x="639" y="4104"/>
                    <a:pt x="1" y="2219"/>
                    <a:pt x="821" y="10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56"/>
            <p:cNvSpPr/>
            <p:nvPr/>
          </p:nvSpPr>
          <p:spPr>
            <a:xfrm>
              <a:off x="2451675" y="2614313"/>
              <a:ext cx="127700" cy="107175"/>
            </a:xfrm>
            <a:custGeom>
              <a:avLst/>
              <a:gdLst/>
              <a:ahLst/>
              <a:cxnLst/>
              <a:rect l="l" t="t" r="r" b="b"/>
              <a:pathLst>
                <a:path w="5108" h="4287" extrusionOk="0">
                  <a:moveTo>
                    <a:pt x="2827" y="92"/>
                  </a:moveTo>
                  <a:cubicBezTo>
                    <a:pt x="2371" y="882"/>
                    <a:pt x="1763" y="1612"/>
                    <a:pt x="1247" y="2219"/>
                  </a:cubicBezTo>
                  <a:cubicBezTo>
                    <a:pt x="760" y="2767"/>
                    <a:pt x="396" y="3192"/>
                    <a:pt x="244" y="3374"/>
                  </a:cubicBezTo>
                  <a:cubicBezTo>
                    <a:pt x="153" y="3466"/>
                    <a:pt x="92" y="3587"/>
                    <a:pt x="1" y="3618"/>
                  </a:cubicBezTo>
                  <a:cubicBezTo>
                    <a:pt x="92" y="3648"/>
                    <a:pt x="183" y="3739"/>
                    <a:pt x="274" y="3770"/>
                  </a:cubicBezTo>
                  <a:cubicBezTo>
                    <a:pt x="1247" y="4286"/>
                    <a:pt x="2280" y="4256"/>
                    <a:pt x="2767" y="3618"/>
                  </a:cubicBezTo>
                  <a:cubicBezTo>
                    <a:pt x="2979" y="3374"/>
                    <a:pt x="3618" y="2706"/>
                    <a:pt x="4286" y="1855"/>
                  </a:cubicBezTo>
                  <a:cubicBezTo>
                    <a:pt x="4560" y="1520"/>
                    <a:pt x="4864" y="1125"/>
                    <a:pt x="5107" y="760"/>
                  </a:cubicBezTo>
                  <a:cubicBezTo>
                    <a:pt x="4408" y="730"/>
                    <a:pt x="3618" y="457"/>
                    <a:pt x="2888" y="1"/>
                  </a:cubicBezTo>
                  <a:cubicBezTo>
                    <a:pt x="2858" y="1"/>
                    <a:pt x="2858" y="31"/>
                    <a:pt x="2827" y="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56"/>
            <p:cNvSpPr/>
            <p:nvPr/>
          </p:nvSpPr>
          <p:spPr>
            <a:xfrm>
              <a:off x="2493475" y="2495763"/>
              <a:ext cx="126150" cy="110975"/>
            </a:xfrm>
            <a:custGeom>
              <a:avLst/>
              <a:gdLst/>
              <a:ahLst/>
              <a:cxnLst/>
              <a:rect l="l" t="t" r="r" b="b"/>
              <a:pathLst>
                <a:path w="5046" h="4439" extrusionOk="0">
                  <a:moveTo>
                    <a:pt x="578" y="730"/>
                  </a:moveTo>
                  <a:cubicBezTo>
                    <a:pt x="1155" y="1"/>
                    <a:pt x="2462" y="62"/>
                    <a:pt x="3526" y="913"/>
                  </a:cubicBezTo>
                  <a:cubicBezTo>
                    <a:pt x="4651" y="1733"/>
                    <a:pt x="5046" y="3010"/>
                    <a:pt x="4499" y="3709"/>
                  </a:cubicBezTo>
                  <a:cubicBezTo>
                    <a:pt x="3921" y="4439"/>
                    <a:pt x="2584" y="4378"/>
                    <a:pt x="1520" y="3527"/>
                  </a:cubicBezTo>
                  <a:cubicBezTo>
                    <a:pt x="426" y="2706"/>
                    <a:pt x="0" y="1429"/>
                    <a:pt x="578" y="7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6" name="Google Shape;1186;p56"/>
          <p:cNvGrpSpPr/>
          <p:nvPr/>
        </p:nvGrpSpPr>
        <p:grpSpPr>
          <a:xfrm rot="148811">
            <a:off x="7761352" y="1262971"/>
            <a:ext cx="371396" cy="375435"/>
            <a:chOff x="2079900" y="3077638"/>
            <a:chExt cx="367775" cy="382800"/>
          </a:xfrm>
        </p:grpSpPr>
        <p:sp>
          <p:nvSpPr>
            <p:cNvPr id="1187" name="Google Shape;1187;p5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5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5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5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1" name="Google Shape;1171;p56"/>
          <p:cNvGrpSpPr/>
          <p:nvPr/>
        </p:nvGrpSpPr>
        <p:grpSpPr>
          <a:xfrm rot="544829">
            <a:off x="8085068" y="1487863"/>
            <a:ext cx="322982" cy="326452"/>
            <a:chOff x="2079900" y="3077638"/>
            <a:chExt cx="367775" cy="382800"/>
          </a:xfrm>
        </p:grpSpPr>
        <p:sp>
          <p:nvSpPr>
            <p:cNvPr id="1172" name="Google Shape;1172;p5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B6D4094-90C9-4350-A93B-91F40A9A1F24}"/>
              </a:ext>
            </a:extLst>
          </p:cNvPr>
          <p:cNvSpPr txBox="1"/>
          <p:nvPr/>
        </p:nvSpPr>
        <p:spPr>
          <a:xfrm>
            <a:off x="95612" y="626665"/>
            <a:ext cx="4863099" cy="44012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buSzPts val="1000"/>
              <a:buFont typeface="Symbol" panose="05050102010706020507" pitchFamily="18" charset="2"/>
              <a:buChar char=""/>
            </a:pPr>
            <a:r>
              <a:rPr lang="en-US" sz="2000" b="1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Mahkota</a:t>
            </a:r>
            <a:r>
              <a:rPr lang="en-US" sz="2000" dirty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bunga</a:t>
            </a:r>
            <a:r>
              <a:rPr lang="en-US" sz="2000" dirty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berguna</a:t>
            </a:r>
            <a:r>
              <a:rPr lang="en-US" sz="2000" dirty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untuk</a:t>
            </a:r>
            <a:r>
              <a:rPr lang="en-US" sz="2000" dirty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menarik</a:t>
            </a:r>
            <a:r>
              <a:rPr lang="en-US" sz="2000" dirty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serangga</a:t>
            </a:r>
            <a:r>
              <a:rPr lang="en-US" sz="2000" dirty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agar </a:t>
            </a:r>
            <a:r>
              <a:rPr lang="en-US" sz="200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hinggap</a:t>
            </a:r>
            <a:r>
              <a:rPr lang="en-US" sz="2000" dirty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Hinggapnya</a:t>
            </a:r>
            <a:r>
              <a:rPr lang="en-US" sz="2000" dirty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serangga</a:t>
            </a:r>
            <a:r>
              <a:rPr lang="en-US" sz="2000" dirty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pada </a:t>
            </a:r>
            <a:r>
              <a:rPr lang="en-US" sz="200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bunga</a:t>
            </a:r>
            <a:r>
              <a:rPr lang="en-US" sz="2000" dirty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akan</a:t>
            </a:r>
            <a:r>
              <a:rPr lang="en-US" sz="2000" dirty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membantu</a:t>
            </a:r>
            <a:r>
              <a:rPr lang="en-US" sz="2000" dirty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proses </a:t>
            </a:r>
            <a:r>
              <a:rPr lang="en-US" sz="2000" dirty="0" err="1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penyerbukan</a:t>
            </a:r>
            <a:r>
              <a:rPr lang="en-US" sz="2000" dirty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ID" sz="2000" dirty="0">
              <a:solidFill>
                <a:srgbClr val="C0000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</a:pP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Putik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berguna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sebagai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alat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kelamin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betina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sedangkan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benang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sari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sebagai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alat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kelamin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jantan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ID" sz="2000" dirty="0">
              <a:solidFill>
                <a:schemeClr val="bg2">
                  <a:lumMod val="25000"/>
                </a:schemeClr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</a:pPr>
            <a:r>
              <a:rPr lang="en-US" sz="2000" b="1" dirty="0" err="1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Kelopak</a:t>
            </a:r>
            <a:r>
              <a:rPr lang="en-US" sz="2000" b="1" dirty="0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bunga</a:t>
            </a:r>
            <a:r>
              <a:rPr lang="en-US" sz="2000" dirty="0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berguna</a:t>
            </a:r>
            <a:r>
              <a:rPr lang="en-US" sz="2000" dirty="0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untuk</a:t>
            </a:r>
            <a:r>
              <a:rPr lang="en-US" sz="2000" dirty="0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melindungi</a:t>
            </a:r>
            <a:r>
              <a:rPr lang="en-US" sz="2000" dirty="0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mahkota</a:t>
            </a:r>
            <a:r>
              <a:rPr lang="en-US" sz="2000" dirty="0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bunga</a:t>
            </a:r>
            <a:r>
              <a:rPr lang="en-US" sz="2000" dirty="0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saat</a:t>
            </a:r>
            <a:r>
              <a:rPr lang="en-US" sz="2000" dirty="0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kuncup</a:t>
            </a:r>
            <a:r>
              <a:rPr lang="en-US" sz="2000" dirty="0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dan </a:t>
            </a:r>
            <a:r>
              <a:rPr lang="en-US" sz="2000" dirty="0" err="1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mengembanga</a:t>
            </a:r>
            <a:r>
              <a:rPr lang="en-US" sz="2000" dirty="0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atau</a:t>
            </a:r>
            <a:r>
              <a:rPr lang="en-US" sz="2000" dirty="0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mekar</a:t>
            </a:r>
            <a:r>
              <a:rPr lang="en-US" sz="2000" dirty="0">
                <a:solidFill>
                  <a:srgbClr val="7030A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ID" sz="2000" dirty="0">
              <a:solidFill>
                <a:srgbClr val="7030A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</a:pP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Tangkai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bunga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berguna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sebagai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penghubung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antara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ranting dan </a:t>
            </a:r>
            <a:r>
              <a:rPr lang="en-US" sz="2000" dirty="0" err="1">
                <a:solidFill>
                  <a:schemeClr val="accent3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bunga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ID" sz="2000" dirty="0">
              <a:solidFill>
                <a:schemeClr val="accent3">
                  <a:lumMod val="50000"/>
                </a:schemeClr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46"/>
          <p:cNvSpPr/>
          <p:nvPr/>
        </p:nvSpPr>
        <p:spPr>
          <a:xfrm>
            <a:off x="4241250" y="1858975"/>
            <a:ext cx="661500" cy="661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46"/>
          <p:cNvSpPr/>
          <p:nvPr/>
        </p:nvSpPr>
        <p:spPr>
          <a:xfrm>
            <a:off x="6691842" y="1858975"/>
            <a:ext cx="661500" cy="661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46"/>
          <p:cNvSpPr/>
          <p:nvPr/>
        </p:nvSpPr>
        <p:spPr>
          <a:xfrm>
            <a:off x="1790658" y="1856952"/>
            <a:ext cx="661500" cy="661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46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Kegunaan Bunga</a:t>
            </a:r>
            <a:endParaRPr dirty="0"/>
          </a:p>
        </p:txBody>
      </p:sp>
      <p:sp>
        <p:nvSpPr>
          <p:cNvPr id="810" name="Google Shape;810;p46"/>
          <p:cNvSpPr txBox="1">
            <a:spLocks noGrp="1"/>
          </p:cNvSpPr>
          <p:nvPr>
            <p:ph type="ctrTitle" idx="2"/>
          </p:nvPr>
        </p:nvSpPr>
        <p:spPr>
          <a:xfrm>
            <a:off x="493631" y="2542374"/>
            <a:ext cx="2962532" cy="7824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Sebagai alat perkembangbiakan</a:t>
            </a:r>
            <a:endParaRPr dirty="0"/>
          </a:p>
        </p:txBody>
      </p:sp>
      <p:sp>
        <p:nvSpPr>
          <p:cNvPr id="812" name="Google Shape;812;p46"/>
          <p:cNvSpPr txBox="1">
            <a:spLocks noGrp="1"/>
          </p:cNvSpPr>
          <p:nvPr>
            <p:ph type="ctrTitle" idx="3"/>
          </p:nvPr>
        </p:nvSpPr>
        <p:spPr>
          <a:xfrm>
            <a:off x="6016692" y="2562805"/>
            <a:ext cx="2576497" cy="8241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Menghasilkan biji buah</a:t>
            </a:r>
            <a:endParaRPr dirty="0"/>
          </a:p>
        </p:txBody>
      </p:sp>
      <p:sp>
        <p:nvSpPr>
          <p:cNvPr id="814" name="Google Shape;814;p46"/>
          <p:cNvSpPr txBox="1">
            <a:spLocks noGrp="1"/>
          </p:cNvSpPr>
          <p:nvPr>
            <p:ph type="ctrTitle" idx="5"/>
          </p:nvPr>
        </p:nvSpPr>
        <p:spPr>
          <a:xfrm>
            <a:off x="3195915" y="2580695"/>
            <a:ext cx="2962531" cy="7397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Sebagai hiasan tumbuhan</a:t>
            </a:r>
            <a:endParaRPr dirty="0"/>
          </a:p>
        </p:txBody>
      </p:sp>
      <p:grpSp>
        <p:nvGrpSpPr>
          <p:cNvPr id="816" name="Google Shape;816;p46"/>
          <p:cNvGrpSpPr/>
          <p:nvPr/>
        </p:nvGrpSpPr>
        <p:grpSpPr>
          <a:xfrm>
            <a:off x="1906646" y="2004292"/>
            <a:ext cx="429504" cy="370879"/>
            <a:chOff x="-42651700" y="3217825"/>
            <a:chExt cx="367600" cy="317425"/>
          </a:xfrm>
        </p:grpSpPr>
        <p:sp>
          <p:nvSpPr>
            <p:cNvPr id="817" name="Google Shape;817;p46"/>
            <p:cNvSpPr/>
            <p:nvPr/>
          </p:nvSpPr>
          <p:spPr>
            <a:xfrm>
              <a:off x="-42651700" y="3239075"/>
              <a:ext cx="367600" cy="296175"/>
            </a:xfrm>
            <a:custGeom>
              <a:avLst/>
              <a:gdLst/>
              <a:ahLst/>
              <a:cxnLst/>
              <a:rect l="l" t="t" r="r" b="b"/>
              <a:pathLst>
                <a:path w="14704" h="11847" extrusionOk="0">
                  <a:moveTo>
                    <a:pt x="7370" y="797"/>
                  </a:moveTo>
                  <a:cubicBezTo>
                    <a:pt x="8536" y="797"/>
                    <a:pt x="9694" y="1246"/>
                    <a:pt x="10576" y="2143"/>
                  </a:cubicBezTo>
                  <a:cubicBezTo>
                    <a:pt x="12340" y="3908"/>
                    <a:pt x="12340" y="6775"/>
                    <a:pt x="10576" y="8539"/>
                  </a:cubicBezTo>
                  <a:cubicBezTo>
                    <a:pt x="9757" y="9390"/>
                    <a:pt x="8623" y="9894"/>
                    <a:pt x="7363" y="9894"/>
                  </a:cubicBezTo>
                  <a:cubicBezTo>
                    <a:pt x="6102" y="9894"/>
                    <a:pt x="4937" y="9358"/>
                    <a:pt x="4118" y="8539"/>
                  </a:cubicBezTo>
                  <a:cubicBezTo>
                    <a:pt x="2353" y="6775"/>
                    <a:pt x="2353" y="3908"/>
                    <a:pt x="4118" y="2143"/>
                  </a:cubicBezTo>
                  <a:cubicBezTo>
                    <a:pt x="5031" y="1246"/>
                    <a:pt x="6205" y="797"/>
                    <a:pt x="7370" y="797"/>
                  </a:cubicBezTo>
                  <a:close/>
                  <a:moveTo>
                    <a:pt x="7326" y="1"/>
                  </a:moveTo>
                  <a:cubicBezTo>
                    <a:pt x="2091" y="1"/>
                    <a:pt x="0" y="6750"/>
                    <a:pt x="4275" y="9768"/>
                  </a:cubicBezTo>
                  <a:lnTo>
                    <a:pt x="3424" y="11280"/>
                  </a:lnTo>
                  <a:cubicBezTo>
                    <a:pt x="3298" y="11532"/>
                    <a:pt x="3487" y="11847"/>
                    <a:pt x="3771" y="11847"/>
                  </a:cubicBezTo>
                  <a:cubicBezTo>
                    <a:pt x="3929" y="11847"/>
                    <a:pt x="4086" y="11784"/>
                    <a:pt x="4118" y="11626"/>
                  </a:cubicBezTo>
                  <a:lnTo>
                    <a:pt x="5000" y="10209"/>
                  </a:lnTo>
                  <a:cubicBezTo>
                    <a:pt x="5740" y="10571"/>
                    <a:pt x="6543" y="10752"/>
                    <a:pt x="7351" y="10752"/>
                  </a:cubicBezTo>
                  <a:cubicBezTo>
                    <a:pt x="8158" y="10752"/>
                    <a:pt x="8969" y="10571"/>
                    <a:pt x="9725" y="10209"/>
                  </a:cubicBezTo>
                  <a:lnTo>
                    <a:pt x="10576" y="11626"/>
                  </a:lnTo>
                  <a:cubicBezTo>
                    <a:pt x="10671" y="11784"/>
                    <a:pt x="10828" y="11847"/>
                    <a:pt x="10923" y="11847"/>
                  </a:cubicBezTo>
                  <a:cubicBezTo>
                    <a:pt x="11238" y="11847"/>
                    <a:pt x="11458" y="11532"/>
                    <a:pt x="11301" y="11280"/>
                  </a:cubicBezTo>
                  <a:lnTo>
                    <a:pt x="10419" y="9768"/>
                  </a:lnTo>
                  <a:cubicBezTo>
                    <a:pt x="14703" y="6775"/>
                    <a:pt x="12592" y="1"/>
                    <a:pt x="7363" y="1"/>
                  </a:cubicBezTo>
                  <a:cubicBezTo>
                    <a:pt x="7350" y="1"/>
                    <a:pt x="7338" y="1"/>
                    <a:pt x="7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6"/>
            <p:cNvSpPr/>
            <p:nvPr/>
          </p:nvSpPr>
          <p:spPr>
            <a:xfrm>
              <a:off x="-42419600" y="3217825"/>
              <a:ext cx="106350" cy="106350"/>
            </a:xfrm>
            <a:custGeom>
              <a:avLst/>
              <a:gdLst/>
              <a:ahLst/>
              <a:cxnLst/>
              <a:rect l="l" t="t" r="r" b="b"/>
              <a:pathLst>
                <a:path w="4254" h="4254" extrusionOk="0">
                  <a:moveTo>
                    <a:pt x="1355" y="0"/>
                  </a:moveTo>
                  <a:cubicBezTo>
                    <a:pt x="882" y="0"/>
                    <a:pt x="410" y="95"/>
                    <a:pt x="0" y="315"/>
                  </a:cubicBezTo>
                  <a:cubicBezTo>
                    <a:pt x="1891" y="946"/>
                    <a:pt x="3340" y="2395"/>
                    <a:pt x="3938" y="4254"/>
                  </a:cubicBezTo>
                  <a:cubicBezTo>
                    <a:pt x="4128" y="3844"/>
                    <a:pt x="4254" y="3371"/>
                    <a:pt x="4254" y="2899"/>
                  </a:cubicBezTo>
                  <a:cubicBezTo>
                    <a:pt x="4254" y="1292"/>
                    <a:pt x="2962" y="0"/>
                    <a:pt x="1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6"/>
            <p:cNvSpPr/>
            <p:nvPr/>
          </p:nvSpPr>
          <p:spPr>
            <a:xfrm>
              <a:off x="-42623600" y="3218600"/>
              <a:ext cx="106350" cy="106375"/>
            </a:xfrm>
            <a:custGeom>
              <a:avLst/>
              <a:gdLst/>
              <a:ahLst/>
              <a:cxnLst/>
              <a:rect l="l" t="t" r="r" b="b"/>
              <a:pathLst>
                <a:path w="4254" h="4255" extrusionOk="0">
                  <a:moveTo>
                    <a:pt x="2931" y="1"/>
                  </a:moveTo>
                  <a:cubicBezTo>
                    <a:pt x="1292" y="1"/>
                    <a:pt x="1" y="1293"/>
                    <a:pt x="1" y="2899"/>
                  </a:cubicBezTo>
                  <a:cubicBezTo>
                    <a:pt x="1" y="3372"/>
                    <a:pt x="127" y="3845"/>
                    <a:pt x="316" y="4254"/>
                  </a:cubicBezTo>
                  <a:cubicBezTo>
                    <a:pt x="977" y="2364"/>
                    <a:pt x="2426" y="915"/>
                    <a:pt x="4254" y="316"/>
                  </a:cubicBezTo>
                  <a:cubicBezTo>
                    <a:pt x="3876" y="127"/>
                    <a:pt x="3403" y="1"/>
                    <a:pt x="2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6"/>
            <p:cNvSpPr/>
            <p:nvPr/>
          </p:nvSpPr>
          <p:spPr>
            <a:xfrm>
              <a:off x="-42561375" y="3279250"/>
              <a:ext cx="185900" cy="186700"/>
            </a:xfrm>
            <a:custGeom>
              <a:avLst/>
              <a:gdLst/>
              <a:ahLst/>
              <a:cxnLst/>
              <a:rect l="l" t="t" r="r" b="b"/>
              <a:pathLst>
                <a:path w="7436" h="7468" extrusionOk="0">
                  <a:moveTo>
                    <a:pt x="3781" y="1671"/>
                  </a:moveTo>
                  <a:cubicBezTo>
                    <a:pt x="4033" y="1671"/>
                    <a:pt x="4191" y="1860"/>
                    <a:pt x="4191" y="2112"/>
                  </a:cubicBezTo>
                  <a:lnTo>
                    <a:pt x="4191" y="3340"/>
                  </a:lnTo>
                  <a:lnTo>
                    <a:pt x="5388" y="3340"/>
                  </a:lnTo>
                  <a:cubicBezTo>
                    <a:pt x="5640" y="3340"/>
                    <a:pt x="5829" y="3529"/>
                    <a:pt x="5829" y="3750"/>
                  </a:cubicBezTo>
                  <a:cubicBezTo>
                    <a:pt x="5829" y="4002"/>
                    <a:pt x="5640" y="4128"/>
                    <a:pt x="5388" y="4128"/>
                  </a:cubicBezTo>
                  <a:lnTo>
                    <a:pt x="3750" y="4128"/>
                  </a:lnTo>
                  <a:cubicBezTo>
                    <a:pt x="3498" y="4128"/>
                    <a:pt x="3308" y="3939"/>
                    <a:pt x="3308" y="3750"/>
                  </a:cubicBezTo>
                  <a:lnTo>
                    <a:pt x="3308" y="2112"/>
                  </a:lnTo>
                  <a:lnTo>
                    <a:pt x="3340" y="2112"/>
                  </a:lnTo>
                  <a:cubicBezTo>
                    <a:pt x="3340" y="1860"/>
                    <a:pt x="3529" y="1671"/>
                    <a:pt x="3781" y="1671"/>
                  </a:cubicBezTo>
                  <a:close/>
                  <a:moveTo>
                    <a:pt x="3750" y="1"/>
                  </a:moveTo>
                  <a:cubicBezTo>
                    <a:pt x="1702" y="1"/>
                    <a:pt x="32" y="1671"/>
                    <a:pt x="0" y="3750"/>
                  </a:cubicBezTo>
                  <a:cubicBezTo>
                    <a:pt x="32" y="5798"/>
                    <a:pt x="1702" y="7467"/>
                    <a:pt x="3750" y="7467"/>
                  </a:cubicBezTo>
                  <a:cubicBezTo>
                    <a:pt x="5797" y="7467"/>
                    <a:pt x="7436" y="5798"/>
                    <a:pt x="7436" y="3750"/>
                  </a:cubicBezTo>
                  <a:cubicBezTo>
                    <a:pt x="7436" y="1702"/>
                    <a:pt x="5797" y="64"/>
                    <a:pt x="37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1" name="Google Shape;821;p46"/>
          <p:cNvGrpSpPr/>
          <p:nvPr/>
        </p:nvGrpSpPr>
        <p:grpSpPr>
          <a:xfrm>
            <a:off x="4392678" y="2006089"/>
            <a:ext cx="358640" cy="363226"/>
            <a:chOff x="-42617300" y="3587775"/>
            <a:chExt cx="306950" cy="310875"/>
          </a:xfrm>
        </p:grpSpPr>
        <p:sp>
          <p:nvSpPr>
            <p:cNvPr id="822" name="Google Shape;822;p46"/>
            <p:cNvSpPr/>
            <p:nvPr/>
          </p:nvSpPr>
          <p:spPr>
            <a:xfrm>
              <a:off x="-42617300" y="3587775"/>
              <a:ext cx="306950" cy="310875"/>
            </a:xfrm>
            <a:custGeom>
              <a:avLst/>
              <a:gdLst/>
              <a:ahLst/>
              <a:cxnLst/>
              <a:rect l="l" t="t" r="r" b="b"/>
              <a:pathLst>
                <a:path w="12278" h="12435" extrusionOk="0">
                  <a:moveTo>
                    <a:pt x="5905" y="860"/>
                  </a:moveTo>
                  <a:cubicBezTo>
                    <a:pt x="6421" y="860"/>
                    <a:pt x="6926" y="1412"/>
                    <a:pt x="7341" y="2467"/>
                  </a:cubicBezTo>
                  <a:cubicBezTo>
                    <a:pt x="6837" y="2593"/>
                    <a:pt x="6365" y="2782"/>
                    <a:pt x="5892" y="3003"/>
                  </a:cubicBezTo>
                  <a:cubicBezTo>
                    <a:pt x="5419" y="2782"/>
                    <a:pt x="4947" y="2593"/>
                    <a:pt x="4443" y="2467"/>
                  </a:cubicBezTo>
                  <a:cubicBezTo>
                    <a:pt x="4893" y="1381"/>
                    <a:pt x="5404" y="860"/>
                    <a:pt x="5905" y="860"/>
                  </a:cubicBezTo>
                  <a:close/>
                  <a:moveTo>
                    <a:pt x="4191" y="3255"/>
                  </a:moveTo>
                  <a:cubicBezTo>
                    <a:pt x="4443" y="3349"/>
                    <a:pt x="4632" y="3381"/>
                    <a:pt x="4884" y="3475"/>
                  </a:cubicBezTo>
                  <a:cubicBezTo>
                    <a:pt x="4726" y="3538"/>
                    <a:pt x="4600" y="3601"/>
                    <a:pt x="4443" y="3696"/>
                  </a:cubicBezTo>
                  <a:cubicBezTo>
                    <a:pt x="4285" y="3790"/>
                    <a:pt x="4159" y="3853"/>
                    <a:pt x="4002" y="3948"/>
                  </a:cubicBezTo>
                  <a:cubicBezTo>
                    <a:pt x="4096" y="3727"/>
                    <a:pt x="4159" y="3507"/>
                    <a:pt x="4191" y="3255"/>
                  </a:cubicBezTo>
                  <a:close/>
                  <a:moveTo>
                    <a:pt x="7625" y="3318"/>
                  </a:moveTo>
                  <a:cubicBezTo>
                    <a:pt x="7688" y="3507"/>
                    <a:pt x="7751" y="3727"/>
                    <a:pt x="7782" y="3979"/>
                  </a:cubicBezTo>
                  <a:cubicBezTo>
                    <a:pt x="7499" y="3790"/>
                    <a:pt x="7247" y="3633"/>
                    <a:pt x="6963" y="3507"/>
                  </a:cubicBezTo>
                  <a:cubicBezTo>
                    <a:pt x="7184" y="3412"/>
                    <a:pt x="7404" y="3349"/>
                    <a:pt x="7625" y="3318"/>
                  </a:cubicBezTo>
                  <a:close/>
                  <a:moveTo>
                    <a:pt x="2611" y="3034"/>
                  </a:moveTo>
                  <a:cubicBezTo>
                    <a:pt x="2846" y="3034"/>
                    <a:pt x="3110" y="3054"/>
                    <a:pt x="3403" y="3097"/>
                  </a:cubicBezTo>
                  <a:cubicBezTo>
                    <a:pt x="3309" y="3570"/>
                    <a:pt x="3183" y="4042"/>
                    <a:pt x="3151" y="4609"/>
                  </a:cubicBezTo>
                  <a:cubicBezTo>
                    <a:pt x="2742" y="4924"/>
                    <a:pt x="2363" y="5240"/>
                    <a:pt x="1954" y="5586"/>
                  </a:cubicBezTo>
                  <a:cubicBezTo>
                    <a:pt x="712" y="4068"/>
                    <a:pt x="945" y="3034"/>
                    <a:pt x="2611" y="3034"/>
                  </a:cubicBezTo>
                  <a:close/>
                  <a:moveTo>
                    <a:pt x="9301" y="3075"/>
                  </a:moveTo>
                  <a:cubicBezTo>
                    <a:pt x="10879" y="3075"/>
                    <a:pt x="11079" y="4102"/>
                    <a:pt x="9862" y="5618"/>
                  </a:cubicBezTo>
                  <a:cubicBezTo>
                    <a:pt x="9515" y="5271"/>
                    <a:pt x="9137" y="4924"/>
                    <a:pt x="8696" y="4641"/>
                  </a:cubicBezTo>
                  <a:cubicBezTo>
                    <a:pt x="8601" y="4137"/>
                    <a:pt x="8538" y="3601"/>
                    <a:pt x="8412" y="3160"/>
                  </a:cubicBezTo>
                  <a:cubicBezTo>
                    <a:pt x="8746" y="3102"/>
                    <a:pt x="9042" y="3075"/>
                    <a:pt x="9301" y="3075"/>
                  </a:cubicBezTo>
                  <a:close/>
                  <a:moveTo>
                    <a:pt x="8822" y="5744"/>
                  </a:moveTo>
                  <a:cubicBezTo>
                    <a:pt x="9011" y="5901"/>
                    <a:pt x="9169" y="6059"/>
                    <a:pt x="9326" y="6216"/>
                  </a:cubicBezTo>
                  <a:cubicBezTo>
                    <a:pt x="9169" y="6374"/>
                    <a:pt x="8980" y="6531"/>
                    <a:pt x="8822" y="6689"/>
                  </a:cubicBezTo>
                  <a:lnTo>
                    <a:pt x="8822" y="5744"/>
                  </a:lnTo>
                  <a:close/>
                  <a:moveTo>
                    <a:pt x="3025" y="5775"/>
                  </a:moveTo>
                  <a:lnTo>
                    <a:pt x="3025" y="6720"/>
                  </a:lnTo>
                  <a:cubicBezTo>
                    <a:pt x="2836" y="6563"/>
                    <a:pt x="2679" y="6405"/>
                    <a:pt x="2521" y="6248"/>
                  </a:cubicBezTo>
                  <a:cubicBezTo>
                    <a:pt x="2679" y="6090"/>
                    <a:pt x="2868" y="5933"/>
                    <a:pt x="3025" y="5775"/>
                  </a:cubicBezTo>
                  <a:close/>
                  <a:moveTo>
                    <a:pt x="5892" y="3885"/>
                  </a:moveTo>
                  <a:cubicBezTo>
                    <a:pt x="6617" y="4200"/>
                    <a:pt x="7278" y="4609"/>
                    <a:pt x="7908" y="5082"/>
                  </a:cubicBezTo>
                  <a:cubicBezTo>
                    <a:pt x="8003" y="5838"/>
                    <a:pt x="8003" y="6626"/>
                    <a:pt x="7908" y="7413"/>
                  </a:cubicBezTo>
                  <a:cubicBezTo>
                    <a:pt x="7278" y="7823"/>
                    <a:pt x="6585" y="8232"/>
                    <a:pt x="5892" y="8579"/>
                  </a:cubicBezTo>
                  <a:cubicBezTo>
                    <a:pt x="5545" y="8421"/>
                    <a:pt x="5230" y="8232"/>
                    <a:pt x="4884" y="8043"/>
                  </a:cubicBezTo>
                  <a:cubicBezTo>
                    <a:pt x="4537" y="7823"/>
                    <a:pt x="4191" y="7634"/>
                    <a:pt x="3876" y="7413"/>
                  </a:cubicBezTo>
                  <a:cubicBezTo>
                    <a:pt x="3844" y="6657"/>
                    <a:pt x="3844" y="5870"/>
                    <a:pt x="3876" y="5082"/>
                  </a:cubicBezTo>
                  <a:cubicBezTo>
                    <a:pt x="4191" y="4830"/>
                    <a:pt x="4537" y="4641"/>
                    <a:pt x="4884" y="4452"/>
                  </a:cubicBezTo>
                  <a:cubicBezTo>
                    <a:pt x="5230" y="4263"/>
                    <a:pt x="5577" y="4042"/>
                    <a:pt x="5892" y="3885"/>
                  </a:cubicBezTo>
                  <a:close/>
                  <a:moveTo>
                    <a:pt x="4033" y="8516"/>
                  </a:moveTo>
                  <a:cubicBezTo>
                    <a:pt x="4159" y="8579"/>
                    <a:pt x="4317" y="8674"/>
                    <a:pt x="4474" y="8737"/>
                  </a:cubicBezTo>
                  <a:cubicBezTo>
                    <a:pt x="4632" y="8831"/>
                    <a:pt x="4758" y="8894"/>
                    <a:pt x="4915" y="8989"/>
                  </a:cubicBezTo>
                  <a:cubicBezTo>
                    <a:pt x="4663" y="9052"/>
                    <a:pt x="4474" y="9146"/>
                    <a:pt x="4254" y="9178"/>
                  </a:cubicBezTo>
                  <a:cubicBezTo>
                    <a:pt x="4159" y="8926"/>
                    <a:pt x="4096" y="8737"/>
                    <a:pt x="4033" y="8516"/>
                  </a:cubicBezTo>
                  <a:close/>
                  <a:moveTo>
                    <a:pt x="7782" y="8516"/>
                  </a:moveTo>
                  <a:cubicBezTo>
                    <a:pt x="7751" y="8737"/>
                    <a:pt x="7688" y="8989"/>
                    <a:pt x="7625" y="9178"/>
                  </a:cubicBezTo>
                  <a:cubicBezTo>
                    <a:pt x="7404" y="9083"/>
                    <a:pt x="7184" y="9052"/>
                    <a:pt x="6963" y="8989"/>
                  </a:cubicBezTo>
                  <a:cubicBezTo>
                    <a:pt x="7278" y="8831"/>
                    <a:pt x="7499" y="8674"/>
                    <a:pt x="7782" y="8516"/>
                  </a:cubicBezTo>
                  <a:close/>
                  <a:moveTo>
                    <a:pt x="1954" y="6846"/>
                  </a:moveTo>
                  <a:cubicBezTo>
                    <a:pt x="2300" y="7193"/>
                    <a:pt x="2710" y="7571"/>
                    <a:pt x="3151" y="7823"/>
                  </a:cubicBezTo>
                  <a:cubicBezTo>
                    <a:pt x="3214" y="8358"/>
                    <a:pt x="3309" y="8863"/>
                    <a:pt x="3403" y="9335"/>
                  </a:cubicBezTo>
                  <a:cubicBezTo>
                    <a:pt x="3090" y="9388"/>
                    <a:pt x="2806" y="9414"/>
                    <a:pt x="2555" y="9414"/>
                  </a:cubicBezTo>
                  <a:cubicBezTo>
                    <a:pt x="1015" y="9414"/>
                    <a:pt x="681" y="8445"/>
                    <a:pt x="1954" y="6846"/>
                  </a:cubicBezTo>
                  <a:close/>
                  <a:moveTo>
                    <a:pt x="9925" y="6846"/>
                  </a:moveTo>
                  <a:lnTo>
                    <a:pt x="9925" y="6846"/>
                  </a:lnTo>
                  <a:cubicBezTo>
                    <a:pt x="11167" y="8392"/>
                    <a:pt x="10934" y="9430"/>
                    <a:pt x="9267" y="9430"/>
                  </a:cubicBezTo>
                  <a:cubicBezTo>
                    <a:pt x="9032" y="9430"/>
                    <a:pt x="8768" y="9410"/>
                    <a:pt x="8475" y="9367"/>
                  </a:cubicBezTo>
                  <a:cubicBezTo>
                    <a:pt x="8538" y="8894"/>
                    <a:pt x="8664" y="8390"/>
                    <a:pt x="8727" y="7823"/>
                  </a:cubicBezTo>
                  <a:cubicBezTo>
                    <a:pt x="9137" y="7508"/>
                    <a:pt x="9515" y="7193"/>
                    <a:pt x="9925" y="6846"/>
                  </a:cubicBezTo>
                  <a:close/>
                  <a:moveTo>
                    <a:pt x="5924" y="9461"/>
                  </a:moveTo>
                  <a:cubicBezTo>
                    <a:pt x="6396" y="9650"/>
                    <a:pt x="6869" y="9839"/>
                    <a:pt x="7404" y="9965"/>
                  </a:cubicBezTo>
                  <a:cubicBezTo>
                    <a:pt x="6962" y="11056"/>
                    <a:pt x="6440" y="11607"/>
                    <a:pt x="5922" y="11607"/>
                  </a:cubicBezTo>
                  <a:cubicBezTo>
                    <a:pt x="5408" y="11607"/>
                    <a:pt x="4898" y="11064"/>
                    <a:pt x="4474" y="9965"/>
                  </a:cubicBezTo>
                  <a:cubicBezTo>
                    <a:pt x="4978" y="9839"/>
                    <a:pt x="5451" y="9650"/>
                    <a:pt x="5924" y="9461"/>
                  </a:cubicBezTo>
                  <a:close/>
                  <a:moveTo>
                    <a:pt x="5931" y="1"/>
                  </a:moveTo>
                  <a:cubicBezTo>
                    <a:pt x="5817" y="1"/>
                    <a:pt x="5699" y="14"/>
                    <a:pt x="5577" y="41"/>
                  </a:cubicBezTo>
                  <a:cubicBezTo>
                    <a:pt x="4632" y="262"/>
                    <a:pt x="4002" y="1333"/>
                    <a:pt x="3655" y="2278"/>
                  </a:cubicBezTo>
                  <a:cubicBezTo>
                    <a:pt x="3326" y="2223"/>
                    <a:pt x="2973" y="2187"/>
                    <a:pt x="2624" y="2187"/>
                  </a:cubicBezTo>
                  <a:cubicBezTo>
                    <a:pt x="1770" y="2187"/>
                    <a:pt x="939" y="2404"/>
                    <a:pt x="536" y="3097"/>
                  </a:cubicBezTo>
                  <a:cubicBezTo>
                    <a:pt x="1" y="4074"/>
                    <a:pt x="662" y="5334"/>
                    <a:pt x="1387" y="6216"/>
                  </a:cubicBezTo>
                  <a:cubicBezTo>
                    <a:pt x="788" y="6972"/>
                    <a:pt x="158" y="8043"/>
                    <a:pt x="379" y="8926"/>
                  </a:cubicBezTo>
                  <a:cubicBezTo>
                    <a:pt x="599" y="9650"/>
                    <a:pt x="1166" y="10028"/>
                    <a:pt x="1922" y="10186"/>
                  </a:cubicBezTo>
                  <a:cubicBezTo>
                    <a:pt x="2157" y="10241"/>
                    <a:pt x="2410" y="10266"/>
                    <a:pt x="2668" y="10266"/>
                  </a:cubicBezTo>
                  <a:cubicBezTo>
                    <a:pt x="2998" y="10266"/>
                    <a:pt x="3337" y="10225"/>
                    <a:pt x="3655" y="10154"/>
                  </a:cubicBezTo>
                  <a:cubicBezTo>
                    <a:pt x="4221" y="11678"/>
                    <a:pt x="5076" y="12434"/>
                    <a:pt x="5929" y="12434"/>
                  </a:cubicBezTo>
                  <a:cubicBezTo>
                    <a:pt x="6786" y="12434"/>
                    <a:pt x="7639" y="11670"/>
                    <a:pt x="8192" y="10154"/>
                  </a:cubicBezTo>
                  <a:cubicBezTo>
                    <a:pt x="8550" y="10215"/>
                    <a:pt x="8882" y="10243"/>
                    <a:pt x="9186" y="10243"/>
                  </a:cubicBezTo>
                  <a:cubicBezTo>
                    <a:pt x="11589" y="10243"/>
                    <a:pt x="12278" y="8453"/>
                    <a:pt x="10460" y="6216"/>
                  </a:cubicBezTo>
                  <a:cubicBezTo>
                    <a:pt x="12272" y="4014"/>
                    <a:pt x="11618" y="2182"/>
                    <a:pt x="9217" y="2182"/>
                  </a:cubicBezTo>
                  <a:cubicBezTo>
                    <a:pt x="8904" y="2182"/>
                    <a:pt x="8562" y="2213"/>
                    <a:pt x="8192" y="2278"/>
                  </a:cubicBezTo>
                  <a:cubicBezTo>
                    <a:pt x="7765" y="1139"/>
                    <a:pt x="7004" y="1"/>
                    <a:pt x="5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6"/>
            <p:cNvSpPr/>
            <p:nvPr/>
          </p:nvSpPr>
          <p:spPr>
            <a:xfrm>
              <a:off x="-42500725" y="3712425"/>
              <a:ext cx="63025" cy="62275"/>
            </a:xfrm>
            <a:custGeom>
              <a:avLst/>
              <a:gdLst/>
              <a:ahLst/>
              <a:cxnLst/>
              <a:rect l="l" t="t" r="r" b="b"/>
              <a:pathLst>
                <a:path w="2521" h="2491" extrusionOk="0">
                  <a:moveTo>
                    <a:pt x="1313" y="0"/>
                  </a:moveTo>
                  <a:cubicBezTo>
                    <a:pt x="1295" y="0"/>
                    <a:pt x="1278" y="1"/>
                    <a:pt x="1261" y="1"/>
                  </a:cubicBezTo>
                  <a:cubicBezTo>
                    <a:pt x="599" y="1"/>
                    <a:pt x="0" y="569"/>
                    <a:pt x="63" y="1230"/>
                  </a:cubicBezTo>
                  <a:cubicBezTo>
                    <a:pt x="0" y="1955"/>
                    <a:pt x="567" y="2490"/>
                    <a:pt x="1261" y="2490"/>
                  </a:cubicBezTo>
                  <a:cubicBezTo>
                    <a:pt x="1954" y="2490"/>
                    <a:pt x="2521" y="1955"/>
                    <a:pt x="2489" y="1230"/>
                  </a:cubicBezTo>
                  <a:cubicBezTo>
                    <a:pt x="2489" y="585"/>
                    <a:pt x="1980" y="0"/>
                    <a:pt x="13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4" name="Google Shape;824;p46"/>
          <p:cNvSpPr/>
          <p:nvPr/>
        </p:nvSpPr>
        <p:spPr>
          <a:xfrm>
            <a:off x="6803093" y="2003182"/>
            <a:ext cx="438997" cy="369039"/>
          </a:xfrm>
          <a:custGeom>
            <a:avLst/>
            <a:gdLst/>
            <a:ahLst/>
            <a:cxnLst/>
            <a:rect l="l" t="t" r="r" b="b"/>
            <a:pathLst>
              <a:path w="15029" h="12634" extrusionOk="0">
                <a:moveTo>
                  <a:pt x="10155" y="885"/>
                </a:moveTo>
                <a:cubicBezTo>
                  <a:pt x="10393" y="885"/>
                  <a:pt x="10643" y="915"/>
                  <a:pt x="10901" y="977"/>
                </a:cubicBezTo>
                <a:cubicBezTo>
                  <a:pt x="10586" y="2332"/>
                  <a:pt x="9546" y="2994"/>
                  <a:pt x="8475" y="3025"/>
                </a:cubicBezTo>
                <a:lnTo>
                  <a:pt x="8444" y="3025"/>
                </a:lnTo>
                <a:cubicBezTo>
                  <a:pt x="8192" y="3025"/>
                  <a:pt x="7971" y="2994"/>
                  <a:pt x="7719" y="2899"/>
                </a:cubicBezTo>
                <a:cubicBezTo>
                  <a:pt x="8009" y="1661"/>
                  <a:pt x="8937" y="885"/>
                  <a:pt x="10155" y="885"/>
                </a:cubicBezTo>
                <a:close/>
                <a:moveTo>
                  <a:pt x="9924" y="4348"/>
                </a:moveTo>
                <a:cubicBezTo>
                  <a:pt x="10271" y="4443"/>
                  <a:pt x="11122" y="5262"/>
                  <a:pt x="11122" y="6648"/>
                </a:cubicBezTo>
                <a:cubicBezTo>
                  <a:pt x="11122" y="7247"/>
                  <a:pt x="10996" y="7845"/>
                  <a:pt x="10807" y="8381"/>
                </a:cubicBezTo>
                <a:cubicBezTo>
                  <a:pt x="10744" y="8538"/>
                  <a:pt x="10555" y="8664"/>
                  <a:pt x="10397" y="8664"/>
                </a:cubicBezTo>
                <a:cubicBezTo>
                  <a:pt x="10176" y="8664"/>
                  <a:pt x="9956" y="8475"/>
                  <a:pt x="9956" y="8223"/>
                </a:cubicBezTo>
                <a:cubicBezTo>
                  <a:pt x="9956" y="8066"/>
                  <a:pt x="10807" y="6050"/>
                  <a:pt x="9641" y="5136"/>
                </a:cubicBezTo>
                <a:cubicBezTo>
                  <a:pt x="9546" y="5073"/>
                  <a:pt x="9483" y="4947"/>
                  <a:pt x="9483" y="4789"/>
                </a:cubicBezTo>
                <a:cubicBezTo>
                  <a:pt x="9483" y="4569"/>
                  <a:pt x="9704" y="4348"/>
                  <a:pt x="9924" y="4348"/>
                </a:cubicBezTo>
                <a:close/>
                <a:moveTo>
                  <a:pt x="10176" y="1"/>
                </a:moveTo>
                <a:cubicBezTo>
                  <a:pt x="8948" y="1"/>
                  <a:pt x="7688" y="631"/>
                  <a:pt x="7089" y="2048"/>
                </a:cubicBezTo>
                <a:cubicBezTo>
                  <a:pt x="6711" y="1450"/>
                  <a:pt x="6270" y="1166"/>
                  <a:pt x="5734" y="914"/>
                </a:cubicBezTo>
                <a:cubicBezTo>
                  <a:pt x="5659" y="879"/>
                  <a:pt x="5588" y="863"/>
                  <a:pt x="5522" y="863"/>
                </a:cubicBezTo>
                <a:cubicBezTo>
                  <a:pt x="5118" y="863"/>
                  <a:pt x="4923" y="1449"/>
                  <a:pt x="5356" y="1639"/>
                </a:cubicBezTo>
                <a:cubicBezTo>
                  <a:pt x="5986" y="1954"/>
                  <a:pt x="6459" y="2363"/>
                  <a:pt x="6711" y="3151"/>
                </a:cubicBezTo>
                <a:cubicBezTo>
                  <a:pt x="6207" y="2836"/>
                  <a:pt x="5797" y="2489"/>
                  <a:pt x="5199" y="2489"/>
                </a:cubicBezTo>
                <a:cubicBezTo>
                  <a:pt x="4537" y="2521"/>
                  <a:pt x="3718" y="2868"/>
                  <a:pt x="2993" y="3529"/>
                </a:cubicBezTo>
                <a:cubicBezTo>
                  <a:pt x="0" y="6491"/>
                  <a:pt x="3182" y="12634"/>
                  <a:pt x="5514" y="12634"/>
                </a:cubicBezTo>
                <a:cubicBezTo>
                  <a:pt x="5829" y="12634"/>
                  <a:pt x="6144" y="12571"/>
                  <a:pt x="6427" y="12350"/>
                </a:cubicBezTo>
                <a:cubicBezTo>
                  <a:pt x="6821" y="12098"/>
                  <a:pt x="7050" y="11972"/>
                  <a:pt x="7278" y="11972"/>
                </a:cubicBezTo>
                <a:cubicBezTo>
                  <a:pt x="7506" y="11972"/>
                  <a:pt x="7735" y="12098"/>
                  <a:pt x="8129" y="12350"/>
                </a:cubicBezTo>
                <a:cubicBezTo>
                  <a:pt x="8412" y="12571"/>
                  <a:pt x="8727" y="12634"/>
                  <a:pt x="9042" y="12634"/>
                </a:cubicBezTo>
                <a:cubicBezTo>
                  <a:pt x="11594" y="12634"/>
                  <a:pt x="15028" y="5325"/>
                  <a:pt x="10712" y="2899"/>
                </a:cubicBezTo>
                <a:cubicBezTo>
                  <a:pt x="11405" y="2237"/>
                  <a:pt x="11815" y="1261"/>
                  <a:pt x="11815" y="662"/>
                </a:cubicBezTo>
                <a:cubicBezTo>
                  <a:pt x="11815" y="505"/>
                  <a:pt x="11720" y="347"/>
                  <a:pt x="11563" y="284"/>
                </a:cubicBezTo>
                <a:cubicBezTo>
                  <a:pt x="11090" y="127"/>
                  <a:pt x="10649" y="1"/>
                  <a:pt x="1017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5" name="Google Shape;825;p46"/>
          <p:cNvGrpSpPr/>
          <p:nvPr/>
        </p:nvGrpSpPr>
        <p:grpSpPr>
          <a:xfrm rot="544829">
            <a:off x="8389968" y="3078436"/>
            <a:ext cx="322982" cy="326452"/>
            <a:chOff x="2079900" y="3077638"/>
            <a:chExt cx="367775" cy="382800"/>
          </a:xfrm>
        </p:grpSpPr>
        <p:sp>
          <p:nvSpPr>
            <p:cNvPr id="826" name="Google Shape;826;p4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0" name="Google Shape;830;p46"/>
          <p:cNvGrpSpPr/>
          <p:nvPr/>
        </p:nvGrpSpPr>
        <p:grpSpPr>
          <a:xfrm rot="148811">
            <a:off x="6913934" y="4401454"/>
            <a:ext cx="371396" cy="375435"/>
            <a:chOff x="2079900" y="3077638"/>
            <a:chExt cx="367775" cy="382800"/>
          </a:xfrm>
        </p:grpSpPr>
        <p:sp>
          <p:nvSpPr>
            <p:cNvPr id="831" name="Google Shape;831;p4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5" name="Google Shape;835;p46"/>
          <p:cNvGrpSpPr/>
          <p:nvPr/>
        </p:nvGrpSpPr>
        <p:grpSpPr>
          <a:xfrm rot="-632919" flipH="1">
            <a:off x="398247" y="852037"/>
            <a:ext cx="641652" cy="668105"/>
            <a:chOff x="2079900" y="3077638"/>
            <a:chExt cx="367775" cy="382800"/>
          </a:xfrm>
        </p:grpSpPr>
        <p:sp>
          <p:nvSpPr>
            <p:cNvPr id="836" name="Google Shape;836;p4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6" grpId="0" animBg="1"/>
      <p:bldP spid="807" grpId="0" animBg="1"/>
      <p:bldP spid="808" grpId="0" animBg="1"/>
      <p:bldP spid="809" grpId="0"/>
      <p:bldP spid="810" grpId="0"/>
      <p:bldP spid="812" grpId="0"/>
      <p:bldP spid="8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66"/>
          <p:cNvSpPr/>
          <p:nvPr/>
        </p:nvSpPr>
        <p:spPr>
          <a:xfrm flipH="1">
            <a:off x="818835" y="1214950"/>
            <a:ext cx="3919714" cy="2713584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6" name="Google Shape;1586;p66"/>
          <p:cNvGrpSpPr/>
          <p:nvPr/>
        </p:nvGrpSpPr>
        <p:grpSpPr>
          <a:xfrm rot="-1765296">
            <a:off x="2775531" y="4199748"/>
            <a:ext cx="661771" cy="680768"/>
            <a:chOff x="2510200" y="3361463"/>
            <a:chExt cx="488700" cy="510950"/>
          </a:xfrm>
        </p:grpSpPr>
        <p:sp>
          <p:nvSpPr>
            <p:cNvPr id="1587" name="Google Shape;1587;p66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66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66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66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66"/>
          <p:cNvGrpSpPr/>
          <p:nvPr/>
        </p:nvGrpSpPr>
        <p:grpSpPr>
          <a:xfrm rot="544829">
            <a:off x="8389968" y="3078436"/>
            <a:ext cx="322982" cy="326452"/>
            <a:chOff x="2079900" y="3077638"/>
            <a:chExt cx="367775" cy="382800"/>
          </a:xfrm>
        </p:grpSpPr>
        <p:sp>
          <p:nvSpPr>
            <p:cNvPr id="1592" name="Google Shape;1592;p6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6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6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6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66"/>
          <p:cNvGrpSpPr/>
          <p:nvPr/>
        </p:nvGrpSpPr>
        <p:grpSpPr>
          <a:xfrm rot="-632919" flipH="1">
            <a:off x="398247" y="841787"/>
            <a:ext cx="641652" cy="668105"/>
            <a:chOff x="2079900" y="3077638"/>
            <a:chExt cx="367775" cy="382800"/>
          </a:xfrm>
        </p:grpSpPr>
        <p:sp>
          <p:nvSpPr>
            <p:cNvPr id="1597" name="Google Shape;1597;p6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6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6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6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1" name="Google Shape;1601;p66"/>
          <p:cNvGrpSpPr/>
          <p:nvPr/>
        </p:nvGrpSpPr>
        <p:grpSpPr>
          <a:xfrm rot="148811">
            <a:off x="6913934" y="4401454"/>
            <a:ext cx="371396" cy="375435"/>
            <a:chOff x="2079900" y="3077638"/>
            <a:chExt cx="367775" cy="382800"/>
          </a:xfrm>
        </p:grpSpPr>
        <p:sp>
          <p:nvSpPr>
            <p:cNvPr id="1602" name="Google Shape;1602;p6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6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6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6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890;p49">
            <a:extLst>
              <a:ext uri="{FF2B5EF4-FFF2-40B4-BE49-F238E27FC236}">
                <a16:creationId xmlns:a16="http://schemas.microsoft.com/office/drawing/2014/main" xmlns="" id="{CF26B0BA-121C-45A6-9422-507BA61642E1}"/>
              </a:ext>
            </a:extLst>
          </p:cNvPr>
          <p:cNvSpPr txBox="1">
            <a:spLocks/>
          </p:cNvSpPr>
          <p:nvPr/>
        </p:nvSpPr>
        <p:spPr>
          <a:xfrm>
            <a:off x="499510" y="1814756"/>
            <a:ext cx="4451400" cy="14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ID" sz="6000"/>
              <a:t>BIJI DAN BUAH</a:t>
            </a:r>
            <a:endParaRPr lang="en-ID" sz="6000" dirty="0">
              <a:solidFill>
                <a:schemeClr val="lt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9ABB06-0B30-4EFE-B40A-63D79E5AD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904" y="-397126"/>
            <a:ext cx="5290097" cy="5290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8"/>
          <p:cNvSpPr txBox="1">
            <a:spLocks noGrp="1"/>
          </p:cNvSpPr>
          <p:nvPr>
            <p:ph type="ctrTitle"/>
          </p:nvPr>
        </p:nvSpPr>
        <p:spPr>
          <a:xfrm>
            <a:off x="620024" y="14187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AKAR</a:t>
            </a:r>
            <a:endParaRPr sz="4000" dirty="0"/>
          </a:p>
        </p:txBody>
      </p:sp>
      <p:grpSp>
        <p:nvGrpSpPr>
          <p:cNvPr id="523" name="Google Shape;523;p38"/>
          <p:cNvGrpSpPr/>
          <p:nvPr/>
        </p:nvGrpSpPr>
        <p:grpSpPr>
          <a:xfrm rot="-1765296">
            <a:off x="8349306" y="3072048"/>
            <a:ext cx="661771" cy="680768"/>
            <a:chOff x="2510200" y="3361463"/>
            <a:chExt cx="488700" cy="510950"/>
          </a:xfrm>
        </p:grpSpPr>
        <p:sp>
          <p:nvSpPr>
            <p:cNvPr id="524" name="Google Shape;524;p38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8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8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8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38"/>
          <p:cNvGrpSpPr/>
          <p:nvPr/>
        </p:nvGrpSpPr>
        <p:grpSpPr>
          <a:xfrm rot="632919">
            <a:off x="8039421" y="852037"/>
            <a:ext cx="641652" cy="668105"/>
            <a:chOff x="2079900" y="3077638"/>
            <a:chExt cx="367775" cy="382800"/>
          </a:xfrm>
        </p:grpSpPr>
        <p:sp>
          <p:nvSpPr>
            <p:cNvPr id="529" name="Google Shape;529;p38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8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8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8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3" name="Google Shape;533;p38"/>
          <p:cNvGrpSpPr/>
          <p:nvPr/>
        </p:nvGrpSpPr>
        <p:grpSpPr>
          <a:xfrm rot="-148811" flipH="1">
            <a:off x="617740" y="4411704"/>
            <a:ext cx="371396" cy="375435"/>
            <a:chOff x="2079900" y="3077638"/>
            <a:chExt cx="367775" cy="382800"/>
          </a:xfrm>
        </p:grpSpPr>
        <p:sp>
          <p:nvSpPr>
            <p:cNvPr id="534" name="Google Shape;534;p38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5452E89-88E6-46C6-A01C-2FAB755B6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90" y="1244444"/>
            <a:ext cx="1963210" cy="24224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54FE3D0-3C51-4E01-880F-9F880CC0ED71}"/>
              </a:ext>
            </a:extLst>
          </p:cNvPr>
          <p:cNvSpPr txBox="1"/>
          <p:nvPr/>
        </p:nvSpPr>
        <p:spPr>
          <a:xfrm>
            <a:off x="220337" y="3783159"/>
            <a:ext cx="2577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latin typeface="Comic Sans MS" panose="030F0702030302020204" pitchFamily="66" charset="0"/>
              </a:rPr>
              <a:t>Menunjang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berdirinya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tumbuhan</a:t>
            </a:r>
            <a:endParaRPr lang="en-ID" sz="1800" b="1" dirty="0"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3378290-466D-4B4C-88B1-CF1390664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140" y="1024775"/>
            <a:ext cx="3166661" cy="31666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666D4BF-E1AD-4290-A2AC-4264AAF29587}"/>
              </a:ext>
            </a:extLst>
          </p:cNvPr>
          <p:cNvSpPr txBox="1"/>
          <p:nvPr/>
        </p:nvSpPr>
        <p:spPr>
          <a:xfrm>
            <a:off x="2930598" y="4276255"/>
            <a:ext cx="2963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latin typeface="Comic Sans MS" panose="030F0702030302020204" pitchFamily="66" charset="0"/>
              </a:rPr>
              <a:t>Menyerap</a:t>
            </a:r>
            <a:r>
              <a:rPr lang="en-US" sz="1800" b="1" dirty="0">
                <a:latin typeface="Comic Sans MS" panose="030F0702030302020204" pitchFamily="66" charset="0"/>
              </a:rPr>
              <a:t> air dan </a:t>
            </a:r>
            <a:r>
              <a:rPr lang="en-US" sz="1800" b="1" dirty="0" err="1">
                <a:latin typeface="Comic Sans MS" panose="030F0702030302020204" pitchFamily="66" charset="0"/>
              </a:rPr>
              <a:t>zat</a:t>
            </a:r>
            <a:r>
              <a:rPr lang="en-US" sz="1800" b="1" dirty="0">
                <a:latin typeface="Comic Sans MS" panose="030F0702030302020204" pitchFamily="66" charset="0"/>
              </a:rPr>
              <a:t> hara </a:t>
            </a:r>
            <a:r>
              <a:rPr lang="en-US" sz="1800" b="1" dirty="0" err="1">
                <a:latin typeface="Comic Sans MS" panose="030F0702030302020204" pitchFamily="66" charset="0"/>
              </a:rPr>
              <a:t>dari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dalam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tanah</a:t>
            </a:r>
            <a:endParaRPr lang="en-ID" sz="1800" b="1" dirty="0">
              <a:latin typeface="Comic Sans MS" panose="030F0702030302020204" pitchFamily="66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9DD958C-8B3F-4FF6-806A-5FCCC65EC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0622" y="177152"/>
            <a:ext cx="1999488" cy="19791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1DBB49A-CE1B-4AC3-B288-2B17FD1705BD}"/>
              </a:ext>
            </a:extLst>
          </p:cNvPr>
          <p:cNvSpPr txBox="1"/>
          <p:nvPr/>
        </p:nvSpPr>
        <p:spPr>
          <a:xfrm>
            <a:off x="5894024" y="2097465"/>
            <a:ext cx="2963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latin typeface="Comic Sans MS" panose="030F0702030302020204" pitchFamily="66" charset="0"/>
              </a:rPr>
              <a:t>Menyimpan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cadangan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makanan</a:t>
            </a:r>
            <a:endParaRPr lang="en-ID" sz="1800" b="1" dirty="0">
              <a:latin typeface="Comic Sans MS" panose="030F07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5053B69-CABC-4EA9-8D57-D1757C1FF531}"/>
              </a:ext>
            </a:extLst>
          </p:cNvPr>
          <p:cNvSpPr txBox="1"/>
          <p:nvPr/>
        </p:nvSpPr>
        <p:spPr>
          <a:xfrm>
            <a:off x="6094657" y="3236963"/>
            <a:ext cx="158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latin typeface="Comic Sans MS" panose="030F0702030302020204" pitchFamily="66" charset="0"/>
              </a:rPr>
              <a:t>Sebagai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alat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pernapasan</a:t>
            </a:r>
            <a:endParaRPr lang="en-ID" sz="18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" grpId="0"/>
      <p:bldP spid="15" grpId="0"/>
      <p:bldP spid="18" grpId="0"/>
      <p:bldP spid="21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52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BAGIAN-BAGIAN BUAH</a:t>
            </a:r>
            <a:endParaRPr dirty="0"/>
          </a:p>
        </p:txBody>
      </p:sp>
      <p:sp>
        <p:nvSpPr>
          <p:cNvPr id="1004" name="Google Shape;1004;p52"/>
          <p:cNvSpPr/>
          <p:nvPr/>
        </p:nvSpPr>
        <p:spPr>
          <a:xfrm>
            <a:off x="4417593" y="1212087"/>
            <a:ext cx="3726185" cy="925546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5" name="Google Shape;1005;p52"/>
          <p:cNvSpPr/>
          <p:nvPr/>
        </p:nvSpPr>
        <p:spPr>
          <a:xfrm>
            <a:off x="3970806" y="2274866"/>
            <a:ext cx="5173194" cy="1243431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52"/>
          <p:cNvSpPr txBox="1"/>
          <p:nvPr/>
        </p:nvSpPr>
        <p:spPr>
          <a:xfrm>
            <a:off x="4708818" y="1314116"/>
            <a:ext cx="3256654" cy="823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B</a:t>
            </a:r>
            <a:r>
              <a:rPr lang="en-ID" sz="2300" dirty="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u</a:t>
            </a:r>
            <a:r>
              <a:rPr lang="en" sz="2300" dirty="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ah berguna untuk melindungi biji</a:t>
            </a:r>
            <a:endParaRPr sz="2300" dirty="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008" name="Google Shape;1008;p52"/>
          <p:cNvSpPr txBox="1"/>
          <p:nvPr/>
        </p:nvSpPr>
        <p:spPr>
          <a:xfrm>
            <a:off x="4417593" y="2422354"/>
            <a:ext cx="4443430" cy="1132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Buah berguna sebagai tempat penyimpanan cadangan makanan</a:t>
            </a:r>
            <a:endParaRPr sz="2300" dirty="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1010" name="Google Shape;1010;p52"/>
          <p:cNvGrpSpPr/>
          <p:nvPr/>
        </p:nvGrpSpPr>
        <p:grpSpPr>
          <a:xfrm rot="632919">
            <a:off x="8039421" y="852037"/>
            <a:ext cx="641652" cy="668105"/>
            <a:chOff x="2079900" y="3077638"/>
            <a:chExt cx="367775" cy="382800"/>
          </a:xfrm>
        </p:grpSpPr>
        <p:sp>
          <p:nvSpPr>
            <p:cNvPr id="1011" name="Google Shape;1011;p52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2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52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52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BF7261E1-FA65-47A7-9151-4BC5894B9169}"/>
              </a:ext>
            </a:extLst>
          </p:cNvPr>
          <p:cNvPicPr/>
          <p:nvPr/>
        </p:nvPicPr>
        <p:blipFill>
          <a:blip r:embed="rId3">
            <a:lum bright="-20000" contrast="40000"/>
          </a:blip>
          <a:srcRect l="3739" t="4651" r="5166" b="3927"/>
          <a:stretch>
            <a:fillRect/>
          </a:stretch>
        </p:blipFill>
        <p:spPr bwMode="auto">
          <a:xfrm>
            <a:off x="633477" y="1236301"/>
            <a:ext cx="3560722" cy="345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15" name="Google Shape;1015;p52"/>
          <p:cNvGrpSpPr/>
          <p:nvPr/>
        </p:nvGrpSpPr>
        <p:grpSpPr>
          <a:xfrm rot="-148811" flipH="1">
            <a:off x="547679" y="1143653"/>
            <a:ext cx="371396" cy="375435"/>
            <a:chOff x="2079900" y="3077638"/>
            <a:chExt cx="367775" cy="382800"/>
          </a:xfrm>
        </p:grpSpPr>
        <p:sp>
          <p:nvSpPr>
            <p:cNvPr id="1016" name="Google Shape;1016;p52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52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52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52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1004;p52">
            <a:extLst>
              <a:ext uri="{FF2B5EF4-FFF2-40B4-BE49-F238E27FC236}">
                <a16:creationId xmlns:a16="http://schemas.microsoft.com/office/drawing/2014/main" xmlns="" id="{2F072592-171A-4423-8B90-3E25FD34C5F9}"/>
              </a:ext>
            </a:extLst>
          </p:cNvPr>
          <p:cNvSpPr/>
          <p:nvPr/>
        </p:nvSpPr>
        <p:spPr>
          <a:xfrm>
            <a:off x="4580834" y="3641575"/>
            <a:ext cx="3726185" cy="925546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1006;p52">
            <a:extLst>
              <a:ext uri="{FF2B5EF4-FFF2-40B4-BE49-F238E27FC236}">
                <a16:creationId xmlns:a16="http://schemas.microsoft.com/office/drawing/2014/main" xmlns="" id="{EFE12AF3-6B1A-4AC8-BE0F-EC0769EA6C0E}"/>
              </a:ext>
            </a:extLst>
          </p:cNvPr>
          <p:cNvSpPr txBox="1"/>
          <p:nvPr/>
        </p:nvSpPr>
        <p:spPr>
          <a:xfrm>
            <a:off x="4872059" y="3743604"/>
            <a:ext cx="3256654" cy="823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 err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Biji</a:t>
            </a:r>
            <a:r>
              <a:rPr lang="en-US" sz="2300" dirty="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 </a:t>
            </a:r>
            <a:r>
              <a:rPr lang="en-US" sz="2300" dirty="0" err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adalah</a:t>
            </a:r>
            <a:r>
              <a:rPr lang="en-US" sz="2300" dirty="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 </a:t>
            </a:r>
            <a:r>
              <a:rPr lang="en-US" sz="2300" dirty="0" err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bakal</a:t>
            </a:r>
            <a:r>
              <a:rPr lang="en-US" sz="2300" dirty="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 </a:t>
            </a:r>
            <a:r>
              <a:rPr lang="en-US" sz="2300" dirty="0" err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tumbuhan</a:t>
            </a:r>
            <a:r>
              <a:rPr lang="en-US" sz="2300" dirty="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 </a:t>
            </a:r>
            <a:r>
              <a:rPr lang="en-US" sz="2300" dirty="0" err="1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baru</a:t>
            </a:r>
            <a:endParaRPr sz="2300" dirty="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4" grpId="0"/>
      <p:bldP spid="1006" grpId="0"/>
      <p:bldP spid="1008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53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Berdasarkan bijinya, tumbuhan dibagi menjadi</a:t>
            </a:r>
            <a:endParaRPr dirty="0"/>
          </a:p>
        </p:txBody>
      </p:sp>
      <p:sp>
        <p:nvSpPr>
          <p:cNvPr id="1028" name="Google Shape;1028;p53"/>
          <p:cNvSpPr txBox="1"/>
          <p:nvPr/>
        </p:nvSpPr>
        <p:spPr>
          <a:xfrm>
            <a:off x="155226" y="3115028"/>
            <a:ext cx="3930935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rgbClr val="00354E"/>
                </a:solidFill>
                <a:latin typeface="Fredoka One"/>
                <a:ea typeface="Fredoka One"/>
                <a:cs typeface="Fredoka One"/>
                <a:sym typeface="Fredoka One"/>
              </a:rPr>
              <a:t>Tumbuhan berbiji terbuka</a:t>
            </a:r>
            <a:endParaRPr sz="2300" dirty="0">
              <a:solidFill>
                <a:srgbClr val="00354E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029" name="Google Shape;1029;p53"/>
          <p:cNvSpPr txBox="1"/>
          <p:nvPr/>
        </p:nvSpPr>
        <p:spPr>
          <a:xfrm>
            <a:off x="374573" y="3491158"/>
            <a:ext cx="3602516" cy="123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0354E"/>
                </a:solidFill>
                <a:latin typeface="Nunito"/>
                <a:ea typeface="Nunito"/>
                <a:cs typeface="Nunito"/>
                <a:sym typeface="Nunito"/>
              </a:rPr>
              <a:t>Bakal biji tumbuhan </a:t>
            </a:r>
            <a:r>
              <a:rPr lang="en" sz="1600" b="1" u="sng" dirty="0">
                <a:solidFill>
                  <a:srgbClr val="00354E"/>
                </a:solidFill>
                <a:latin typeface="Nunito"/>
                <a:ea typeface="Nunito"/>
                <a:cs typeface="Nunito"/>
                <a:sym typeface="Nunito"/>
              </a:rPr>
              <a:t>tidak dilindungi </a:t>
            </a:r>
            <a:r>
              <a:rPr lang="en" sz="1600" dirty="0">
                <a:solidFill>
                  <a:srgbClr val="00354E"/>
                </a:solidFill>
                <a:latin typeface="Nunito"/>
                <a:ea typeface="Nunito"/>
                <a:cs typeface="Nunito"/>
                <a:sym typeface="Nunito"/>
              </a:rPr>
              <a:t>oleh daging buah.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00354E"/>
                </a:solidFill>
                <a:latin typeface="Nunito"/>
                <a:ea typeface="Nunito"/>
                <a:cs typeface="Nunito"/>
                <a:sym typeface="Nunito"/>
              </a:rPr>
              <a:t>Contoh</a:t>
            </a:r>
            <a:r>
              <a:rPr lang="en-US" sz="1600" dirty="0">
                <a:solidFill>
                  <a:srgbClr val="00354E"/>
                </a:solidFill>
                <a:latin typeface="Nunito"/>
                <a:ea typeface="Nunito"/>
                <a:cs typeface="Nunito"/>
                <a:sym typeface="Nunito"/>
              </a:rPr>
              <a:t> : </a:t>
            </a:r>
            <a:r>
              <a:rPr lang="en-US" sz="1600" dirty="0" err="1">
                <a:solidFill>
                  <a:srgbClr val="00354E"/>
                </a:solidFill>
                <a:latin typeface="Nunito"/>
                <a:ea typeface="Nunito"/>
                <a:cs typeface="Nunito"/>
                <a:sym typeface="Nunito"/>
              </a:rPr>
              <a:t>buah</a:t>
            </a:r>
            <a:r>
              <a:rPr lang="en-US" sz="1600" dirty="0">
                <a:solidFill>
                  <a:srgbClr val="00354E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1600" dirty="0" err="1">
                <a:solidFill>
                  <a:srgbClr val="00354E"/>
                </a:solidFill>
                <a:latin typeface="Nunito"/>
                <a:ea typeface="Nunito"/>
                <a:cs typeface="Nunito"/>
                <a:sym typeface="Nunito"/>
              </a:rPr>
              <a:t>melinjo</a:t>
            </a:r>
            <a:r>
              <a:rPr lang="en-US" sz="1600" dirty="0">
                <a:solidFill>
                  <a:srgbClr val="00354E"/>
                </a:solidFill>
                <a:latin typeface="Nunito"/>
                <a:ea typeface="Nunito"/>
                <a:cs typeface="Nunito"/>
                <a:sym typeface="Nunito"/>
              </a:rPr>
              <a:t>, </a:t>
            </a:r>
            <a:r>
              <a:rPr lang="en-US" sz="1600" dirty="0" err="1">
                <a:solidFill>
                  <a:srgbClr val="00354E"/>
                </a:solidFill>
                <a:latin typeface="Nunito"/>
                <a:ea typeface="Nunito"/>
                <a:cs typeface="Nunito"/>
                <a:sym typeface="Nunito"/>
              </a:rPr>
              <a:t>pakis</a:t>
            </a:r>
            <a:r>
              <a:rPr lang="en-US" sz="1600" dirty="0">
                <a:solidFill>
                  <a:srgbClr val="00354E"/>
                </a:solidFill>
                <a:latin typeface="Nunito"/>
                <a:ea typeface="Nunito"/>
                <a:cs typeface="Nunito"/>
                <a:sym typeface="Nunito"/>
              </a:rPr>
              <a:t> haji, dan damar.</a:t>
            </a:r>
            <a:endParaRPr sz="1600" dirty="0">
              <a:solidFill>
                <a:srgbClr val="00354E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050" name="Google Shape;1050;p53"/>
          <p:cNvGrpSpPr/>
          <p:nvPr/>
        </p:nvGrpSpPr>
        <p:grpSpPr>
          <a:xfrm rot="-632919" flipH="1">
            <a:off x="665356" y="852037"/>
            <a:ext cx="641652" cy="668105"/>
            <a:chOff x="2079900" y="3077638"/>
            <a:chExt cx="367775" cy="382800"/>
          </a:xfrm>
        </p:grpSpPr>
        <p:sp>
          <p:nvSpPr>
            <p:cNvPr id="1051" name="Google Shape;1051;p53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3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3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3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5" name="Google Shape;1055;p53"/>
          <p:cNvGrpSpPr/>
          <p:nvPr/>
        </p:nvGrpSpPr>
        <p:grpSpPr>
          <a:xfrm rot="148811">
            <a:off x="8357294" y="4411704"/>
            <a:ext cx="371396" cy="375435"/>
            <a:chOff x="2079900" y="3077638"/>
            <a:chExt cx="367775" cy="382800"/>
          </a:xfrm>
        </p:grpSpPr>
        <p:sp>
          <p:nvSpPr>
            <p:cNvPr id="1056" name="Google Shape;1056;p53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3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3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3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4FC280-EBCF-4FEB-9EA4-1F59CBB42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484" y="1456548"/>
            <a:ext cx="2334417" cy="1540100"/>
          </a:xfrm>
          <a:prstGeom prst="rect">
            <a:avLst/>
          </a:prstGeom>
        </p:spPr>
      </p:pic>
      <p:sp>
        <p:nvSpPr>
          <p:cNvPr id="6" name="Google Shape;1028;p53">
            <a:extLst>
              <a:ext uri="{FF2B5EF4-FFF2-40B4-BE49-F238E27FC236}">
                <a16:creationId xmlns:a16="http://schemas.microsoft.com/office/drawing/2014/main" xmlns="" id="{3B0B4ED6-B667-490B-B872-F0145B83975A}"/>
              </a:ext>
            </a:extLst>
          </p:cNvPr>
          <p:cNvSpPr txBox="1"/>
          <p:nvPr/>
        </p:nvSpPr>
        <p:spPr>
          <a:xfrm>
            <a:off x="4803355" y="3115028"/>
            <a:ext cx="4032438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rgbClr val="00354E"/>
                </a:solidFill>
                <a:latin typeface="Fredoka One"/>
                <a:ea typeface="Fredoka One"/>
                <a:cs typeface="Fredoka One"/>
                <a:sym typeface="Fredoka One"/>
              </a:rPr>
              <a:t>Tumbuhan berbiji tertutup</a:t>
            </a:r>
            <a:endParaRPr sz="2300" dirty="0">
              <a:solidFill>
                <a:srgbClr val="00354E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7" name="Google Shape;1029;p53">
            <a:extLst>
              <a:ext uri="{FF2B5EF4-FFF2-40B4-BE49-F238E27FC236}">
                <a16:creationId xmlns:a16="http://schemas.microsoft.com/office/drawing/2014/main" xmlns="" id="{BC181848-678E-44D8-8DFA-866C769EBA8F}"/>
              </a:ext>
            </a:extLst>
          </p:cNvPr>
          <p:cNvSpPr txBox="1"/>
          <p:nvPr/>
        </p:nvSpPr>
        <p:spPr>
          <a:xfrm>
            <a:off x="5124204" y="3491158"/>
            <a:ext cx="3602516" cy="123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0354E"/>
                </a:solidFill>
                <a:latin typeface="Nunito"/>
                <a:ea typeface="Nunito"/>
                <a:cs typeface="Nunito"/>
                <a:sym typeface="Nunito"/>
              </a:rPr>
              <a:t>Bakal biji tumbuhan </a:t>
            </a:r>
            <a:r>
              <a:rPr lang="en" sz="1600" b="1" u="sng" dirty="0">
                <a:solidFill>
                  <a:srgbClr val="00354E"/>
                </a:solidFill>
                <a:latin typeface="Nunito"/>
                <a:ea typeface="Nunito"/>
                <a:cs typeface="Nunito"/>
                <a:sym typeface="Nunito"/>
              </a:rPr>
              <a:t>dilindungi </a:t>
            </a:r>
            <a:r>
              <a:rPr lang="en" sz="1600" dirty="0">
                <a:solidFill>
                  <a:srgbClr val="00354E"/>
                </a:solidFill>
                <a:latin typeface="Nunito"/>
                <a:ea typeface="Nunito"/>
                <a:cs typeface="Nunito"/>
                <a:sym typeface="Nunito"/>
              </a:rPr>
              <a:t>oleh daging buah.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00354E"/>
                </a:solidFill>
                <a:latin typeface="Nunito"/>
                <a:ea typeface="Nunito"/>
                <a:cs typeface="Nunito"/>
                <a:sym typeface="Nunito"/>
              </a:rPr>
              <a:t>Contoh</a:t>
            </a:r>
            <a:r>
              <a:rPr lang="en-US" sz="1600" dirty="0">
                <a:solidFill>
                  <a:srgbClr val="00354E"/>
                </a:solidFill>
                <a:latin typeface="Nunito"/>
                <a:ea typeface="Nunito"/>
                <a:cs typeface="Nunito"/>
                <a:sym typeface="Nunito"/>
              </a:rPr>
              <a:t> : </a:t>
            </a:r>
            <a:r>
              <a:rPr lang="en-US" sz="1600" dirty="0" err="1">
                <a:solidFill>
                  <a:srgbClr val="00354E"/>
                </a:solidFill>
                <a:latin typeface="Nunito"/>
                <a:ea typeface="Nunito"/>
                <a:cs typeface="Nunito"/>
                <a:sym typeface="Nunito"/>
              </a:rPr>
              <a:t>buah</a:t>
            </a:r>
            <a:r>
              <a:rPr lang="en-US" sz="1600" dirty="0">
                <a:solidFill>
                  <a:srgbClr val="00354E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1600" dirty="0" err="1">
                <a:solidFill>
                  <a:srgbClr val="00354E"/>
                </a:solidFill>
                <a:latin typeface="Nunito"/>
                <a:ea typeface="Nunito"/>
                <a:cs typeface="Nunito"/>
                <a:sym typeface="Nunito"/>
              </a:rPr>
              <a:t>jeruk</a:t>
            </a:r>
            <a:r>
              <a:rPr lang="en-US" sz="1600" dirty="0">
                <a:solidFill>
                  <a:srgbClr val="00354E"/>
                </a:solidFill>
                <a:latin typeface="Nunito"/>
                <a:ea typeface="Nunito"/>
                <a:cs typeface="Nunito"/>
                <a:sym typeface="Nunito"/>
              </a:rPr>
              <a:t>, manga, dan </a:t>
            </a:r>
            <a:r>
              <a:rPr lang="en-US" sz="1600" dirty="0" err="1">
                <a:solidFill>
                  <a:srgbClr val="00354E"/>
                </a:solidFill>
                <a:latin typeface="Nunito"/>
                <a:ea typeface="Nunito"/>
                <a:cs typeface="Nunito"/>
                <a:sym typeface="Nunito"/>
              </a:rPr>
              <a:t>apel</a:t>
            </a:r>
            <a:r>
              <a:rPr lang="en-US" sz="1600" dirty="0">
                <a:solidFill>
                  <a:srgbClr val="00354E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1600" dirty="0">
              <a:solidFill>
                <a:srgbClr val="00354E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5A66FE8-DDF9-4190-827C-63BAE2980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624" y="1154407"/>
            <a:ext cx="2981083" cy="1922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" grpId="0"/>
      <p:bldP spid="1028" grpId="0"/>
      <p:bldP spid="1029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54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Berdasarkan keping bijinya, tumbuhan dibedakan menjadi dua, yaitu</a:t>
            </a:r>
            <a:endParaRPr dirty="0"/>
          </a:p>
        </p:txBody>
      </p:sp>
      <p:grpSp>
        <p:nvGrpSpPr>
          <p:cNvPr id="1114" name="Google Shape;1114;p54"/>
          <p:cNvGrpSpPr/>
          <p:nvPr/>
        </p:nvGrpSpPr>
        <p:grpSpPr>
          <a:xfrm rot="-632919" flipH="1">
            <a:off x="699279" y="39996"/>
            <a:ext cx="641652" cy="668105"/>
            <a:chOff x="2079900" y="3077638"/>
            <a:chExt cx="367775" cy="382800"/>
          </a:xfrm>
        </p:grpSpPr>
        <p:sp>
          <p:nvSpPr>
            <p:cNvPr id="1115" name="Google Shape;1115;p54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4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4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4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54"/>
          <p:cNvGrpSpPr/>
          <p:nvPr/>
        </p:nvGrpSpPr>
        <p:grpSpPr>
          <a:xfrm rot="148811">
            <a:off x="313476" y="390212"/>
            <a:ext cx="371396" cy="375435"/>
            <a:chOff x="2079900" y="3077638"/>
            <a:chExt cx="367775" cy="382800"/>
          </a:xfrm>
        </p:grpSpPr>
        <p:sp>
          <p:nvSpPr>
            <p:cNvPr id="1120" name="Google Shape;1120;p54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54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54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54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Google Shape;1129;p55">
            <a:extLst>
              <a:ext uri="{FF2B5EF4-FFF2-40B4-BE49-F238E27FC236}">
                <a16:creationId xmlns:a16="http://schemas.microsoft.com/office/drawing/2014/main" xmlns="" id="{A533AF29-3CC7-485B-83B5-EC827FD25211}"/>
              </a:ext>
            </a:extLst>
          </p:cNvPr>
          <p:cNvSpPr/>
          <p:nvPr/>
        </p:nvSpPr>
        <p:spPr>
          <a:xfrm>
            <a:off x="769274" y="1606636"/>
            <a:ext cx="2038376" cy="716128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131;p55">
            <a:extLst>
              <a:ext uri="{FF2B5EF4-FFF2-40B4-BE49-F238E27FC236}">
                <a16:creationId xmlns:a16="http://schemas.microsoft.com/office/drawing/2014/main" xmlns="" id="{D15C1D60-2899-467B-A9B4-CADDB116A347}"/>
              </a:ext>
            </a:extLst>
          </p:cNvPr>
          <p:cNvSpPr txBox="1">
            <a:spLocks/>
          </p:cNvSpPr>
          <p:nvPr/>
        </p:nvSpPr>
        <p:spPr>
          <a:xfrm>
            <a:off x="713225" y="1839045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M</a:t>
            </a:r>
            <a:r>
              <a:rPr lang="en-ID" sz="2000" b="1" dirty="0">
                <a:latin typeface="Comic Sans MS" panose="030F0702030302020204" pitchFamily="66" charset="0"/>
              </a:rPr>
              <a:t>ONOKOTIL</a:t>
            </a:r>
          </a:p>
        </p:txBody>
      </p:sp>
      <p:sp>
        <p:nvSpPr>
          <p:cNvPr id="5" name="Google Shape;1132;p55">
            <a:extLst>
              <a:ext uri="{FF2B5EF4-FFF2-40B4-BE49-F238E27FC236}">
                <a16:creationId xmlns:a16="http://schemas.microsoft.com/office/drawing/2014/main" xmlns="" id="{00501457-7F22-493B-B285-10B59AA137CB}"/>
              </a:ext>
            </a:extLst>
          </p:cNvPr>
          <p:cNvSpPr txBox="1">
            <a:spLocks/>
          </p:cNvSpPr>
          <p:nvPr/>
        </p:nvSpPr>
        <p:spPr>
          <a:xfrm>
            <a:off x="286439" y="2147474"/>
            <a:ext cx="3887986" cy="29729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0">
              <a:spcBef>
                <a:spcPts val="1000"/>
              </a:spcBef>
              <a:buClr>
                <a:schemeClr val="lt2"/>
              </a:buClr>
              <a:buSzPts val="1600"/>
            </a:pPr>
            <a:r>
              <a:rPr lang="en-US" sz="1800" b="1" dirty="0" err="1">
                <a:latin typeface="Comic Sans MS" panose="030F0702030302020204" pitchFamily="66" charset="0"/>
              </a:rPr>
              <a:t>Tumbuhan</a:t>
            </a:r>
            <a:r>
              <a:rPr lang="en-US" sz="1800" b="1" dirty="0">
                <a:latin typeface="Comic Sans MS" panose="030F0702030302020204" pitchFamily="66" charset="0"/>
              </a:rPr>
              <a:t> yang </a:t>
            </a:r>
            <a:r>
              <a:rPr lang="en-US" sz="1800" b="1" dirty="0" err="1">
                <a:latin typeface="Comic Sans MS" panose="030F0702030302020204" pitchFamily="66" charset="0"/>
              </a:rPr>
              <a:t>memiliki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biji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berkeping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satu</a:t>
            </a:r>
            <a:r>
              <a:rPr lang="en-US" sz="1800" b="1" dirty="0">
                <a:latin typeface="Comic Sans MS" panose="030F0702030302020204" pitchFamily="66" charset="0"/>
              </a:rPr>
              <a:t>.</a:t>
            </a:r>
          </a:p>
          <a:p>
            <a:pPr marL="127000">
              <a:spcBef>
                <a:spcPts val="1000"/>
              </a:spcBef>
              <a:buClr>
                <a:schemeClr val="lt2"/>
              </a:buClr>
              <a:buSzPts val="1600"/>
            </a:pPr>
            <a:r>
              <a:rPr lang="en-US" sz="1800" b="1" dirty="0" err="1">
                <a:latin typeface="Comic Sans MS" panose="030F0702030302020204" pitchFamily="66" charset="0"/>
              </a:rPr>
              <a:t>Contoh</a:t>
            </a:r>
            <a:r>
              <a:rPr lang="en-US" sz="1800" b="1" dirty="0">
                <a:latin typeface="Comic Sans MS" panose="030F0702030302020204" pitchFamily="66" charset="0"/>
              </a:rPr>
              <a:t>: </a:t>
            </a:r>
          </a:p>
          <a:p>
            <a:pPr marL="452438">
              <a:spcBef>
                <a:spcPts val="1000"/>
              </a:spcBef>
              <a:buClr>
                <a:schemeClr val="lt2"/>
              </a:buClr>
              <a:buSzPts val="1600"/>
            </a:pPr>
            <a:endParaRPr lang="en-US" sz="1800" b="1" dirty="0"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1C4330-4F54-40CF-8C49-2EEBD24AC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225" y="2909667"/>
            <a:ext cx="1980559" cy="19805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D563AF9-15F6-4BE4-87EC-6D2B76345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0" y="3456596"/>
            <a:ext cx="1400378" cy="1335611"/>
          </a:xfrm>
          <a:prstGeom prst="rect">
            <a:avLst/>
          </a:prstGeom>
        </p:spPr>
      </p:pic>
      <p:sp>
        <p:nvSpPr>
          <p:cNvPr id="12" name="Google Shape;1129;p55">
            <a:extLst>
              <a:ext uri="{FF2B5EF4-FFF2-40B4-BE49-F238E27FC236}">
                <a16:creationId xmlns:a16="http://schemas.microsoft.com/office/drawing/2014/main" xmlns="" id="{71F96F89-03BD-4997-BBAD-4BE23CD8F80E}"/>
              </a:ext>
            </a:extLst>
          </p:cNvPr>
          <p:cNvSpPr/>
          <p:nvPr/>
        </p:nvSpPr>
        <p:spPr>
          <a:xfrm>
            <a:off x="5570792" y="1605890"/>
            <a:ext cx="2038376" cy="716128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131;p55">
            <a:extLst>
              <a:ext uri="{FF2B5EF4-FFF2-40B4-BE49-F238E27FC236}">
                <a16:creationId xmlns:a16="http://schemas.microsoft.com/office/drawing/2014/main" xmlns="" id="{A984EB15-62BE-4850-9752-DED6A2207207}"/>
              </a:ext>
            </a:extLst>
          </p:cNvPr>
          <p:cNvSpPr txBox="1">
            <a:spLocks/>
          </p:cNvSpPr>
          <p:nvPr/>
        </p:nvSpPr>
        <p:spPr>
          <a:xfrm>
            <a:off x="5514743" y="1838299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DI</a:t>
            </a:r>
            <a:r>
              <a:rPr lang="en-ID" sz="2000" b="1" dirty="0">
                <a:latin typeface="Comic Sans MS" panose="030F0702030302020204" pitchFamily="66" charset="0"/>
              </a:rPr>
              <a:t>KOTIL</a:t>
            </a:r>
          </a:p>
        </p:txBody>
      </p:sp>
      <p:sp>
        <p:nvSpPr>
          <p:cNvPr id="14" name="Google Shape;1132;p55">
            <a:extLst>
              <a:ext uri="{FF2B5EF4-FFF2-40B4-BE49-F238E27FC236}">
                <a16:creationId xmlns:a16="http://schemas.microsoft.com/office/drawing/2014/main" xmlns="" id="{BBEB824A-4491-4A0D-AC02-0F9C49650D8E}"/>
              </a:ext>
            </a:extLst>
          </p:cNvPr>
          <p:cNvSpPr txBox="1">
            <a:spLocks/>
          </p:cNvSpPr>
          <p:nvPr/>
        </p:nvSpPr>
        <p:spPr>
          <a:xfrm>
            <a:off x="5087957" y="2146729"/>
            <a:ext cx="3887986" cy="28659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0">
              <a:spcBef>
                <a:spcPts val="1000"/>
              </a:spcBef>
              <a:buClr>
                <a:schemeClr val="lt2"/>
              </a:buClr>
              <a:buSzPts val="1600"/>
            </a:pPr>
            <a:r>
              <a:rPr lang="en-US" sz="1800" b="1" dirty="0" err="1">
                <a:latin typeface="Comic Sans MS" panose="030F0702030302020204" pitchFamily="66" charset="0"/>
              </a:rPr>
              <a:t>Tumbuhan</a:t>
            </a:r>
            <a:r>
              <a:rPr lang="en-US" sz="1800" b="1" dirty="0">
                <a:latin typeface="Comic Sans MS" panose="030F0702030302020204" pitchFamily="66" charset="0"/>
              </a:rPr>
              <a:t> yang </a:t>
            </a:r>
            <a:r>
              <a:rPr lang="en-US" sz="1800" b="1" dirty="0" err="1">
                <a:latin typeface="Comic Sans MS" panose="030F0702030302020204" pitchFamily="66" charset="0"/>
              </a:rPr>
              <a:t>memiliki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biji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berkeping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dua</a:t>
            </a:r>
            <a:r>
              <a:rPr lang="en-US" sz="1800" b="1" dirty="0">
                <a:latin typeface="Comic Sans MS" panose="030F0702030302020204" pitchFamily="66" charset="0"/>
              </a:rPr>
              <a:t>.</a:t>
            </a:r>
          </a:p>
          <a:p>
            <a:pPr marL="127000">
              <a:spcBef>
                <a:spcPts val="1000"/>
              </a:spcBef>
              <a:buClr>
                <a:schemeClr val="lt2"/>
              </a:buClr>
              <a:buSzPts val="1600"/>
            </a:pPr>
            <a:r>
              <a:rPr lang="en-US" sz="1800" b="1" dirty="0" err="1">
                <a:latin typeface="Comic Sans MS" panose="030F0702030302020204" pitchFamily="66" charset="0"/>
              </a:rPr>
              <a:t>Contoh</a:t>
            </a:r>
            <a:r>
              <a:rPr lang="en-US" sz="1800" b="1" dirty="0">
                <a:latin typeface="Comic Sans MS" panose="030F0702030302020204" pitchFamily="66" charset="0"/>
              </a:rPr>
              <a:t>: </a:t>
            </a:r>
          </a:p>
          <a:p>
            <a:pPr marL="452438">
              <a:spcBef>
                <a:spcPts val="1000"/>
              </a:spcBef>
              <a:buClr>
                <a:schemeClr val="lt2"/>
              </a:buClr>
              <a:buSzPts val="1600"/>
            </a:pPr>
            <a:endParaRPr lang="en-US" sz="1800" b="1" dirty="0"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177468C-462C-4665-A2CB-97ADA8A25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698" y="3456596"/>
            <a:ext cx="1667731" cy="11627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6F9D3E2-3546-460C-82FC-2DE83101C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3969" y="3310884"/>
            <a:ext cx="1656405" cy="1340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1" grpId="0"/>
      <p:bldP spid="3" grpId="0" animBg="1"/>
      <p:bldP spid="4" grpId="0"/>
      <p:bldP spid="5" grpId="0"/>
      <p:bldP spid="12" grpId="0" animBg="1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68"/>
          <p:cNvSpPr/>
          <p:nvPr/>
        </p:nvSpPr>
        <p:spPr>
          <a:xfrm flipH="1">
            <a:off x="2144962" y="1484806"/>
            <a:ext cx="5308738" cy="2237997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68"/>
          <p:cNvSpPr txBox="1">
            <a:spLocks noGrp="1"/>
          </p:cNvSpPr>
          <p:nvPr>
            <p:ph type="ctrTitle"/>
          </p:nvPr>
        </p:nvSpPr>
        <p:spPr>
          <a:xfrm>
            <a:off x="2018309" y="1870768"/>
            <a:ext cx="5369809" cy="146607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8000" dirty="0">
                <a:solidFill>
                  <a:schemeClr val="lt1"/>
                </a:solidFill>
              </a:rPr>
              <a:t>THANKS!</a:t>
            </a:r>
          </a:p>
        </p:txBody>
      </p:sp>
      <p:grpSp>
        <p:nvGrpSpPr>
          <p:cNvPr id="1658" name="Google Shape;1658;p68"/>
          <p:cNvGrpSpPr/>
          <p:nvPr/>
        </p:nvGrpSpPr>
        <p:grpSpPr>
          <a:xfrm rot="-544829" flipH="1">
            <a:off x="366370" y="3088686"/>
            <a:ext cx="322982" cy="326452"/>
            <a:chOff x="2079900" y="3077638"/>
            <a:chExt cx="367775" cy="382800"/>
          </a:xfrm>
        </p:grpSpPr>
        <p:sp>
          <p:nvSpPr>
            <p:cNvPr id="1659" name="Google Shape;1659;p68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68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68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68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3" name="Google Shape;1663;p68"/>
          <p:cNvGrpSpPr/>
          <p:nvPr/>
        </p:nvGrpSpPr>
        <p:grpSpPr>
          <a:xfrm rot="632919">
            <a:off x="8039421" y="852037"/>
            <a:ext cx="641652" cy="668105"/>
            <a:chOff x="2079900" y="3077638"/>
            <a:chExt cx="367775" cy="382800"/>
          </a:xfrm>
        </p:grpSpPr>
        <p:sp>
          <p:nvSpPr>
            <p:cNvPr id="1664" name="Google Shape;1664;p68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68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68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68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41"/>
          <p:cNvSpPr/>
          <p:nvPr/>
        </p:nvSpPr>
        <p:spPr>
          <a:xfrm>
            <a:off x="245539" y="802037"/>
            <a:ext cx="3980678" cy="4090603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41"/>
          <p:cNvSpPr txBox="1">
            <a:spLocks noGrp="1"/>
          </p:cNvSpPr>
          <p:nvPr>
            <p:ph type="ctrTitle"/>
          </p:nvPr>
        </p:nvSpPr>
        <p:spPr>
          <a:xfrm>
            <a:off x="640844" y="11778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JENIS-JENIS AKAR</a:t>
            </a:r>
            <a:endParaRPr dirty="0"/>
          </a:p>
        </p:txBody>
      </p:sp>
      <p:sp>
        <p:nvSpPr>
          <p:cNvPr id="636" name="Google Shape;636;p41"/>
          <p:cNvSpPr txBox="1"/>
          <p:nvPr/>
        </p:nvSpPr>
        <p:spPr>
          <a:xfrm>
            <a:off x="1318122" y="877851"/>
            <a:ext cx="1656431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SERABUT</a:t>
            </a:r>
            <a:endParaRPr sz="2300" dirty="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637" name="Google Shape;637;p41"/>
          <p:cNvSpPr/>
          <p:nvPr/>
        </p:nvSpPr>
        <p:spPr>
          <a:xfrm>
            <a:off x="4438313" y="802037"/>
            <a:ext cx="3980678" cy="4090603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41"/>
          <p:cNvSpPr txBox="1"/>
          <p:nvPr/>
        </p:nvSpPr>
        <p:spPr>
          <a:xfrm>
            <a:off x="5493550" y="899095"/>
            <a:ext cx="2156473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dirty="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TUNGGANG</a:t>
            </a:r>
            <a:endParaRPr sz="2300" dirty="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644" name="Google Shape;644;p41"/>
          <p:cNvSpPr/>
          <p:nvPr/>
        </p:nvSpPr>
        <p:spPr>
          <a:xfrm rot="-7008775">
            <a:off x="7891814" y="1129729"/>
            <a:ext cx="533077" cy="781160"/>
          </a:xfrm>
          <a:custGeom>
            <a:avLst/>
            <a:gdLst/>
            <a:ahLst/>
            <a:cxnLst/>
            <a:rect l="l" t="t" r="r" b="b"/>
            <a:pathLst>
              <a:path w="44841" h="65709" extrusionOk="0">
                <a:moveTo>
                  <a:pt x="11247" y="0"/>
                </a:moveTo>
                <a:cubicBezTo>
                  <a:pt x="10906" y="0"/>
                  <a:pt x="10561" y="19"/>
                  <a:pt x="10211" y="57"/>
                </a:cubicBezTo>
                <a:cubicBezTo>
                  <a:pt x="0" y="1166"/>
                  <a:pt x="888" y="12044"/>
                  <a:pt x="2664" y="23365"/>
                </a:cubicBezTo>
                <a:cubicBezTo>
                  <a:pt x="3996" y="31578"/>
                  <a:pt x="15317" y="57994"/>
                  <a:pt x="19534" y="62211"/>
                </a:cubicBezTo>
                <a:cubicBezTo>
                  <a:pt x="21565" y="64412"/>
                  <a:pt x="24371" y="65708"/>
                  <a:pt x="27163" y="65708"/>
                </a:cubicBezTo>
                <a:cubicBezTo>
                  <a:pt x="28033" y="65708"/>
                  <a:pt x="28902" y="65583"/>
                  <a:pt x="29745" y="65319"/>
                </a:cubicBezTo>
                <a:cubicBezTo>
                  <a:pt x="35073" y="63321"/>
                  <a:pt x="36627" y="57550"/>
                  <a:pt x="35739" y="52666"/>
                </a:cubicBezTo>
                <a:cubicBezTo>
                  <a:pt x="33741" y="43565"/>
                  <a:pt x="29745" y="34686"/>
                  <a:pt x="23974" y="27360"/>
                </a:cubicBezTo>
                <a:cubicBezTo>
                  <a:pt x="22924" y="25906"/>
                  <a:pt x="21932" y="25275"/>
                  <a:pt x="21213" y="25275"/>
                </a:cubicBezTo>
                <a:cubicBezTo>
                  <a:pt x="19958" y="25275"/>
                  <a:pt x="19535" y="27201"/>
                  <a:pt x="21088" y="30024"/>
                </a:cubicBezTo>
                <a:cubicBezTo>
                  <a:pt x="23530" y="34464"/>
                  <a:pt x="33075" y="49558"/>
                  <a:pt x="32187" y="56440"/>
                </a:cubicBezTo>
                <a:cubicBezTo>
                  <a:pt x="32004" y="57904"/>
                  <a:pt x="30614" y="61934"/>
                  <a:pt x="27643" y="61934"/>
                </a:cubicBezTo>
                <a:cubicBezTo>
                  <a:pt x="27010" y="61934"/>
                  <a:pt x="26307" y="61752"/>
                  <a:pt x="25528" y="61323"/>
                </a:cubicBezTo>
                <a:cubicBezTo>
                  <a:pt x="24196" y="60435"/>
                  <a:pt x="23086" y="59547"/>
                  <a:pt x="22198" y="58438"/>
                </a:cubicBezTo>
                <a:cubicBezTo>
                  <a:pt x="19312" y="55108"/>
                  <a:pt x="5772" y="30690"/>
                  <a:pt x="5550" y="11822"/>
                </a:cubicBezTo>
                <a:cubicBezTo>
                  <a:pt x="5328" y="8492"/>
                  <a:pt x="7325" y="5384"/>
                  <a:pt x="10211" y="4052"/>
                </a:cubicBezTo>
                <a:cubicBezTo>
                  <a:pt x="10720" y="3892"/>
                  <a:pt x="11212" y="3818"/>
                  <a:pt x="11688" y="3818"/>
                </a:cubicBezTo>
                <a:cubicBezTo>
                  <a:pt x="15165" y="3818"/>
                  <a:pt x="17804" y="7730"/>
                  <a:pt x="19756" y="10268"/>
                </a:cubicBezTo>
                <a:cubicBezTo>
                  <a:pt x="30189" y="24918"/>
                  <a:pt x="35295" y="42011"/>
                  <a:pt x="41954" y="58438"/>
                </a:cubicBezTo>
                <a:cubicBezTo>
                  <a:pt x="42117" y="58763"/>
                  <a:pt x="42430" y="58910"/>
                  <a:pt x="42771" y="58910"/>
                </a:cubicBezTo>
                <a:cubicBezTo>
                  <a:pt x="43359" y="58910"/>
                  <a:pt x="44034" y="58474"/>
                  <a:pt x="44174" y="57772"/>
                </a:cubicBezTo>
                <a:cubicBezTo>
                  <a:pt x="44840" y="55108"/>
                  <a:pt x="33963" y="28470"/>
                  <a:pt x="30633" y="21811"/>
                </a:cubicBezTo>
                <a:cubicBezTo>
                  <a:pt x="27418" y="14736"/>
                  <a:pt x="20889" y="0"/>
                  <a:pt x="112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1" name="Google Shape;661;p41"/>
          <p:cNvGrpSpPr/>
          <p:nvPr/>
        </p:nvGrpSpPr>
        <p:grpSpPr>
          <a:xfrm rot="-632919" flipH="1">
            <a:off x="102851" y="112528"/>
            <a:ext cx="641652" cy="668105"/>
            <a:chOff x="2079900" y="3077638"/>
            <a:chExt cx="367775" cy="382800"/>
          </a:xfrm>
        </p:grpSpPr>
        <p:sp>
          <p:nvSpPr>
            <p:cNvPr id="662" name="Google Shape;662;p41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1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1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1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41"/>
          <p:cNvGrpSpPr/>
          <p:nvPr/>
        </p:nvGrpSpPr>
        <p:grpSpPr>
          <a:xfrm rot="148811">
            <a:off x="8357294" y="4411704"/>
            <a:ext cx="371396" cy="375435"/>
            <a:chOff x="2079900" y="3077638"/>
            <a:chExt cx="367775" cy="382800"/>
          </a:xfrm>
        </p:grpSpPr>
        <p:sp>
          <p:nvSpPr>
            <p:cNvPr id="667" name="Google Shape;667;p41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1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1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1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F88C10-4B90-4335-981B-D1050719B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899" y="1381535"/>
            <a:ext cx="2582339" cy="3169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F8B20C-6B58-4450-BA87-C57957408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539" y="1381534"/>
            <a:ext cx="2626964" cy="3022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" grpId="0"/>
      <p:bldP spid="636" grpId="0"/>
      <p:bldP spid="6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96B6D3-572C-4D18-BDDC-80D54DABF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750" y="22034"/>
            <a:ext cx="7708500" cy="802037"/>
          </a:xfrm>
        </p:spPr>
        <p:txBody>
          <a:bodyPr/>
          <a:lstStyle/>
          <a:p>
            <a:r>
              <a:rPr lang="en-US" sz="2400" dirty="0"/>
              <a:t>APA PERBEDAAN ANTARA AKAR SERABUT DAN AKAR TUNGGANG?</a:t>
            </a:r>
            <a:endParaRPr lang="en-ID" sz="2400" dirty="0"/>
          </a:p>
        </p:txBody>
      </p:sp>
      <p:sp>
        <p:nvSpPr>
          <p:cNvPr id="4" name="Google Shape;629;p41">
            <a:extLst>
              <a:ext uri="{FF2B5EF4-FFF2-40B4-BE49-F238E27FC236}">
                <a16:creationId xmlns:a16="http://schemas.microsoft.com/office/drawing/2014/main" xmlns="" id="{09784D7D-CFC5-4D85-A26E-011189AA5B36}"/>
              </a:ext>
            </a:extLst>
          </p:cNvPr>
          <p:cNvSpPr/>
          <p:nvPr/>
        </p:nvSpPr>
        <p:spPr>
          <a:xfrm>
            <a:off x="91303" y="2732183"/>
            <a:ext cx="3980678" cy="2120392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637;p41">
            <a:extLst>
              <a:ext uri="{FF2B5EF4-FFF2-40B4-BE49-F238E27FC236}">
                <a16:creationId xmlns:a16="http://schemas.microsoft.com/office/drawing/2014/main" xmlns="" id="{B76EC605-0865-4DC3-B389-B0C9C245E748}"/>
              </a:ext>
            </a:extLst>
          </p:cNvPr>
          <p:cNvSpPr/>
          <p:nvPr/>
        </p:nvSpPr>
        <p:spPr>
          <a:xfrm>
            <a:off x="4681450" y="2732183"/>
            <a:ext cx="3980678" cy="2120392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1CFC14-8D59-4E04-929D-BA3C5A6E4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508" y="802036"/>
            <a:ext cx="1755068" cy="1879181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357F14D-05FB-4886-8FE7-A1D912F9F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985" y="790494"/>
            <a:ext cx="1755068" cy="1902264"/>
          </a:xfrm>
          <a:prstGeom prst="rect">
            <a:avLst/>
          </a:prstGeom>
          <a:ln w="19050">
            <a:solidFill>
              <a:schemeClr val="tx2">
                <a:lumMod val="50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75AA1D8-B37E-465A-ADB7-A0B6F63BCDBE}"/>
              </a:ext>
            </a:extLst>
          </p:cNvPr>
          <p:cNvSpPr txBox="1"/>
          <p:nvPr/>
        </p:nvSpPr>
        <p:spPr>
          <a:xfrm>
            <a:off x="572876" y="3111558"/>
            <a:ext cx="3205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latin typeface="Comic Sans MS" panose="030F0702030302020204" pitchFamily="66" charset="0"/>
              </a:rPr>
              <a:t>Hanya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memiliki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rambut</a:t>
            </a:r>
            <a:r>
              <a:rPr lang="en-US" sz="1800" b="1" dirty="0">
                <a:latin typeface="Comic Sans MS" panose="030F0702030302020204" pitchFamily="66" charset="0"/>
              </a:rPr>
              <a:t> dan tudung </a:t>
            </a:r>
            <a:r>
              <a:rPr lang="en-US" sz="1800" b="1" dirty="0" err="1">
                <a:latin typeface="Comic Sans MS" panose="030F0702030302020204" pitchFamily="66" charset="0"/>
              </a:rPr>
              <a:t>akar</a:t>
            </a:r>
            <a:r>
              <a:rPr lang="en-US" sz="1800" b="1" dirty="0">
                <a:latin typeface="Comic Sans MS" panose="030F0702030302020204" pitchFamily="66" charset="0"/>
              </a:rPr>
              <a:t>.</a:t>
            </a:r>
            <a:endParaRPr lang="en-ID" sz="1800" b="1" dirty="0"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06E6294-4004-4B01-AB5A-C10900663372}"/>
              </a:ext>
            </a:extLst>
          </p:cNvPr>
          <p:cNvSpPr txBox="1"/>
          <p:nvPr/>
        </p:nvSpPr>
        <p:spPr>
          <a:xfrm>
            <a:off x="572876" y="3945444"/>
            <a:ext cx="3205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latin typeface="Comic Sans MS" panose="030F0702030302020204" pitchFamily="66" charset="0"/>
              </a:rPr>
              <a:t>Dimiliki</a:t>
            </a:r>
            <a:r>
              <a:rPr lang="en-US" sz="1800" b="1" dirty="0">
                <a:latin typeface="Comic Sans MS" panose="030F0702030302020204" pitchFamily="66" charset="0"/>
              </a:rPr>
              <a:t> oleh </a:t>
            </a:r>
            <a:r>
              <a:rPr lang="en-US" sz="1800" b="1" dirty="0" err="1">
                <a:latin typeface="Comic Sans MS" panose="030F0702030302020204" pitchFamily="66" charset="0"/>
              </a:rPr>
              <a:t>tumbuhan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biji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berkeping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satu</a:t>
            </a:r>
            <a:r>
              <a:rPr lang="en-US" sz="1800" b="1" dirty="0">
                <a:latin typeface="Comic Sans MS" panose="030F0702030302020204" pitchFamily="66" charset="0"/>
              </a:rPr>
              <a:t>.</a:t>
            </a:r>
            <a:endParaRPr lang="en-ID" sz="18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6C89E2F-A555-4D21-A22C-7085ADAC7048}"/>
              </a:ext>
            </a:extLst>
          </p:cNvPr>
          <p:cNvSpPr txBox="1"/>
          <p:nvPr/>
        </p:nvSpPr>
        <p:spPr>
          <a:xfrm>
            <a:off x="5220341" y="2851687"/>
            <a:ext cx="3205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latin typeface="Comic Sans MS" panose="030F0702030302020204" pitchFamily="66" charset="0"/>
              </a:rPr>
              <a:t>Memiliki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bagian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akar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berupa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akar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pokok</a:t>
            </a:r>
            <a:r>
              <a:rPr lang="en-US" sz="1800" b="1" dirty="0">
                <a:latin typeface="Comic Sans MS" panose="030F0702030302020204" pitchFamily="66" charset="0"/>
              </a:rPr>
              <a:t>, </a:t>
            </a:r>
            <a:r>
              <a:rPr lang="en-US" sz="1800" b="1" dirty="0" err="1">
                <a:latin typeface="Comic Sans MS" panose="030F0702030302020204" pitchFamily="66" charset="0"/>
              </a:rPr>
              <a:t>cabang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akar</a:t>
            </a:r>
            <a:r>
              <a:rPr lang="en-US" sz="1800" b="1" dirty="0">
                <a:latin typeface="Comic Sans MS" panose="030F0702030302020204" pitchFamily="66" charset="0"/>
              </a:rPr>
              <a:t>, </a:t>
            </a:r>
            <a:r>
              <a:rPr lang="en-US" sz="1800" b="1" dirty="0" err="1">
                <a:latin typeface="Comic Sans MS" panose="030F0702030302020204" pitchFamily="66" charset="0"/>
              </a:rPr>
              <a:t>rambut</a:t>
            </a:r>
            <a:r>
              <a:rPr lang="en-US" sz="1800" b="1" dirty="0">
                <a:latin typeface="Comic Sans MS" panose="030F0702030302020204" pitchFamily="66" charset="0"/>
              </a:rPr>
              <a:t> dan tudung </a:t>
            </a:r>
            <a:r>
              <a:rPr lang="en-US" sz="1800" b="1" dirty="0" err="1">
                <a:latin typeface="Comic Sans MS" panose="030F0702030302020204" pitchFamily="66" charset="0"/>
              </a:rPr>
              <a:t>akar</a:t>
            </a:r>
            <a:r>
              <a:rPr lang="en-US" sz="1800" b="1" dirty="0">
                <a:latin typeface="Comic Sans MS" panose="030F0702030302020204" pitchFamily="66" charset="0"/>
              </a:rPr>
              <a:t>.</a:t>
            </a:r>
            <a:endParaRPr lang="en-ID" sz="1800" b="1" dirty="0"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56157B5-6E81-4AFA-9F77-2974445FD106}"/>
              </a:ext>
            </a:extLst>
          </p:cNvPr>
          <p:cNvSpPr txBox="1"/>
          <p:nvPr/>
        </p:nvSpPr>
        <p:spPr>
          <a:xfrm>
            <a:off x="4984463" y="4044388"/>
            <a:ext cx="3205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latin typeface="Comic Sans MS" panose="030F0702030302020204" pitchFamily="66" charset="0"/>
              </a:rPr>
              <a:t>Dimiliki</a:t>
            </a:r>
            <a:r>
              <a:rPr lang="en-US" sz="1800" b="1" dirty="0">
                <a:latin typeface="Comic Sans MS" panose="030F0702030302020204" pitchFamily="66" charset="0"/>
              </a:rPr>
              <a:t> oleh </a:t>
            </a:r>
            <a:r>
              <a:rPr lang="en-US" sz="1800" b="1" dirty="0" err="1">
                <a:latin typeface="Comic Sans MS" panose="030F0702030302020204" pitchFamily="66" charset="0"/>
              </a:rPr>
              <a:t>tumbuhan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biji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berkeping</a:t>
            </a:r>
            <a:r>
              <a:rPr lang="en-US" sz="1800" b="1" dirty="0"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latin typeface="Comic Sans MS" panose="030F0702030302020204" pitchFamily="66" charset="0"/>
              </a:rPr>
              <a:t>dua</a:t>
            </a:r>
            <a:r>
              <a:rPr lang="en-US" sz="1800" b="1" dirty="0">
                <a:latin typeface="Comic Sans MS" panose="030F0702030302020204" pitchFamily="66" charset="0"/>
              </a:rPr>
              <a:t>.</a:t>
            </a:r>
            <a:endParaRPr lang="en-ID" sz="1800" b="1" dirty="0"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F6BD78F-5737-4C21-8B42-C2719C2D831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336" y="956263"/>
            <a:ext cx="2591328" cy="173356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617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10" grpId="0"/>
      <p:bldP spid="12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47"/>
          <p:cNvSpPr/>
          <p:nvPr/>
        </p:nvSpPr>
        <p:spPr>
          <a:xfrm>
            <a:off x="314299" y="1169570"/>
            <a:ext cx="1958378" cy="607156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47"/>
          <p:cNvSpPr/>
          <p:nvPr/>
        </p:nvSpPr>
        <p:spPr>
          <a:xfrm>
            <a:off x="2609097" y="4119678"/>
            <a:ext cx="1958378" cy="607156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47"/>
          <p:cNvSpPr/>
          <p:nvPr/>
        </p:nvSpPr>
        <p:spPr>
          <a:xfrm>
            <a:off x="4467691" y="1169570"/>
            <a:ext cx="1958378" cy="607156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47"/>
          <p:cNvSpPr/>
          <p:nvPr/>
        </p:nvSpPr>
        <p:spPr>
          <a:xfrm>
            <a:off x="6622800" y="4108119"/>
            <a:ext cx="2046342" cy="607156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47"/>
          <p:cNvSpPr txBox="1">
            <a:spLocks noGrp="1"/>
          </p:cNvSpPr>
          <p:nvPr>
            <p:ph type="ctrTitle"/>
          </p:nvPr>
        </p:nvSpPr>
        <p:spPr>
          <a:xfrm>
            <a:off x="713225" y="142547"/>
            <a:ext cx="7708500" cy="10337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CONTOH TANAMAN YANG MEMILIKI AKAR SERABUT</a:t>
            </a:r>
            <a:endParaRPr dirty="0"/>
          </a:p>
        </p:txBody>
      </p:sp>
      <p:sp>
        <p:nvSpPr>
          <p:cNvPr id="849" name="Google Shape;849;p47"/>
          <p:cNvSpPr txBox="1">
            <a:spLocks noGrp="1"/>
          </p:cNvSpPr>
          <p:nvPr>
            <p:ph type="ctrTitle" idx="2"/>
          </p:nvPr>
        </p:nvSpPr>
        <p:spPr>
          <a:xfrm>
            <a:off x="414862" y="1324918"/>
            <a:ext cx="18054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JAGUNG</a:t>
            </a:r>
            <a:endParaRPr dirty="0"/>
          </a:p>
        </p:txBody>
      </p:sp>
      <p:sp>
        <p:nvSpPr>
          <p:cNvPr id="851" name="Google Shape;851;p47"/>
          <p:cNvSpPr txBox="1">
            <a:spLocks noGrp="1"/>
          </p:cNvSpPr>
          <p:nvPr>
            <p:ph type="ctrTitle" idx="3"/>
          </p:nvPr>
        </p:nvSpPr>
        <p:spPr>
          <a:xfrm>
            <a:off x="4620669" y="1370982"/>
            <a:ext cx="18054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KELAPA</a:t>
            </a:r>
            <a:endParaRPr dirty="0"/>
          </a:p>
        </p:txBody>
      </p:sp>
      <p:sp>
        <p:nvSpPr>
          <p:cNvPr id="853" name="Google Shape;853;p47"/>
          <p:cNvSpPr txBox="1">
            <a:spLocks noGrp="1"/>
          </p:cNvSpPr>
          <p:nvPr>
            <p:ph type="ctrTitle" idx="5"/>
          </p:nvPr>
        </p:nvSpPr>
        <p:spPr>
          <a:xfrm>
            <a:off x="2762075" y="4321963"/>
            <a:ext cx="18054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PADI</a:t>
            </a:r>
            <a:endParaRPr dirty="0"/>
          </a:p>
        </p:txBody>
      </p:sp>
      <p:sp>
        <p:nvSpPr>
          <p:cNvPr id="855" name="Google Shape;855;p47"/>
          <p:cNvSpPr txBox="1">
            <a:spLocks noGrp="1"/>
          </p:cNvSpPr>
          <p:nvPr>
            <p:ph type="ctrTitle" idx="7"/>
          </p:nvPr>
        </p:nvSpPr>
        <p:spPr>
          <a:xfrm>
            <a:off x="6863742" y="4309380"/>
            <a:ext cx="18054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STROBERI</a:t>
            </a:r>
            <a:endParaRPr dirty="0"/>
          </a:p>
        </p:txBody>
      </p:sp>
      <p:grpSp>
        <p:nvGrpSpPr>
          <p:cNvPr id="857" name="Google Shape;857;p47"/>
          <p:cNvGrpSpPr/>
          <p:nvPr/>
        </p:nvGrpSpPr>
        <p:grpSpPr>
          <a:xfrm rot="632919">
            <a:off x="8039421" y="852037"/>
            <a:ext cx="641652" cy="668105"/>
            <a:chOff x="2079900" y="3077638"/>
            <a:chExt cx="367775" cy="382800"/>
          </a:xfrm>
        </p:grpSpPr>
        <p:sp>
          <p:nvSpPr>
            <p:cNvPr id="858" name="Google Shape;858;p47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7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7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7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" name="Google Shape;862;p47"/>
          <p:cNvGrpSpPr/>
          <p:nvPr/>
        </p:nvGrpSpPr>
        <p:grpSpPr>
          <a:xfrm rot="-148811" flipH="1">
            <a:off x="1793990" y="4411704"/>
            <a:ext cx="371396" cy="375435"/>
            <a:chOff x="2079900" y="3077638"/>
            <a:chExt cx="367775" cy="382800"/>
          </a:xfrm>
        </p:grpSpPr>
        <p:sp>
          <p:nvSpPr>
            <p:cNvPr id="863" name="Google Shape;863;p47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7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7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7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67FA402-5B98-4B50-84B7-E78758ED0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25" y="1932074"/>
            <a:ext cx="1219200" cy="246697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127CD7B-83FF-40D8-9A78-EE4F10392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342" y="1598929"/>
            <a:ext cx="1600200" cy="242043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C449F6C-A799-4F23-99AD-4B3877551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3229" y="1557111"/>
            <a:ext cx="1525227" cy="246697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7479DC7-0D9B-4D82-8D28-72CB6F761D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4064" y="1907487"/>
            <a:ext cx="1722146" cy="262274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35CCE3FE-80F2-4EBD-BE03-6CEC474BE5AE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1932425" y="1598930"/>
            <a:ext cx="2801639" cy="156663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11BDD648-550D-4955-B278-A37247B67A4D}"/>
              </a:ext>
            </a:extLst>
          </p:cNvPr>
          <p:cNvCxnSpPr>
            <a:cxnSpLocks/>
          </p:cNvCxnSpPr>
          <p:nvPr/>
        </p:nvCxnSpPr>
        <p:spPr>
          <a:xfrm flipH="1" flipV="1">
            <a:off x="1932425" y="1636235"/>
            <a:ext cx="880525" cy="56314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61E814E0-F216-4C1B-AE8C-92DD4D7FC4DA}"/>
              </a:ext>
            </a:extLst>
          </p:cNvPr>
          <p:cNvCxnSpPr>
            <a:stCxn id="31" idx="1"/>
          </p:cNvCxnSpPr>
          <p:nvPr/>
        </p:nvCxnSpPr>
        <p:spPr>
          <a:xfrm flipH="1">
            <a:off x="4080396" y="2809148"/>
            <a:ext cx="2885946" cy="140104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C52963D-8413-4D1E-98BF-000AE0D57C6D}"/>
              </a:ext>
            </a:extLst>
          </p:cNvPr>
          <p:cNvCxnSpPr>
            <a:stCxn id="35" idx="3"/>
          </p:cNvCxnSpPr>
          <p:nvPr/>
        </p:nvCxnSpPr>
        <p:spPr>
          <a:xfrm>
            <a:off x="6456210" y="3218858"/>
            <a:ext cx="510132" cy="98661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17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8" grpId="0"/>
      <p:bldP spid="849" grpId="0"/>
      <p:bldP spid="851" grpId="0"/>
      <p:bldP spid="853" grpId="0"/>
      <p:bldP spid="8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848;p47">
            <a:extLst>
              <a:ext uri="{FF2B5EF4-FFF2-40B4-BE49-F238E27FC236}">
                <a16:creationId xmlns:a16="http://schemas.microsoft.com/office/drawing/2014/main" xmlns="" id="{D82B8185-850B-4C81-91E7-60DF75BBEE21}"/>
              </a:ext>
            </a:extLst>
          </p:cNvPr>
          <p:cNvSpPr txBox="1">
            <a:spLocks/>
          </p:cNvSpPr>
          <p:nvPr/>
        </p:nvSpPr>
        <p:spPr>
          <a:xfrm>
            <a:off x="713225" y="0"/>
            <a:ext cx="7708500" cy="1033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ID" dirty="0"/>
              <a:t>CONTOH TANAMAN YANG MEMILIKI AKAR </a:t>
            </a:r>
            <a:r>
              <a:rPr lang="en-ID" dirty="0" smtClean="0"/>
              <a:t>TUNGGANG</a:t>
            </a:r>
            <a:endParaRPr lang="en-ID" dirty="0"/>
          </a:p>
        </p:txBody>
      </p:sp>
      <p:sp>
        <p:nvSpPr>
          <p:cNvPr id="14" name="Google Shape;844;p47">
            <a:extLst>
              <a:ext uri="{FF2B5EF4-FFF2-40B4-BE49-F238E27FC236}">
                <a16:creationId xmlns:a16="http://schemas.microsoft.com/office/drawing/2014/main" xmlns="" id="{409A6480-1706-4E86-996F-E174F2BE0D6D}"/>
              </a:ext>
            </a:extLst>
          </p:cNvPr>
          <p:cNvSpPr/>
          <p:nvPr/>
        </p:nvSpPr>
        <p:spPr>
          <a:xfrm>
            <a:off x="6895296" y="2939135"/>
            <a:ext cx="1958378" cy="1033731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49;p47">
            <a:extLst>
              <a:ext uri="{FF2B5EF4-FFF2-40B4-BE49-F238E27FC236}">
                <a16:creationId xmlns:a16="http://schemas.microsoft.com/office/drawing/2014/main" xmlns="" id="{0934D609-1515-4CCF-A5AC-E26B1EA4D073}"/>
              </a:ext>
            </a:extLst>
          </p:cNvPr>
          <p:cNvSpPr txBox="1">
            <a:spLocks/>
          </p:cNvSpPr>
          <p:nvPr/>
        </p:nvSpPr>
        <p:spPr>
          <a:xfrm>
            <a:off x="7048274" y="3073192"/>
            <a:ext cx="1805400" cy="899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ID" dirty="0"/>
              <a:t>KACANG KEDELAI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21E4400-AA11-46D8-B458-D7498E4F6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76" y="1331630"/>
            <a:ext cx="1432560" cy="2127504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3B0A848-17D1-4209-B3D2-1BC69C27B6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231"/>
          <a:stretch/>
        </p:blipFill>
        <p:spPr>
          <a:xfrm>
            <a:off x="2364182" y="1331630"/>
            <a:ext cx="1516568" cy="212437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24E2DB9-988A-4810-A206-E35CDB1FE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646" y="1279700"/>
            <a:ext cx="1724025" cy="217630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30" name="Google Shape;844;p47">
            <a:extLst>
              <a:ext uri="{FF2B5EF4-FFF2-40B4-BE49-F238E27FC236}">
                <a16:creationId xmlns:a16="http://schemas.microsoft.com/office/drawing/2014/main" xmlns="" id="{EB4A9023-5086-4748-BFC0-E1A3F020F019}"/>
              </a:ext>
            </a:extLst>
          </p:cNvPr>
          <p:cNvSpPr/>
          <p:nvPr/>
        </p:nvSpPr>
        <p:spPr>
          <a:xfrm>
            <a:off x="6895296" y="2061916"/>
            <a:ext cx="1958378" cy="607156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849;p47">
            <a:extLst>
              <a:ext uri="{FF2B5EF4-FFF2-40B4-BE49-F238E27FC236}">
                <a16:creationId xmlns:a16="http://schemas.microsoft.com/office/drawing/2014/main" xmlns="" id="{A1B62916-BC15-4ECC-BB49-C98E09D33CD8}"/>
              </a:ext>
            </a:extLst>
          </p:cNvPr>
          <p:cNvSpPr txBox="1">
            <a:spLocks/>
          </p:cNvSpPr>
          <p:nvPr/>
        </p:nvSpPr>
        <p:spPr>
          <a:xfrm>
            <a:off x="7048274" y="2180688"/>
            <a:ext cx="1805400" cy="473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ID" dirty="0"/>
              <a:t>MANGGA</a:t>
            </a:r>
          </a:p>
        </p:txBody>
      </p:sp>
      <p:sp>
        <p:nvSpPr>
          <p:cNvPr id="34" name="Google Shape;844;p47">
            <a:extLst>
              <a:ext uri="{FF2B5EF4-FFF2-40B4-BE49-F238E27FC236}">
                <a16:creationId xmlns:a16="http://schemas.microsoft.com/office/drawing/2014/main" xmlns="" id="{442F72C1-4B9B-4FCA-8740-F8B828B1ED57}"/>
              </a:ext>
            </a:extLst>
          </p:cNvPr>
          <p:cNvSpPr/>
          <p:nvPr/>
        </p:nvSpPr>
        <p:spPr>
          <a:xfrm>
            <a:off x="6895296" y="870704"/>
            <a:ext cx="1958378" cy="968346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849;p47">
            <a:extLst>
              <a:ext uri="{FF2B5EF4-FFF2-40B4-BE49-F238E27FC236}">
                <a16:creationId xmlns:a16="http://schemas.microsoft.com/office/drawing/2014/main" xmlns="" id="{BC1277A3-C77D-4146-AB75-01CDFCBDD1C9}"/>
              </a:ext>
            </a:extLst>
          </p:cNvPr>
          <p:cNvSpPr txBox="1">
            <a:spLocks/>
          </p:cNvSpPr>
          <p:nvPr/>
        </p:nvSpPr>
        <p:spPr>
          <a:xfrm>
            <a:off x="7048274" y="977116"/>
            <a:ext cx="1805400" cy="861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ID" dirty="0"/>
              <a:t>KACANG TANAH</a:t>
            </a:r>
          </a:p>
        </p:txBody>
      </p:sp>
    </p:spTree>
    <p:extLst>
      <p:ext uri="{BB962C8B-B14F-4D97-AF65-F5344CB8AC3E}">
        <p14:creationId xmlns:p14="http://schemas.microsoft.com/office/powerpoint/2010/main" val="355449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5679E-6 L -0.29392 0.498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5" y="2493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60494E-6 L -0.29601 0.509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09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7284E-6 L -0.51527 0.289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64" y="144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45679E-6 L -0.51649 0.299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33" y="1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45679E-6 L -0.73576 0.0876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88" y="438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73455 0.1006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36" y="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30" grpId="0" animBg="1"/>
      <p:bldP spid="32" grpId="0"/>
      <p:bldP spid="34" grpId="0" animBg="1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9"/>
          <p:cNvSpPr/>
          <p:nvPr/>
        </p:nvSpPr>
        <p:spPr>
          <a:xfrm>
            <a:off x="961313" y="632475"/>
            <a:ext cx="7037278" cy="4075780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4" name="Google Shape;544;p39"/>
          <p:cNvGrpSpPr/>
          <p:nvPr/>
        </p:nvGrpSpPr>
        <p:grpSpPr>
          <a:xfrm rot="1790415">
            <a:off x="6373695" y="3543093"/>
            <a:ext cx="1262614" cy="1129518"/>
            <a:chOff x="2373425" y="2328488"/>
            <a:chExt cx="1072475" cy="929000"/>
          </a:xfrm>
        </p:grpSpPr>
        <p:sp>
          <p:nvSpPr>
            <p:cNvPr id="545" name="Google Shape;545;p39"/>
            <p:cNvSpPr/>
            <p:nvPr/>
          </p:nvSpPr>
          <p:spPr>
            <a:xfrm>
              <a:off x="2385950" y="2891663"/>
              <a:ext cx="241850" cy="144300"/>
            </a:xfrm>
            <a:custGeom>
              <a:avLst/>
              <a:gdLst/>
              <a:ahLst/>
              <a:cxnLst/>
              <a:rect l="l" t="t" r="r" b="b"/>
              <a:pathLst>
                <a:path w="9674" h="5772" extrusionOk="0">
                  <a:moveTo>
                    <a:pt x="1835" y="1"/>
                  </a:moveTo>
                  <a:cubicBezTo>
                    <a:pt x="1768" y="1"/>
                    <a:pt x="1668" y="68"/>
                    <a:pt x="1601" y="68"/>
                  </a:cubicBezTo>
                  <a:cubicBezTo>
                    <a:pt x="1435" y="101"/>
                    <a:pt x="1301" y="268"/>
                    <a:pt x="1268" y="435"/>
                  </a:cubicBezTo>
                  <a:cubicBezTo>
                    <a:pt x="1234" y="601"/>
                    <a:pt x="1234" y="768"/>
                    <a:pt x="1301" y="968"/>
                  </a:cubicBezTo>
                  <a:cubicBezTo>
                    <a:pt x="1301" y="1002"/>
                    <a:pt x="1334" y="1068"/>
                    <a:pt x="1334" y="1135"/>
                  </a:cubicBezTo>
                  <a:lnTo>
                    <a:pt x="1101" y="1002"/>
                  </a:lnTo>
                  <a:cubicBezTo>
                    <a:pt x="1001" y="968"/>
                    <a:pt x="934" y="935"/>
                    <a:pt x="834" y="935"/>
                  </a:cubicBezTo>
                  <a:cubicBezTo>
                    <a:pt x="767" y="935"/>
                    <a:pt x="667" y="902"/>
                    <a:pt x="634" y="902"/>
                  </a:cubicBezTo>
                  <a:lnTo>
                    <a:pt x="567" y="902"/>
                  </a:lnTo>
                  <a:cubicBezTo>
                    <a:pt x="434" y="902"/>
                    <a:pt x="334" y="968"/>
                    <a:pt x="300" y="1002"/>
                  </a:cubicBezTo>
                  <a:cubicBezTo>
                    <a:pt x="234" y="1068"/>
                    <a:pt x="167" y="1168"/>
                    <a:pt x="134" y="1269"/>
                  </a:cubicBezTo>
                  <a:cubicBezTo>
                    <a:pt x="0" y="1669"/>
                    <a:pt x="400" y="2069"/>
                    <a:pt x="667" y="2269"/>
                  </a:cubicBezTo>
                  <a:cubicBezTo>
                    <a:pt x="767" y="2336"/>
                    <a:pt x="834" y="2403"/>
                    <a:pt x="968" y="2469"/>
                  </a:cubicBezTo>
                  <a:lnTo>
                    <a:pt x="934" y="2469"/>
                  </a:lnTo>
                  <a:cubicBezTo>
                    <a:pt x="801" y="2503"/>
                    <a:pt x="667" y="2536"/>
                    <a:pt x="634" y="2636"/>
                  </a:cubicBezTo>
                  <a:cubicBezTo>
                    <a:pt x="501" y="2770"/>
                    <a:pt x="467" y="2903"/>
                    <a:pt x="501" y="3036"/>
                  </a:cubicBezTo>
                  <a:cubicBezTo>
                    <a:pt x="567" y="3170"/>
                    <a:pt x="634" y="3303"/>
                    <a:pt x="767" y="3437"/>
                  </a:cubicBezTo>
                  <a:cubicBezTo>
                    <a:pt x="801" y="3470"/>
                    <a:pt x="901" y="3503"/>
                    <a:pt x="968" y="3537"/>
                  </a:cubicBezTo>
                  <a:cubicBezTo>
                    <a:pt x="1068" y="3604"/>
                    <a:pt x="1134" y="3604"/>
                    <a:pt x="1234" y="3604"/>
                  </a:cubicBezTo>
                  <a:lnTo>
                    <a:pt x="1334" y="3604"/>
                  </a:lnTo>
                  <a:cubicBezTo>
                    <a:pt x="1468" y="3604"/>
                    <a:pt x="1635" y="3604"/>
                    <a:pt x="1735" y="3537"/>
                  </a:cubicBezTo>
                  <a:cubicBezTo>
                    <a:pt x="1835" y="3537"/>
                    <a:pt x="1935" y="3503"/>
                    <a:pt x="2068" y="3470"/>
                  </a:cubicBezTo>
                  <a:cubicBezTo>
                    <a:pt x="2569" y="4337"/>
                    <a:pt x="3403" y="4871"/>
                    <a:pt x="3970" y="5171"/>
                  </a:cubicBezTo>
                  <a:cubicBezTo>
                    <a:pt x="4403" y="5405"/>
                    <a:pt x="4837" y="5538"/>
                    <a:pt x="5304" y="5638"/>
                  </a:cubicBezTo>
                  <a:cubicBezTo>
                    <a:pt x="5704" y="5738"/>
                    <a:pt x="6138" y="5772"/>
                    <a:pt x="6605" y="5772"/>
                  </a:cubicBezTo>
                  <a:lnTo>
                    <a:pt x="6705" y="5772"/>
                  </a:lnTo>
                  <a:cubicBezTo>
                    <a:pt x="7272" y="5772"/>
                    <a:pt x="7839" y="5638"/>
                    <a:pt x="8306" y="5472"/>
                  </a:cubicBezTo>
                  <a:cubicBezTo>
                    <a:pt x="8806" y="5271"/>
                    <a:pt x="9273" y="4971"/>
                    <a:pt x="9640" y="4604"/>
                  </a:cubicBezTo>
                  <a:cubicBezTo>
                    <a:pt x="9674" y="4571"/>
                    <a:pt x="9674" y="4504"/>
                    <a:pt x="9674" y="4437"/>
                  </a:cubicBezTo>
                  <a:cubicBezTo>
                    <a:pt x="9674" y="4337"/>
                    <a:pt x="9640" y="4304"/>
                    <a:pt x="9607" y="4271"/>
                  </a:cubicBezTo>
                  <a:lnTo>
                    <a:pt x="9574" y="4237"/>
                  </a:lnTo>
                  <a:cubicBezTo>
                    <a:pt x="9607" y="4071"/>
                    <a:pt x="9574" y="3904"/>
                    <a:pt x="9474" y="3737"/>
                  </a:cubicBezTo>
                  <a:cubicBezTo>
                    <a:pt x="9440" y="3637"/>
                    <a:pt x="9340" y="3570"/>
                    <a:pt x="9240" y="3503"/>
                  </a:cubicBezTo>
                  <a:cubicBezTo>
                    <a:pt x="9140" y="3470"/>
                    <a:pt x="9107" y="3437"/>
                    <a:pt x="8973" y="3437"/>
                  </a:cubicBezTo>
                  <a:cubicBezTo>
                    <a:pt x="8940" y="3403"/>
                    <a:pt x="8907" y="3403"/>
                    <a:pt x="8907" y="3403"/>
                  </a:cubicBezTo>
                  <a:lnTo>
                    <a:pt x="8840" y="3403"/>
                  </a:lnTo>
                  <a:cubicBezTo>
                    <a:pt x="8806" y="3403"/>
                    <a:pt x="8773" y="3403"/>
                    <a:pt x="8740" y="3437"/>
                  </a:cubicBezTo>
                  <a:lnTo>
                    <a:pt x="8673" y="3470"/>
                  </a:lnTo>
                  <a:cubicBezTo>
                    <a:pt x="8640" y="3470"/>
                    <a:pt x="8606" y="3503"/>
                    <a:pt x="8506" y="3503"/>
                  </a:cubicBezTo>
                  <a:cubicBezTo>
                    <a:pt x="8406" y="3570"/>
                    <a:pt x="8239" y="3637"/>
                    <a:pt x="8106" y="3737"/>
                  </a:cubicBezTo>
                  <a:cubicBezTo>
                    <a:pt x="8073" y="3770"/>
                    <a:pt x="8006" y="3804"/>
                    <a:pt x="7973" y="3904"/>
                  </a:cubicBezTo>
                  <a:lnTo>
                    <a:pt x="7239" y="4137"/>
                  </a:lnTo>
                  <a:cubicBezTo>
                    <a:pt x="6972" y="4171"/>
                    <a:pt x="6672" y="4237"/>
                    <a:pt x="6438" y="4237"/>
                  </a:cubicBezTo>
                  <a:lnTo>
                    <a:pt x="6171" y="4237"/>
                  </a:lnTo>
                  <a:cubicBezTo>
                    <a:pt x="5804" y="4171"/>
                    <a:pt x="5437" y="4104"/>
                    <a:pt x="5070" y="3970"/>
                  </a:cubicBezTo>
                  <a:cubicBezTo>
                    <a:pt x="4737" y="3837"/>
                    <a:pt x="4403" y="3670"/>
                    <a:pt x="4103" y="3470"/>
                  </a:cubicBezTo>
                  <a:cubicBezTo>
                    <a:pt x="3836" y="3303"/>
                    <a:pt x="3603" y="3103"/>
                    <a:pt x="3436" y="2836"/>
                  </a:cubicBezTo>
                  <a:cubicBezTo>
                    <a:pt x="3403" y="2770"/>
                    <a:pt x="3303" y="2736"/>
                    <a:pt x="3269" y="2636"/>
                  </a:cubicBezTo>
                  <a:cubicBezTo>
                    <a:pt x="3469" y="2569"/>
                    <a:pt x="3669" y="2436"/>
                    <a:pt x="3803" y="2269"/>
                  </a:cubicBezTo>
                  <a:cubicBezTo>
                    <a:pt x="3903" y="2169"/>
                    <a:pt x="4003" y="2069"/>
                    <a:pt x="4103" y="1902"/>
                  </a:cubicBezTo>
                  <a:cubicBezTo>
                    <a:pt x="4170" y="1736"/>
                    <a:pt x="4170" y="1569"/>
                    <a:pt x="4103" y="1402"/>
                  </a:cubicBezTo>
                  <a:cubicBezTo>
                    <a:pt x="4070" y="1235"/>
                    <a:pt x="3936" y="1102"/>
                    <a:pt x="3770" y="1068"/>
                  </a:cubicBezTo>
                  <a:cubicBezTo>
                    <a:pt x="3669" y="1002"/>
                    <a:pt x="3603" y="1002"/>
                    <a:pt x="3503" y="1002"/>
                  </a:cubicBezTo>
                  <a:cubicBezTo>
                    <a:pt x="3436" y="1002"/>
                    <a:pt x="3336" y="1002"/>
                    <a:pt x="3269" y="1068"/>
                  </a:cubicBezTo>
                  <a:cubicBezTo>
                    <a:pt x="3102" y="1102"/>
                    <a:pt x="2969" y="1168"/>
                    <a:pt x="2802" y="1269"/>
                  </a:cubicBezTo>
                  <a:lnTo>
                    <a:pt x="2769" y="1302"/>
                  </a:lnTo>
                  <a:cubicBezTo>
                    <a:pt x="2769" y="1269"/>
                    <a:pt x="2735" y="1168"/>
                    <a:pt x="2735" y="1135"/>
                  </a:cubicBezTo>
                  <a:cubicBezTo>
                    <a:pt x="2635" y="935"/>
                    <a:pt x="2569" y="768"/>
                    <a:pt x="2469" y="601"/>
                  </a:cubicBezTo>
                  <a:cubicBezTo>
                    <a:pt x="2402" y="468"/>
                    <a:pt x="2268" y="268"/>
                    <a:pt x="2068" y="134"/>
                  </a:cubicBezTo>
                  <a:cubicBezTo>
                    <a:pt x="1968" y="101"/>
                    <a:pt x="1902" y="68"/>
                    <a:pt x="1768" y="68"/>
                  </a:cubicBezTo>
                  <a:cubicBezTo>
                    <a:pt x="1902" y="1"/>
                    <a:pt x="1902" y="1"/>
                    <a:pt x="1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9"/>
            <p:cNvSpPr/>
            <p:nvPr/>
          </p:nvSpPr>
          <p:spPr>
            <a:xfrm>
              <a:off x="3205700" y="2790763"/>
              <a:ext cx="240200" cy="141800"/>
            </a:xfrm>
            <a:custGeom>
              <a:avLst/>
              <a:gdLst/>
              <a:ahLst/>
              <a:cxnLst/>
              <a:rect l="l" t="t" r="r" b="b"/>
              <a:pathLst>
                <a:path w="9608" h="5672" extrusionOk="0">
                  <a:moveTo>
                    <a:pt x="7839" y="1"/>
                  </a:moveTo>
                  <a:cubicBezTo>
                    <a:pt x="7706" y="1"/>
                    <a:pt x="7639" y="34"/>
                    <a:pt x="7539" y="134"/>
                  </a:cubicBezTo>
                  <a:cubicBezTo>
                    <a:pt x="7339" y="268"/>
                    <a:pt x="7205" y="434"/>
                    <a:pt x="7139" y="601"/>
                  </a:cubicBezTo>
                  <a:cubicBezTo>
                    <a:pt x="7039" y="768"/>
                    <a:pt x="6905" y="935"/>
                    <a:pt x="6872" y="1135"/>
                  </a:cubicBezTo>
                  <a:cubicBezTo>
                    <a:pt x="6872" y="1168"/>
                    <a:pt x="6838" y="1268"/>
                    <a:pt x="6838" y="1302"/>
                  </a:cubicBezTo>
                  <a:lnTo>
                    <a:pt x="6805" y="1268"/>
                  </a:lnTo>
                  <a:cubicBezTo>
                    <a:pt x="6672" y="1168"/>
                    <a:pt x="6505" y="1101"/>
                    <a:pt x="6338" y="1035"/>
                  </a:cubicBezTo>
                  <a:cubicBezTo>
                    <a:pt x="6238" y="1001"/>
                    <a:pt x="6171" y="1001"/>
                    <a:pt x="6071" y="1001"/>
                  </a:cubicBezTo>
                  <a:cubicBezTo>
                    <a:pt x="6005" y="1001"/>
                    <a:pt x="5904" y="1001"/>
                    <a:pt x="5838" y="1035"/>
                  </a:cubicBezTo>
                  <a:cubicBezTo>
                    <a:pt x="5704" y="1101"/>
                    <a:pt x="5571" y="1202"/>
                    <a:pt x="5504" y="1368"/>
                  </a:cubicBezTo>
                  <a:cubicBezTo>
                    <a:pt x="5471" y="1535"/>
                    <a:pt x="5471" y="1702"/>
                    <a:pt x="5504" y="1869"/>
                  </a:cubicBezTo>
                  <a:cubicBezTo>
                    <a:pt x="5571" y="2036"/>
                    <a:pt x="5704" y="2169"/>
                    <a:pt x="5804" y="2269"/>
                  </a:cubicBezTo>
                  <a:cubicBezTo>
                    <a:pt x="5971" y="2369"/>
                    <a:pt x="6138" y="2503"/>
                    <a:pt x="6338" y="2636"/>
                  </a:cubicBezTo>
                  <a:lnTo>
                    <a:pt x="6371" y="2669"/>
                  </a:lnTo>
                  <a:lnTo>
                    <a:pt x="6238" y="2836"/>
                  </a:lnTo>
                  <a:cubicBezTo>
                    <a:pt x="6038" y="3036"/>
                    <a:pt x="5838" y="3270"/>
                    <a:pt x="5571" y="3437"/>
                  </a:cubicBezTo>
                  <a:cubicBezTo>
                    <a:pt x="5304" y="3637"/>
                    <a:pt x="4970" y="3803"/>
                    <a:pt x="4637" y="3937"/>
                  </a:cubicBezTo>
                  <a:cubicBezTo>
                    <a:pt x="4237" y="4037"/>
                    <a:pt x="3870" y="4137"/>
                    <a:pt x="3503" y="4170"/>
                  </a:cubicBezTo>
                  <a:lnTo>
                    <a:pt x="3236" y="4170"/>
                  </a:lnTo>
                  <a:cubicBezTo>
                    <a:pt x="2969" y="4170"/>
                    <a:pt x="2702" y="4137"/>
                    <a:pt x="2435" y="4104"/>
                  </a:cubicBezTo>
                  <a:cubicBezTo>
                    <a:pt x="2202" y="4037"/>
                    <a:pt x="1935" y="3970"/>
                    <a:pt x="1701" y="3837"/>
                  </a:cubicBezTo>
                  <a:cubicBezTo>
                    <a:pt x="1701" y="3770"/>
                    <a:pt x="1668" y="3703"/>
                    <a:pt x="1568" y="3670"/>
                  </a:cubicBezTo>
                  <a:cubicBezTo>
                    <a:pt x="1401" y="3603"/>
                    <a:pt x="1268" y="3503"/>
                    <a:pt x="1168" y="3470"/>
                  </a:cubicBezTo>
                  <a:cubicBezTo>
                    <a:pt x="1101" y="3470"/>
                    <a:pt x="1068" y="3437"/>
                    <a:pt x="1001" y="3437"/>
                  </a:cubicBezTo>
                  <a:lnTo>
                    <a:pt x="934" y="3370"/>
                  </a:lnTo>
                  <a:cubicBezTo>
                    <a:pt x="901" y="3336"/>
                    <a:pt x="868" y="3336"/>
                    <a:pt x="834" y="3336"/>
                  </a:cubicBezTo>
                  <a:lnTo>
                    <a:pt x="767" y="3336"/>
                  </a:lnTo>
                  <a:cubicBezTo>
                    <a:pt x="734" y="3336"/>
                    <a:pt x="701" y="3370"/>
                    <a:pt x="701" y="3370"/>
                  </a:cubicBezTo>
                  <a:cubicBezTo>
                    <a:pt x="601" y="3370"/>
                    <a:pt x="534" y="3437"/>
                    <a:pt x="434" y="3470"/>
                  </a:cubicBezTo>
                  <a:cubicBezTo>
                    <a:pt x="334" y="3537"/>
                    <a:pt x="267" y="3603"/>
                    <a:pt x="200" y="3670"/>
                  </a:cubicBezTo>
                  <a:cubicBezTo>
                    <a:pt x="100" y="3837"/>
                    <a:pt x="67" y="4004"/>
                    <a:pt x="100" y="4170"/>
                  </a:cubicBezTo>
                  <a:lnTo>
                    <a:pt x="67" y="4170"/>
                  </a:lnTo>
                  <a:cubicBezTo>
                    <a:pt x="34" y="4204"/>
                    <a:pt x="0" y="4304"/>
                    <a:pt x="0" y="4337"/>
                  </a:cubicBezTo>
                  <a:cubicBezTo>
                    <a:pt x="0" y="4437"/>
                    <a:pt x="0" y="4471"/>
                    <a:pt x="34" y="4504"/>
                  </a:cubicBezTo>
                  <a:cubicBezTo>
                    <a:pt x="401" y="4871"/>
                    <a:pt x="868" y="5171"/>
                    <a:pt x="1368" y="5371"/>
                  </a:cubicBezTo>
                  <a:cubicBezTo>
                    <a:pt x="1868" y="5538"/>
                    <a:pt x="2402" y="5671"/>
                    <a:pt x="2969" y="5671"/>
                  </a:cubicBezTo>
                  <a:lnTo>
                    <a:pt x="3069" y="5671"/>
                  </a:lnTo>
                  <a:cubicBezTo>
                    <a:pt x="3503" y="5671"/>
                    <a:pt x="3970" y="5638"/>
                    <a:pt x="4370" y="5538"/>
                  </a:cubicBezTo>
                  <a:cubicBezTo>
                    <a:pt x="4870" y="5405"/>
                    <a:pt x="5337" y="5305"/>
                    <a:pt x="5704" y="5104"/>
                  </a:cubicBezTo>
                  <a:cubicBezTo>
                    <a:pt x="6305" y="4804"/>
                    <a:pt x="7139" y="4270"/>
                    <a:pt x="7606" y="3370"/>
                  </a:cubicBezTo>
                  <a:cubicBezTo>
                    <a:pt x="7739" y="3437"/>
                    <a:pt x="7839" y="3437"/>
                    <a:pt x="7973" y="3470"/>
                  </a:cubicBezTo>
                  <a:cubicBezTo>
                    <a:pt x="8039" y="3470"/>
                    <a:pt x="8206" y="3503"/>
                    <a:pt x="8340" y="3503"/>
                  </a:cubicBezTo>
                  <a:lnTo>
                    <a:pt x="8473" y="3503"/>
                  </a:lnTo>
                  <a:cubicBezTo>
                    <a:pt x="8540" y="3503"/>
                    <a:pt x="8640" y="3503"/>
                    <a:pt x="8706" y="3470"/>
                  </a:cubicBezTo>
                  <a:cubicBezTo>
                    <a:pt x="8807" y="3437"/>
                    <a:pt x="8873" y="3437"/>
                    <a:pt x="8907" y="3336"/>
                  </a:cubicBezTo>
                  <a:cubicBezTo>
                    <a:pt x="9073" y="3203"/>
                    <a:pt x="9173" y="3070"/>
                    <a:pt x="9173" y="2970"/>
                  </a:cubicBezTo>
                  <a:cubicBezTo>
                    <a:pt x="9207" y="2803"/>
                    <a:pt x="9140" y="2669"/>
                    <a:pt x="9040" y="2536"/>
                  </a:cubicBezTo>
                  <a:cubicBezTo>
                    <a:pt x="8973" y="2469"/>
                    <a:pt x="8873" y="2402"/>
                    <a:pt x="8706" y="2369"/>
                  </a:cubicBezTo>
                  <a:lnTo>
                    <a:pt x="8673" y="2369"/>
                  </a:lnTo>
                  <a:cubicBezTo>
                    <a:pt x="8740" y="2336"/>
                    <a:pt x="8873" y="2236"/>
                    <a:pt x="8940" y="2202"/>
                  </a:cubicBezTo>
                  <a:cubicBezTo>
                    <a:pt x="9240" y="1969"/>
                    <a:pt x="9607" y="1635"/>
                    <a:pt x="9507" y="1202"/>
                  </a:cubicBezTo>
                  <a:cubicBezTo>
                    <a:pt x="9440" y="1135"/>
                    <a:pt x="9407" y="1001"/>
                    <a:pt x="9340" y="968"/>
                  </a:cubicBezTo>
                  <a:cubicBezTo>
                    <a:pt x="9274" y="901"/>
                    <a:pt x="9173" y="835"/>
                    <a:pt x="9073" y="835"/>
                  </a:cubicBezTo>
                  <a:lnTo>
                    <a:pt x="9007" y="835"/>
                  </a:lnTo>
                  <a:cubicBezTo>
                    <a:pt x="8907" y="835"/>
                    <a:pt x="8840" y="835"/>
                    <a:pt x="8807" y="868"/>
                  </a:cubicBezTo>
                  <a:cubicBezTo>
                    <a:pt x="8706" y="868"/>
                    <a:pt x="8606" y="901"/>
                    <a:pt x="8540" y="968"/>
                  </a:cubicBezTo>
                  <a:lnTo>
                    <a:pt x="8306" y="1068"/>
                  </a:lnTo>
                  <a:cubicBezTo>
                    <a:pt x="8340" y="1035"/>
                    <a:pt x="8340" y="1001"/>
                    <a:pt x="8340" y="901"/>
                  </a:cubicBezTo>
                  <a:cubicBezTo>
                    <a:pt x="8373" y="701"/>
                    <a:pt x="8406" y="534"/>
                    <a:pt x="8373" y="368"/>
                  </a:cubicBezTo>
                  <a:cubicBezTo>
                    <a:pt x="8340" y="201"/>
                    <a:pt x="8206" y="67"/>
                    <a:pt x="8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9"/>
            <p:cNvSpPr/>
            <p:nvPr/>
          </p:nvSpPr>
          <p:spPr>
            <a:xfrm>
              <a:off x="2709500" y="2905313"/>
              <a:ext cx="183500" cy="352175"/>
            </a:xfrm>
            <a:custGeom>
              <a:avLst/>
              <a:gdLst/>
              <a:ahLst/>
              <a:cxnLst/>
              <a:rect l="l" t="t" r="r" b="b"/>
              <a:pathLst>
                <a:path w="7340" h="14087" extrusionOk="0">
                  <a:moveTo>
                    <a:pt x="4733" y="0"/>
                  </a:moveTo>
                  <a:cubicBezTo>
                    <a:pt x="3153" y="0"/>
                    <a:pt x="1368" y="2777"/>
                    <a:pt x="701" y="6460"/>
                  </a:cubicBezTo>
                  <a:cubicBezTo>
                    <a:pt x="1" y="10363"/>
                    <a:pt x="701" y="13732"/>
                    <a:pt x="2369" y="14065"/>
                  </a:cubicBezTo>
                  <a:cubicBezTo>
                    <a:pt x="2447" y="14080"/>
                    <a:pt x="2526" y="14087"/>
                    <a:pt x="2605" y="14087"/>
                  </a:cubicBezTo>
                  <a:cubicBezTo>
                    <a:pt x="4182" y="14087"/>
                    <a:pt x="5940" y="11279"/>
                    <a:pt x="6639" y="7594"/>
                  </a:cubicBezTo>
                  <a:cubicBezTo>
                    <a:pt x="7339" y="3658"/>
                    <a:pt x="6572" y="289"/>
                    <a:pt x="4971" y="22"/>
                  </a:cubicBezTo>
                  <a:cubicBezTo>
                    <a:pt x="4892" y="8"/>
                    <a:pt x="4813" y="0"/>
                    <a:pt x="47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9"/>
            <p:cNvSpPr/>
            <p:nvPr/>
          </p:nvSpPr>
          <p:spPr>
            <a:xfrm>
              <a:off x="3021400" y="2829388"/>
              <a:ext cx="285225" cy="297225"/>
            </a:xfrm>
            <a:custGeom>
              <a:avLst/>
              <a:gdLst/>
              <a:ahLst/>
              <a:cxnLst/>
              <a:rect l="l" t="t" r="r" b="b"/>
              <a:pathLst>
                <a:path w="11409" h="11889" extrusionOk="0">
                  <a:moveTo>
                    <a:pt x="2270" y="0"/>
                  </a:moveTo>
                  <a:cubicBezTo>
                    <a:pt x="1901" y="0"/>
                    <a:pt x="1583" y="94"/>
                    <a:pt x="1335" y="290"/>
                  </a:cubicBezTo>
                  <a:cubicBezTo>
                    <a:pt x="0" y="1291"/>
                    <a:pt x="901" y="4660"/>
                    <a:pt x="3336" y="7796"/>
                  </a:cubicBezTo>
                  <a:cubicBezTo>
                    <a:pt x="5267" y="10316"/>
                    <a:pt x="7607" y="11888"/>
                    <a:pt x="9126" y="11888"/>
                  </a:cubicBezTo>
                  <a:cubicBezTo>
                    <a:pt x="9497" y="11888"/>
                    <a:pt x="9819" y="11795"/>
                    <a:pt x="10074" y="11598"/>
                  </a:cubicBezTo>
                  <a:cubicBezTo>
                    <a:pt x="11408" y="10564"/>
                    <a:pt x="10508" y="7229"/>
                    <a:pt x="8073" y="4093"/>
                  </a:cubicBezTo>
                  <a:cubicBezTo>
                    <a:pt x="6142" y="1573"/>
                    <a:pt x="3780" y="0"/>
                    <a:pt x="22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9"/>
            <p:cNvSpPr/>
            <p:nvPr/>
          </p:nvSpPr>
          <p:spPr>
            <a:xfrm>
              <a:off x="2373425" y="2596988"/>
              <a:ext cx="110100" cy="121425"/>
            </a:xfrm>
            <a:custGeom>
              <a:avLst/>
              <a:gdLst/>
              <a:ahLst/>
              <a:cxnLst/>
              <a:rect l="l" t="t" r="r" b="b"/>
              <a:pathLst>
                <a:path w="4404" h="4857" extrusionOk="0">
                  <a:moveTo>
                    <a:pt x="2299" y="1"/>
                  </a:moveTo>
                  <a:cubicBezTo>
                    <a:pt x="1273" y="1"/>
                    <a:pt x="324" y="929"/>
                    <a:pt x="168" y="2181"/>
                  </a:cubicBezTo>
                  <a:cubicBezTo>
                    <a:pt x="1" y="3482"/>
                    <a:pt x="801" y="4716"/>
                    <a:pt x="1936" y="4850"/>
                  </a:cubicBezTo>
                  <a:cubicBezTo>
                    <a:pt x="1991" y="4855"/>
                    <a:pt x="2047" y="4857"/>
                    <a:pt x="2102" y="4857"/>
                  </a:cubicBezTo>
                  <a:cubicBezTo>
                    <a:pt x="3169" y="4857"/>
                    <a:pt x="4112" y="3950"/>
                    <a:pt x="4271" y="2681"/>
                  </a:cubicBezTo>
                  <a:cubicBezTo>
                    <a:pt x="4404" y="1347"/>
                    <a:pt x="3637" y="180"/>
                    <a:pt x="2503" y="13"/>
                  </a:cubicBezTo>
                  <a:cubicBezTo>
                    <a:pt x="2434" y="5"/>
                    <a:pt x="2366" y="1"/>
                    <a:pt x="2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9"/>
            <p:cNvSpPr/>
            <p:nvPr/>
          </p:nvSpPr>
          <p:spPr>
            <a:xfrm>
              <a:off x="2396775" y="2507163"/>
              <a:ext cx="344450" cy="378750"/>
            </a:xfrm>
            <a:custGeom>
              <a:avLst/>
              <a:gdLst/>
              <a:ahLst/>
              <a:cxnLst/>
              <a:rect l="l" t="t" r="r" b="b"/>
              <a:pathLst>
                <a:path w="13778" h="15150" extrusionOk="0">
                  <a:moveTo>
                    <a:pt x="7168" y="1"/>
                  </a:moveTo>
                  <a:cubicBezTo>
                    <a:pt x="3859" y="1"/>
                    <a:pt x="971" y="2889"/>
                    <a:pt x="501" y="6808"/>
                  </a:cubicBezTo>
                  <a:cubicBezTo>
                    <a:pt x="1" y="10978"/>
                    <a:pt x="2403" y="14680"/>
                    <a:pt x="5972" y="15114"/>
                  </a:cubicBezTo>
                  <a:cubicBezTo>
                    <a:pt x="6184" y="15138"/>
                    <a:pt x="6395" y="15150"/>
                    <a:pt x="6604" y="15150"/>
                  </a:cubicBezTo>
                  <a:cubicBezTo>
                    <a:pt x="9886" y="15150"/>
                    <a:pt x="12773" y="12262"/>
                    <a:pt x="13244" y="8343"/>
                  </a:cubicBezTo>
                  <a:cubicBezTo>
                    <a:pt x="13777" y="4206"/>
                    <a:pt x="11342" y="504"/>
                    <a:pt x="7806" y="37"/>
                  </a:cubicBezTo>
                  <a:cubicBezTo>
                    <a:pt x="7592" y="13"/>
                    <a:pt x="7379" y="1"/>
                    <a:pt x="7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9"/>
            <p:cNvSpPr/>
            <p:nvPr/>
          </p:nvSpPr>
          <p:spPr>
            <a:xfrm>
              <a:off x="3190675" y="2379963"/>
              <a:ext cx="123450" cy="115075"/>
            </a:xfrm>
            <a:custGeom>
              <a:avLst/>
              <a:gdLst/>
              <a:ahLst/>
              <a:cxnLst/>
              <a:rect l="l" t="t" r="r" b="b"/>
              <a:pathLst>
                <a:path w="4938" h="4603" extrusionOk="0">
                  <a:moveTo>
                    <a:pt x="2139" y="1"/>
                  </a:moveTo>
                  <a:cubicBezTo>
                    <a:pt x="1722" y="1"/>
                    <a:pt x="1315" y="128"/>
                    <a:pt x="968" y="388"/>
                  </a:cubicBezTo>
                  <a:cubicBezTo>
                    <a:pt x="68" y="1088"/>
                    <a:pt x="1" y="2523"/>
                    <a:pt x="835" y="3557"/>
                  </a:cubicBezTo>
                  <a:cubicBezTo>
                    <a:pt x="1364" y="4234"/>
                    <a:pt x="2121" y="4602"/>
                    <a:pt x="2834" y="4602"/>
                  </a:cubicBezTo>
                  <a:cubicBezTo>
                    <a:pt x="3245" y="4602"/>
                    <a:pt x="3641" y="4480"/>
                    <a:pt x="3970" y="4224"/>
                  </a:cubicBezTo>
                  <a:cubicBezTo>
                    <a:pt x="4838" y="3557"/>
                    <a:pt x="4938" y="2089"/>
                    <a:pt x="4104" y="1055"/>
                  </a:cubicBezTo>
                  <a:cubicBezTo>
                    <a:pt x="3580" y="363"/>
                    <a:pt x="2845" y="1"/>
                    <a:pt x="2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9"/>
            <p:cNvSpPr/>
            <p:nvPr/>
          </p:nvSpPr>
          <p:spPr>
            <a:xfrm>
              <a:off x="2960525" y="2364363"/>
              <a:ext cx="381950" cy="358900"/>
            </a:xfrm>
            <a:custGeom>
              <a:avLst/>
              <a:gdLst/>
              <a:ahLst/>
              <a:cxnLst/>
              <a:rect l="l" t="t" r="r" b="b"/>
              <a:pathLst>
                <a:path w="15278" h="14356" extrusionOk="0">
                  <a:moveTo>
                    <a:pt x="6555" y="0"/>
                  </a:moveTo>
                  <a:cubicBezTo>
                    <a:pt x="5271" y="0"/>
                    <a:pt x="4031" y="383"/>
                    <a:pt x="3002" y="1179"/>
                  </a:cubicBezTo>
                  <a:cubicBezTo>
                    <a:pt x="167" y="3347"/>
                    <a:pt x="0" y="7817"/>
                    <a:pt x="2535" y="11086"/>
                  </a:cubicBezTo>
                  <a:cubicBezTo>
                    <a:pt x="4168" y="13206"/>
                    <a:pt x="6528" y="14356"/>
                    <a:pt x="8750" y="14356"/>
                  </a:cubicBezTo>
                  <a:cubicBezTo>
                    <a:pt x="10025" y="14356"/>
                    <a:pt x="11254" y="13978"/>
                    <a:pt x="12276" y="13187"/>
                  </a:cubicBezTo>
                  <a:cubicBezTo>
                    <a:pt x="15111" y="11019"/>
                    <a:pt x="15278" y="6549"/>
                    <a:pt x="12709" y="3247"/>
                  </a:cubicBezTo>
                  <a:cubicBezTo>
                    <a:pt x="11105" y="1136"/>
                    <a:pt x="8766" y="0"/>
                    <a:pt x="65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9"/>
            <p:cNvSpPr/>
            <p:nvPr/>
          </p:nvSpPr>
          <p:spPr>
            <a:xfrm>
              <a:off x="2633625" y="2328488"/>
              <a:ext cx="377800" cy="262450"/>
            </a:xfrm>
            <a:custGeom>
              <a:avLst/>
              <a:gdLst/>
              <a:ahLst/>
              <a:cxnLst/>
              <a:rect l="l" t="t" r="r" b="b"/>
              <a:pathLst>
                <a:path w="15112" h="10498" extrusionOk="0">
                  <a:moveTo>
                    <a:pt x="8698" y="0"/>
                  </a:moveTo>
                  <a:cubicBezTo>
                    <a:pt x="7892" y="0"/>
                    <a:pt x="7050" y="111"/>
                    <a:pt x="6205" y="345"/>
                  </a:cubicBezTo>
                  <a:cubicBezTo>
                    <a:pt x="2435" y="1413"/>
                    <a:pt x="0" y="4448"/>
                    <a:pt x="734" y="7117"/>
                  </a:cubicBezTo>
                  <a:cubicBezTo>
                    <a:pt x="1327" y="9206"/>
                    <a:pt x="3656" y="10498"/>
                    <a:pt x="6409" y="10498"/>
                  </a:cubicBezTo>
                  <a:cubicBezTo>
                    <a:pt x="7216" y="10498"/>
                    <a:pt x="8060" y="10387"/>
                    <a:pt x="8907" y="10152"/>
                  </a:cubicBezTo>
                  <a:cubicBezTo>
                    <a:pt x="12676" y="9152"/>
                    <a:pt x="15111" y="6116"/>
                    <a:pt x="14377" y="3414"/>
                  </a:cubicBezTo>
                  <a:cubicBezTo>
                    <a:pt x="13784" y="1298"/>
                    <a:pt x="11453" y="0"/>
                    <a:pt x="86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9"/>
            <p:cNvSpPr/>
            <p:nvPr/>
          </p:nvSpPr>
          <p:spPr>
            <a:xfrm>
              <a:off x="2524375" y="2399663"/>
              <a:ext cx="777250" cy="773075"/>
            </a:xfrm>
            <a:custGeom>
              <a:avLst/>
              <a:gdLst/>
              <a:ahLst/>
              <a:cxnLst/>
              <a:rect l="l" t="t" r="r" b="b"/>
              <a:pathLst>
                <a:path w="31090" h="30923" extrusionOk="0">
                  <a:moveTo>
                    <a:pt x="14811" y="0"/>
                  </a:moveTo>
                  <a:cubicBezTo>
                    <a:pt x="13877" y="67"/>
                    <a:pt x="12910" y="167"/>
                    <a:pt x="11942" y="434"/>
                  </a:cubicBezTo>
                  <a:cubicBezTo>
                    <a:pt x="11542" y="501"/>
                    <a:pt x="11108" y="634"/>
                    <a:pt x="10708" y="801"/>
                  </a:cubicBezTo>
                  <a:cubicBezTo>
                    <a:pt x="10575" y="834"/>
                    <a:pt x="10475" y="901"/>
                    <a:pt x="10341" y="934"/>
                  </a:cubicBezTo>
                  <a:cubicBezTo>
                    <a:pt x="9941" y="1101"/>
                    <a:pt x="9474" y="1268"/>
                    <a:pt x="9074" y="1468"/>
                  </a:cubicBezTo>
                  <a:cubicBezTo>
                    <a:pt x="7739" y="2102"/>
                    <a:pt x="6472" y="2902"/>
                    <a:pt x="5338" y="3903"/>
                  </a:cubicBezTo>
                  <a:cubicBezTo>
                    <a:pt x="5004" y="4170"/>
                    <a:pt x="4637" y="4503"/>
                    <a:pt x="4304" y="4904"/>
                  </a:cubicBezTo>
                  <a:cubicBezTo>
                    <a:pt x="3603" y="5638"/>
                    <a:pt x="2969" y="6438"/>
                    <a:pt x="2469" y="7305"/>
                  </a:cubicBezTo>
                  <a:cubicBezTo>
                    <a:pt x="2269" y="7639"/>
                    <a:pt x="2069" y="7973"/>
                    <a:pt x="1902" y="8339"/>
                  </a:cubicBezTo>
                  <a:cubicBezTo>
                    <a:pt x="1435" y="9173"/>
                    <a:pt x="1101" y="10107"/>
                    <a:pt x="801" y="11075"/>
                  </a:cubicBezTo>
                  <a:cubicBezTo>
                    <a:pt x="568" y="11942"/>
                    <a:pt x="334" y="12909"/>
                    <a:pt x="234" y="13910"/>
                  </a:cubicBezTo>
                  <a:cubicBezTo>
                    <a:pt x="0" y="15811"/>
                    <a:pt x="167" y="17846"/>
                    <a:pt x="734" y="19748"/>
                  </a:cubicBezTo>
                  <a:cubicBezTo>
                    <a:pt x="1235" y="21582"/>
                    <a:pt x="2135" y="23317"/>
                    <a:pt x="3303" y="24851"/>
                  </a:cubicBezTo>
                  <a:cubicBezTo>
                    <a:pt x="4470" y="26352"/>
                    <a:pt x="5905" y="27653"/>
                    <a:pt x="7506" y="28654"/>
                  </a:cubicBezTo>
                  <a:cubicBezTo>
                    <a:pt x="9107" y="29655"/>
                    <a:pt x="10975" y="30322"/>
                    <a:pt x="12843" y="30655"/>
                  </a:cubicBezTo>
                  <a:cubicBezTo>
                    <a:pt x="13744" y="30822"/>
                    <a:pt x="14644" y="30922"/>
                    <a:pt x="15578" y="30922"/>
                  </a:cubicBezTo>
                  <a:lnTo>
                    <a:pt x="15812" y="30922"/>
                  </a:lnTo>
                  <a:cubicBezTo>
                    <a:pt x="16779" y="30922"/>
                    <a:pt x="17746" y="30789"/>
                    <a:pt x="18680" y="30589"/>
                  </a:cubicBezTo>
                  <a:cubicBezTo>
                    <a:pt x="20482" y="30188"/>
                    <a:pt x="22283" y="29455"/>
                    <a:pt x="23918" y="28454"/>
                  </a:cubicBezTo>
                  <a:cubicBezTo>
                    <a:pt x="24651" y="27954"/>
                    <a:pt x="25419" y="27353"/>
                    <a:pt x="26119" y="26753"/>
                  </a:cubicBezTo>
                  <a:cubicBezTo>
                    <a:pt x="26786" y="26119"/>
                    <a:pt x="27420" y="25452"/>
                    <a:pt x="27954" y="24651"/>
                  </a:cubicBezTo>
                  <a:cubicBezTo>
                    <a:pt x="29088" y="23150"/>
                    <a:pt x="29922" y="21449"/>
                    <a:pt x="30422" y="19614"/>
                  </a:cubicBezTo>
                  <a:cubicBezTo>
                    <a:pt x="30923" y="17746"/>
                    <a:pt x="31089" y="15745"/>
                    <a:pt x="30856" y="13777"/>
                  </a:cubicBezTo>
                  <a:cubicBezTo>
                    <a:pt x="30656" y="11809"/>
                    <a:pt x="30089" y="9974"/>
                    <a:pt x="29121" y="8173"/>
                  </a:cubicBezTo>
                  <a:cubicBezTo>
                    <a:pt x="28254" y="6505"/>
                    <a:pt x="26986" y="5004"/>
                    <a:pt x="25585" y="3770"/>
                  </a:cubicBezTo>
                  <a:cubicBezTo>
                    <a:pt x="24885" y="3136"/>
                    <a:pt x="24084" y="2602"/>
                    <a:pt x="23250" y="2102"/>
                  </a:cubicBezTo>
                  <a:cubicBezTo>
                    <a:pt x="22416" y="1635"/>
                    <a:pt x="21549" y="1234"/>
                    <a:pt x="20615" y="901"/>
                  </a:cubicBezTo>
                  <a:cubicBezTo>
                    <a:pt x="19147" y="400"/>
                    <a:pt x="17646" y="100"/>
                    <a:pt x="16079" y="67"/>
                  </a:cubicBezTo>
                  <a:lnTo>
                    <a:pt x="15678" y="67"/>
                  </a:lnTo>
                  <a:cubicBezTo>
                    <a:pt x="15612" y="0"/>
                    <a:pt x="15578" y="0"/>
                    <a:pt x="15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9"/>
            <p:cNvSpPr/>
            <p:nvPr/>
          </p:nvSpPr>
          <p:spPr>
            <a:xfrm>
              <a:off x="2594425" y="2474713"/>
              <a:ext cx="633800" cy="629650"/>
            </a:xfrm>
            <a:custGeom>
              <a:avLst/>
              <a:gdLst/>
              <a:ahLst/>
              <a:cxnLst/>
              <a:rect l="l" t="t" r="r" b="b"/>
              <a:pathLst>
                <a:path w="25352" h="25186" extrusionOk="0">
                  <a:moveTo>
                    <a:pt x="12142" y="0"/>
                  </a:moveTo>
                  <a:cubicBezTo>
                    <a:pt x="11342" y="67"/>
                    <a:pt x="10575" y="134"/>
                    <a:pt x="9774" y="334"/>
                  </a:cubicBezTo>
                  <a:cubicBezTo>
                    <a:pt x="9441" y="434"/>
                    <a:pt x="9107" y="501"/>
                    <a:pt x="8773" y="634"/>
                  </a:cubicBezTo>
                  <a:cubicBezTo>
                    <a:pt x="8673" y="667"/>
                    <a:pt x="8607" y="667"/>
                    <a:pt x="8473" y="734"/>
                  </a:cubicBezTo>
                  <a:cubicBezTo>
                    <a:pt x="8106" y="834"/>
                    <a:pt x="7773" y="968"/>
                    <a:pt x="7439" y="1134"/>
                  </a:cubicBezTo>
                  <a:cubicBezTo>
                    <a:pt x="6338" y="1635"/>
                    <a:pt x="5304" y="2302"/>
                    <a:pt x="4404" y="3103"/>
                  </a:cubicBezTo>
                  <a:cubicBezTo>
                    <a:pt x="4103" y="3336"/>
                    <a:pt x="3803" y="3636"/>
                    <a:pt x="3570" y="3936"/>
                  </a:cubicBezTo>
                  <a:cubicBezTo>
                    <a:pt x="2969" y="4504"/>
                    <a:pt x="2469" y="5171"/>
                    <a:pt x="2069" y="5871"/>
                  </a:cubicBezTo>
                  <a:cubicBezTo>
                    <a:pt x="1902" y="6171"/>
                    <a:pt x="1735" y="6438"/>
                    <a:pt x="1568" y="6705"/>
                  </a:cubicBezTo>
                  <a:cubicBezTo>
                    <a:pt x="1168" y="7372"/>
                    <a:pt x="901" y="8139"/>
                    <a:pt x="634" y="8940"/>
                  </a:cubicBezTo>
                  <a:cubicBezTo>
                    <a:pt x="434" y="9641"/>
                    <a:pt x="267" y="10441"/>
                    <a:pt x="167" y="11242"/>
                  </a:cubicBezTo>
                  <a:cubicBezTo>
                    <a:pt x="0" y="12809"/>
                    <a:pt x="134" y="14444"/>
                    <a:pt x="601" y="16012"/>
                  </a:cubicBezTo>
                  <a:cubicBezTo>
                    <a:pt x="1001" y="17513"/>
                    <a:pt x="1768" y="18981"/>
                    <a:pt x="2669" y="20248"/>
                  </a:cubicBezTo>
                  <a:cubicBezTo>
                    <a:pt x="3636" y="21482"/>
                    <a:pt x="4771" y="22516"/>
                    <a:pt x="6105" y="23317"/>
                  </a:cubicBezTo>
                  <a:cubicBezTo>
                    <a:pt x="7406" y="24118"/>
                    <a:pt x="8907" y="24685"/>
                    <a:pt x="10475" y="24985"/>
                  </a:cubicBezTo>
                  <a:cubicBezTo>
                    <a:pt x="11175" y="25118"/>
                    <a:pt x="11942" y="25185"/>
                    <a:pt x="12676" y="25185"/>
                  </a:cubicBezTo>
                  <a:lnTo>
                    <a:pt x="12910" y="25185"/>
                  </a:lnTo>
                  <a:cubicBezTo>
                    <a:pt x="13677" y="25185"/>
                    <a:pt x="14477" y="25118"/>
                    <a:pt x="15278" y="24952"/>
                  </a:cubicBezTo>
                  <a:cubicBezTo>
                    <a:pt x="16746" y="24651"/>
                    <a:pt x="18247" y="24018"/>
                    <a:pt x="19514" y="23184"/>
                  </a:cubicBezTo>
                  <a:cubicBezTo>
                    <a:pt x="20148" y="22783"/>
                    <a:pt x="20782" y="22316"/>
                    <a:pt x="21316" y="21816"/>
                  </a:cubicBezTo>
                  <a:cubicBezTo>
                    <a:pt x="21849" y="21316"/>
                    <a:pt x="22350" y="20715"/>
                    <a:pt x="22817" y="20115"/>
                  </a:cubicBezTo>
                  <a:cubicBezTo>
                    <a:pt x="23751" y="18881"/>
                    <a:pt x="24418" y="17480"/>
                    <a:pt x="24818" y="15978"/>
                  </a:cubicBezTo>
                  <a:cubicBezTo>
                    <a:pt x="25252" y="14444"/>
                    <a:pt x="25352" y="12809"/>
                    <a:pt x="25185" y="11208"/>
                  </a:cubicBezTo>
                  <a:cubicBezTo>
                    <a:pt x="25018" y="9641"/>
                    <a:pt x="24518" y="8106"/>
                    <a:pt x="23784" y="6672"/>
                  </a:cubicBezTo>
                  <a:cubicBezTo>
                    <a:pt x="23084" y="5337"/>
                    <a:pt x="22083" y="4103"/>
                    <a:pt x="20849" y="3036"/>
                  </a:cubicBezTo>
                  <a:cubicBezTo>
                    <a:pt x="20282" y="2535"/>
                    <a:pt x="19614" y="2102"/>
                    <a:pt x="18947" y="1702"/>
                  </a:cubicBezTo>
                  <a:cubicBezTo>
                    <a:pt x="18280" y="1335"/>
                    <a:pt x="17580" y="1001"/>
                    <a:pt x="16779" y="701"/>
                  </a:cubicBezTo>
                  <a:cubicBezTo>
                    <a:pt x="15612" y="301"/>
                    <a:pt x="14344" y="34"/>
                    <a:pt x="13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9"/>
            <p:cNvSpPr/>
            <p:nvPr/>
          </p:nvSpPr>
          <p:spPr>
            <a:xfrm>
              <a:off x="2662800" y="28891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9"/>
            <p:cNvSpPr/>
            <p:nvPr/>
          </p:nvSpPr>
          <p:spPr>
            <a:xfrm>
              <a:off x="2810400" y="2508063"/>
              <a:ext cx="135975" cy="205350"/>
            </a:xfrm>
            <a:custGeom>
              <a:avLst/>
              <a:gdLst/>
              <a:ahLst/>
              <a:cxnLst/>
              <a:rect l="l" t="t" r="r" b="b"/>
              <a:pathLst>
                <a:path w="5439" h="8214" extrusionOk="0">
                  <a:moveTo>
                    <a:pt x="4037" y="1"/>
                  </a:moveTo>
                  <a:cubicBezTo>
                    <a:pt x="4004" y="1"/>
                    <a:pt x="3937" y="1"/>
                    <a:pt x="3870" y="67"/>
                  </a:cubicBezTo>
                  <a:lnTo>
                    <a:pt x="3837" y="101"/>
                  </a:lnTo>
                  <a:cubicBezTo>
                    <a:pt x="3804" y="101"/>
                    <a:pt x="3804" y="134"/>
                    <a:pt x="3770" y="134"/>
                  </a:cubicBezTo>
                  <a:cubicBezTo>
                    <a:pt x="3370" y="601"/>
                    <a:pt x="3003" y="1035"/>
                    <a:pt x="2670" y="1568"/>
                  </a:cubicBezTo>
                  <a:cubicBezTo>
                    <a:pt x="2636" y="1602"/>
                    <a:pt x="2636" y="1735"/>
                    <a:pt x="2636" y="1769"/>
                  </a:cubicBezTo>
                  <a:cubicBezTo>
                    <a:pt x="2670" y="1835"/>
                    <a:pt x="2703" y="1902"/>
                    <a:pt x="2770" y="1935"/>
                  </a:cubicBezTo>
                  <a:cubicBezTo>
                    <a:pt x="2836" y="1969"/>
                    <a:pt x="2936" y="1969"/>
                    <a:pt x="2970" y="1969"/>
                  </a:cubicBezTo>
                  <a:cubicBezTo>
                    <a:pt x="3036" y="1935"/>
                    <a:pt x="3103" y="1902"/>
                    <a:pt x="3137" y="1835"/>
                  </a:cubicBezTo>
                  <a:cubicBezTo>
                    <a:pt x="3170" y="1802"/>
                    <a:pt x="3170" y="1769"/>
                    <a:pt x="3203" y="1702"/>
                  </a:cubicBezTo>
                  <a:lnTo>
                    <a:pt x="3604" y="1201"/>
                  </a:lnTo>
                  <a:lnTo>
                    <a:pt x="3604" y="6205"/>
                  </a:lnTo>
                  <a:cubicBezTo>
                    <a:pt x="3470" y="6205"/>
                    <a:pt x="3370" y="6272"/>
                    <a:pt x="3270" y="6305"/>
                  </a:cubicBezTo>
                  <a:lnTo>
                    <a:pt x="1135" y="3937"/>
                  </a:lnTo>
                  <a:lnTo>
                    <a:pt x="1135" y="3937"/>
                  </a:lnTo>
                  <a:cubicBezTo>
                    <a:pt x="1335" y="3970"/>
                    <a:pt x="1602" y="4070"/>
                    <a:pt x="1836" y="4104"/>
                  </a:cubicBezTo>
                  <a:cubicBezTo>
                    <a:pt x="1936" y="4104"/>
                    <a:pt x="2002" y="4070"/>
                    <a:pt x="2036" y="4003"/>
                  </a:cubicBezTo>
                  <a:cubicBezTo>
                    <a:pt x="2102" y="3970"/>
                    <a:pt x="2136" y="3903"/>
                    <a:pt x="2136" y="3803"/>
                  </a:cubicBezTo>
                  <a:cubicBezTo>
                    <a:pt x="2136" y="3737"/>
                    <a:pt x="2102" y="3637"/>
                    <a:pt x="2036" y="3603"/>
                  </a:cubicBezTo>
                  <a:cubicBezTo>
                    <a:pt x="2002" y="3570"/>
                    <a:pt x="1936" y="3503"/>
                    <a:pt x="1836" y="3503"/>
                  </a:cubicBezTo>
                  <a:lnTo>
                    <a:pt x="1802" y="3503"/>
                  </a:lnTo>
                  <a:cubicBezTo>
                    <a:pt x="1335" y="3436"/>
                    <a:pt x="868" y="3303"/>
                    <a:pt x="435" y="3136"/>
                  </a:cubicBezTo>
                  <a:lnTo>
                    <a:pt x="335" y="3136"/>
                  </a:lnTo>
                  <a:cubicBezTo>
                    <a:pt x="201" y="3136"/>
                    <a:pt x="101" y="3236"/>
                    <a:pt x="34" y="3336"/>
                  </a:cubicBezTo>
                  <a:lnTo>
                    <a:pt x="34" y="3403"/>
                  </a:lnTo>
                  <a:lnTo>
                    <a:pt x="34" y="3470"/>
                  </a:lnTo>
                  <a:cubicBezTo>
                    <a:pt x="34" y="3503"/>
                    <a:pt x="1" y="3503"/>
                    <a:pt x="1" y="3536"/>
                  </a:cubicBezTo>
                  <a:cubicBezTo>
                    <a:pt x="1" y="4037"/>
                    <a:pt x="34" y="4604"/>
                    <a:pt x="34" y="5104"/>
                  </a:cubicBezTo>
                  <a:cubicBezTo>
                    <a:pt x="34" y="5271"/>
                    <a:pt x="134" y="5371"/>
                    <a:pt x="301" y="5371"/>
                  </a:cubicBezTo>
                  <a:cubicBezTo>
                    <a:pt x="468" y="5371"/>
                    <a:pt x="601" y="5271"/>
                    <a:pt x="601" y="5138"/>
                  </a:cubicBezTo>
                  <a:cubicBezTo>
                    <a:pt x="601" y="4837"/>
                    <a:pt x="601" y="4537"/>
                    <a:pt x="535" y="4270"/>
                  </a:cubicBezTo>
                  <a:lnTo>
                    <a:pt x="535" y="4270"/>
                  </a:lnTo>
                  <a:cubicBezTo>
                    <a:pt x="1302" y="5104"/>
                    <a:pt x="2002" y="5938"/>
                    <a:pt x="2770" y="6705"/>
                  </a:cubicBezTo>
                  <a:cubicBezTo>
                    <a:pt x="2670" y="6839"/>
                    <a:pt x="2636" y="7006"/>
                    <a:pt x="2636" y="7172"/>
                  </a:cubicBezTo>
                  <a:cubicBezTo>
                    <a:pt x="2603" y="7706"/>
                    <a:pt x="3003" y="8173"/>
                    <a:pt x="3537" y="8206"/>
                  </a:cubicBezTo>
                  <a:cubicBezTo>
                    <a:pt x="3576" y="8211"/>
                    <a:pt x="3614" y="8213"/>
                    <a:pt x="3651" y="8213"/>
                  </a:cubicBezTo>
                  <a:cubicBezTo>
                    <a:pt x="4162" y="8213"/>
                    <a:pt x="4542" y="7803"/>
                    <a:pt x="4604" y="7306"/>
                  </a:cubicBezTo>
                  <a:cubicBezTo>
                    <a:pt x="4638" y="6939"/>
                    <a:pt x="4437" y="6539"/>
                    <a:pt x="4104" y="6405"/>
                  </a:cubicBezTo>
                  <a:lnTo>
                    <a:pt x="4104" y="1068"/>
                  </a:lnTo>
                  <a:cubicBezTo>
                    <a:pt x="4304" y="1335"/>
                    <a:pt x="4504" y="1602"/>
                    <a:pt x="4704" y="1902"/>
                  </a:cubicBezTo>
                  <a:cubicBezTo>
                    <a:pt x="4771" y="1969"/>
                    <a:pt x="4804" y="2002"/>
                    <a:pt x="4871" y="2002"/>
                  </a:cubicBezTo>
                  <a:cubicBezTo>
                    <a:pt x="4971" y="2002"/>
                    <a:pt x="5038" y="2002"/>
                    <a:pt x="5105" y="1969"/>
                  </a:cubicBezTo>
                  <a:cubicBezTo>
                    <a:pt x="5171" y="1935"/>
                    <a:pt x="5205" y="1835"/>
                    <a:pt x="5205" y="1802"/>
                  </a:cubicBezTo>
                  <a:cubicBezTo>
                    <a:pt x="5438" y="1769"/>
                    <a:pt x="5438" y="1635"/>
                    <a:pt x="5371" y="1602"/>
                  </a:cubicBezTo>
                  <a:cubicBezTo>
                    <a:pt x="5005" y="1101"/>
                    <a:pt x="4671" y="634"/>
                    <a:pt x="4304" y="134"/>
                  </a:cubicBezTo>
                  <a:cubicBezTo>
                    <a:pt x="4271" y="67"/>
                    <a:pt x="4204" y="1"/>
                    <a:pt x="4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9"/>
            <p:cNvSpPr/>
            <p:nvPr/>
          </p:nvSpPr>
          <p:spPr>
            <a:xfrm>
              <a:off x="2905475" y="2818288"/>
              <a:ext cx="75925" cy="49225"/>
            </a:xfrm>
            <a:custGeom>
              <a:avLst/>
              <a:gdLst/>
              <a:ahLst/>
              <a:cxnLst/>
              <a:rect l="l" t="t" r="r" b="b"/>
              <a:pathLst>
                <a:path w="3037" h="1969" extrusionOk="0">
                  <a:moveTo>
                    <a:pt x="1669" y="0"/>
                  </a:moveTo>
                  <a:cubicBezTo>
                    <a:pt x="1568" y="0"/>
                    <a:pt x="1468" y="0"/>
                    <a:pt x="1335" y="34"/>
                  </a:cubicBezTo>
                  <a:cubicBezTo>
                    <a:pt x="1035" y="67"/>
                    <a:pt x="801" y="201"/>
                    <a:pt x="568" y="301"/>
                  </a:cubicBezTo>
                  <a:cubicBezTo>
                    <a:pt x="434" y="401"/>
                    <a:pt x="368" y="468"/>
                    <a:pt x="301" y="601"/>
                  </a:cubicBezTo>
                  <a:cubicBezTo>
                    <a:pt x="234" y="634"/>
                    <a:pt x="201" y="734"/>
                    <a:pt x="167" y="768"/>
                  </a:cubicBezTo>
                  <a:lnTo>
                    <a:pt x="34" y="1035"/>
                  </a:lnTo>
                  <a:cubicBezTo>
                    <a:pt x="1" y="1135"/>
                    <a:pt x="1" y="1268"/>
                    <a:pt x="1" y="1402"/>
                  </a:cubicBezTo>
                  <a:cubicBezTo>
                    <a:pt x="1" y="1535"/>
                    <a:pt x="67" y="1602"/>
                    <a:pt x="167" y="1735"/>
                  </a:cubicBezTo>
                  <a:cubicBezTo>
                    <a:pt x="234" y="1802"/>
                    <a:pt x="334" y="1869"/>
                    <a:pt x="434" y="1902"/>
                  </a:cubicBezTo>
                  <a:cubicBezTo>
                    <a:pt x="568" y="1935"/>
                    <a:pt x="735" y="1969"/>
                    <a:pt x="835" y="1969"/>
                  </a:cubicBezTo>
                  <a:lnTo>
                    <a:pt x="1035" y="1969"/>
                  </a:lnTo>
                  <a:cubicBezTo>
                    <a:pt x="1235" y="1969"/>
                    <a:pt x="1402" y="1935"/>
                    <a:pt x="1635" y="1902"/>
                  </a:cubicBezTo>
                  <a:cubicBezTo>
                    <a:pt x="1969" y="1835"/>
                    <a:pt x="2269" y="1602"/>
                    <a:pt x="2569" y="1368"/>
                  </a:cubicBezTo>
                  <a:cubicBezTo>
                    <a:pt x="2703" y="1235"/>
                    <a:pt x="2869" y="1101"/>
                    <a:pt x="3003" y="901"/>
                  </a:cubicBezTo>
                  <a:cubicBezTo>
                    <a:pt x="3036" y="868"/>
                    <a:pt x="3036" y="768"/>
                    <a:pt x="3036" y="734"/>
                  </a:cubicBezTo>
                  <a:cubicBezTo>
                    <a:pt x="3036" y="701"/>
                    <a:pt x="3003" y="668"/>
                    <a:pt x="2969" y="601"/>
                  </a:cubicBezTo>
                  <a:cubicBezTo>
                    <a:pt x="2969" y="568"/>
                    <a:pt x="2903" y="468"/>
                    <a:pt x="2869" y="468"/>
                  </a:cubicBezTo>
                  <a:cubicBezTo>
                    <a:pt x="2703" y="267"/>
                    <a:pt x="2469" y="134"/>
                    <a:pt x="2169" y="67"/>
                  </a:cubicBezTo>
                  <a:cubicBezTo>
                    <a:pt x="2035" y="0"/>
                    <a:pt x="1869" y="0"/>
                    <a:pt x="1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2867125" y="2759913"/>
              <a:ext cx="126775" cy="112600"/>
            </a:xfrm>
            <a:custGeom>
              <a:avLst/>
              <a:gdLst/>
              <a:ahLst/>
              <a:cxnLst/>
              <a:rect l="l" t="t" r="r" b="b"/>
              <a:pathLst>
                <a:path w="5071" h="4504" extrusionOk="0">
                  <a:moveTo>
                    <a:pt x="3336" y="2569"/>
                  </a:moveTo>
                  <a:cubicBezTo>
                    <a:pt x="3436" y="2569"/>
                    <a:pt x="3603" y="2602"/>
                    <a:pt x="3736" y="2636"/>
                  </a:cubicBezTo>
                  <a:cubicBezTo>
                    <a:pt x="3870" y="2702"/>
                    <a:pt x="4003" y="2736"/>
                    <a:pt x="4070" y="2803"/>
                  </a:cubicBezTo>
                  <a:cubicBezTo>
                    <a:pt x="4170" y="2869"/>
                    <a:pt x="4237" y="2936"/>
                    <a:pt x="4270" y="3036"/>
                  </a:cubicBezTo>
                  <a:lnTo>
                    <a:pt x="4337" y="3069"/>
                  </a:lnTo>
                  <a:lnTo>
                    <a:pt x="4270" y="3103"/>
                  </a:lnTo>
                  <a:lnTo>
                    <a:pt x="4203" y="3236"/>
                  </a:lnTo>
                  <a:cubicBezTo>
                    <a:pt x="4103" y="3370"/>
                    <a:pt x="4003" y="3536"/>
                    <a:pt x="3870" y="3603"/>
                  </a:cubicBezTo>
                  <a:lnTo>
                    <a:pt x="3503" y="3870"/>
                  </a:lnTo>
                  <a:cubicBezTo>
                    <a:pt x="3369" y="3903"/>
                    <a:pt x="3203" y="4003"/>
                    <a:pt x="3069" y="4003"/>
                  </a:cubicBezTo>
                  <a:cubicBezTo>
                    <a:pt x="3002" y="4037"/>
                    <a:pt x="2869" y="4037"/>
                    <a:pt x="2736" y="4037"/>
                  </a:cubicBezTo>
                  <a:lnTo>
                    <a:pt x="2535" y="4037"/>
                  </a:lnTo>
                  <a:cubicBezTo>
                    <a:pt x="2335" y="4037"/>
                    <a:pt x="2168" y="4003"/>
                    <a:pt x="2002" y="3903"/>
                  </a:cubicBezTo>
                  <a:cubicBezTo>
                    <a:pt x="1868" y="3870"/>
                    <a:pt x="1768" y="3837"/>
                    <a:pt x="1668" y="3737"/>
                  </a:cubicBezTo>
                  <a:cubicBezTo>
                    <a:pt x="1668" y="3670"/>
                    <a:pt x="1701" y="3570"/>
                    <a:pt x="1735" y="3536"/>
                  </a:cubicBezTo>
                  <a:cubicBezTo>
                    <a:pt x="1768" y="3403"/>
                    <a:pt x="1802" y="3336"/>
                    <a:pt x="1902" y="3203"/>
                  </a:cubicBezTo>
                  <a:cubicBezTo>
                    <a:pt x="1968" y="3103"/>
                    <a:pt x="2035" y="3036"/>
                    <a:pt x="2102" y="2936"/>
                  </a:cubicBezTo>
                  <a:cubicBezTo>
                    <a:pt x="2202" y="2869"/>
                    <a:pt x="2335" y="2769"/>
                    <a:pt x="2435" y="2736"/>
                  </a:cubicBezTo>
                  <a:cubicBezTo>
                    <a:pt x="2569" y="2702"/>
                    <a:pt x="2702" y="2669"/>
                    <a:pt x="2869" y="2602"/>
                  </a:cubicBezTo>
                  <a:cubicBezTo>
                    <a:pt x="2936" y="2602"/>
                    <a:pt x="3069" y="2569"/>
                    <a:pt x="3169" y="2569"/>
                  </a:cubicBezTo>
                  <a:close/>
                  <a:moveTo>
                    <a:pt x="3836" y="0"/>
                  </a:moveTo>
                  <a:cubicBezTo>
                    <a:pt x="3736" y="0"/>
                    <a:pt x="3703" y="0"/>
                    <a:pt x="3569" y="34"/>
                  </a:cubicBezTo>
                  <a:cubicBezTo>
                    <a:pt x="3369" y="67"/>
                    <a:pt x="3169" y="201"/>
                    <a:pt x="2936" y="434"/>
                  </a:cubicBezTo>
                  <a:cubicBezTo>
                    <a:pt x="2869" y="534"/>
                    <a:pt x="2836" y="601"/>
                    <a:pt x="2736" y="668"/>
                  </a:cubicBezTo>
                  <a:cubicBezTo>
                    <a:pt x="2669" y="768"/>
                    <a:pt x="2535" y="901"/>
                    <a:pt x="2435" y="1001"/>
                  </a:cubicBezTo>
                  <a:cubicBezTo>
                    <a:pt x="2369" y="1001"/>
                    <a:pt x="2335" y="1035"/>
                    <a:pt x="2269" y="1035"/>
                  </a:cubicBezTo>
                  <a:lnTo>
                    <a:pt x="2102" y="1035"/>
                  </a:lnTo>
                  <a:cubicBezTo>
                    <a:pt x="2002" y="1035"/>
                    <a:pt x="1902" y="1001"/>
                    <a:pt x="1768" y="1001"/>
                  </a:cubicBezTo>
                  <a:cubicBezTo>
                    <a:pt x="1601" y="934"/>
                    <a:pt x="1435" y="934"/>
                    <a:pt x="1234" y="934"/>
                  </a:cubicBezTo>
                  <a:lnTo>
                    <a:pt x="1201" y="934"/>
                  </a:lnTo>
                  <a:cubicBezTo>
                    <a:pt x="1068" y="934"/>
                    <a:pt x="934" y="934"/>
                    <a:pt x="834" y="1001"/>
                  </a:cubicBezTo>
                  <a:cubicBezTo>
                    <a:pt x="701" y="1035"/>
                    <a:pt x="567" y="1101"/>
                    <a:pt x="401" y="1235"/>
                  </a:cubicBezTo>
                  <a:cubicBezTo>
                    <a:pt x="334" y="1335"/>
                    <a:pt x="234" y="1435"/>
                    <a:pt x="167" y="1568"/>
                  </a:cubicBezTo>
                  <a:cubicBezTo>
                    <a:pt x="67" y="1702"/>
                    <a:pt x="34" y="1835"/>
                    <a:pt x="34" y="2002"/>
                  </a:cubicBezTo>
                  <a:cubicBezTo>
                    <a:pt x="0" y="2235"/>
                    <a:pt x="34" y="2536"/>
                    <a:pt x="167" y="2769"/>
                  </a:cubicBezTo>
                  <a:cubicBezTo>
                    <a:pt x="234" y="3036"/>
                    <a:pt x="401" y="3236"/>
                    <a:pt x="601" y="3536"/>
                  </a:cubicBezTo>
                  <a:cubicBezTo>
                    <a:pt x="767" y="3737"/>
                    <a:pt x="1001" y="3903"/>
                    <a:pt x="1268" y="4070"/>
                  </a:cubicBezTo>
                  <a:cubicBezTo>
                    <a:pt x="1501" y="4237"/>
                    <a:pt x="1735" y="4337"/>
                    <a:pt x="1935" y="4404"/>
                  </a:cubicBezTo>
                  <a:cubicBezTo>
                    <a:pt x="2135" y="4437"/>
                    <a:pt x="2402" y="4504"/>
                    <a:pt x="2635" y="4504"/>
                  </a:cubicBezTo>
                  <a:lnTo>
                    <a:pt x="2702" y="4504"/>
                  </a:lnTo>
                  <a:cubicBezTo>
                    <a:pt x="3069" y="4504"/>
                    <a:pt x="3436" y="4370"/>
                    <a:pt x="3770" y="4204"/>
                  </a:cubicBezTo>
                  <a:cubicBezTo>
                    <a:pt x="4070" y="4037"/>
                    <a:pt x="4303" y="3770"/>
                    <a:pt x="4570" y="3403"/>
                  </a:cubicBezTo>
                  <a:cubicBezTo>
                    <a:pt x="4737" y="3103"/>
                    <a:pt x="4904" y="2769"/>
                    <a:pt x="4970" y="2402"/>
                  </a:cubicBezTo>
                  <a:cubicBezTo>
                    <a:pt x="5071" y="2069"/>
                    <a:pt x="5071" y="1702"/>
                    <a:pt x="5037" y="1368"/>
                  </a:cubicBezTo>
                  <a:cubicBezTo>
                    <a:pt x="4970" y="1001"/>
                    <a:pt x="4804" y="367"/>
                    <a:pt x="4270" y="101"/>
                  </a:cubicBezTo>
                  <a:cubicBezTo>
                    <a:pt x="4137" y="67"/>
                    <a:pt x="4070" y="34"/>
                    <a:pt x="3936" y="34"/>
                  </a:cubicBezTo>
                  <a:cubicBezTo>
                    <a:pt x="4003" y="0"/>
                    <a:pt x="3936" y="0"/>
                    <a:pt x="3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2737850" y="2805788"/>
              <a:ext cx="91775" cy="84250"/>
            </a:xfrm>
            <a:custGeom>
              <a:avLst/>
              <a:gdLst/>
              <a:ahLst/>
              <a:cxnLst/>
              <a:rect l="l" t="t" r="r" b="b"/>
              <a:pathLst>
                <a:path w="3671" h="3370" extrusionOk="0">
                  <a:moveTo>
                    <a:pt x="1669" y="0"/>
                  </a:moveTo>
                  <a:cubicBezTo>
                    <a:pt x="1335" y="0"/>
                    <a:pt x="1002" y="100"/>
                    <a:pt x="701" y="334"/>
                  </a:cubicBezTo>
                  <a:cubicBezTo>
                    <a:pt x="535" y="434"/>
                    <a:pt x="401" y="567"/>
                    <a:pt x="268" y="734"/>
                  </a:cubicBezTo>
                  <a:cubicBezTo>
                    <a:pt x="201" y="867"/>
                    <a:pt x="101" y="1034"/>
                    <a:pt x="68" y="1234"/>
                  </a:cubicBezTo>
                  <a:cubicBezTo>
                    <a:pt x="1" y="1535"/>
                    <a:pt x="1" y="1868"/>
                    <a:pt x="34" y="2268"/>
                  </a:cubicBezTo>
                  <a:cubicBezTo>
                    <a:pt x="68" y="2602"/>
                    <a:pt x="201" y="2936"/>
                    <a:pt x="368" y="3269"/>
                  </a:cubicBezTo>
                  <a:cubicBezTo>
                    <a:pt x="401" y="3336"/>
                    <a:pt x="435" y="3369"/>
                    <a:pt x="501" y="3369"/>
                  </a:cubicBezTo>
                  <a:lnTo>
                    <a:pt x="568" y="3369"/>
                  </a:lnTo>
                  <a:cubicBezTo>
                    <a:pt x="668" y="3336"/>
                    <a:pt x="668" y="3236"/>
                    <a:pt x="601" y="3169"/>
                  </a:cubicBezTo>
                  <a:cubicBezTo>
                    <a:pt x="568" y="3102"/>
                    <a:pt x="568" y="3036"/>
                    <a:pt x="535" y="3002"/>
                  </a:cubicBezTo>
                  <a:cubicBezTo>
                    <a:pt x="401" y="2735"/>
                    <a:pt x="334" y="2435"/>
                    <a:pt x="268" y="2202"/>
                  </a:cubicBezTo>
                  <a:cubicBezTo>
                    <a:pt x="234" y="2002"/>
                    <a:pt x="234" y="1768"/>
                    <a:pt x="268" y="1568"/>
                  </a:cubicBezTo>
                  <a:cubicBezTo>
                    <a:pt x="268" y="1435"/>
                    <a:pt x="334" y="1268"/>
                    <a:pt x="368" y="1168"/>
                  </a:cubicBezTo>
                  <a:cubicBezTo>
                    <a:pt x="401" y="1034"/>
                    <a:pt x="501" y="934"/>
                    <a:pt x="535" y="867"/>
                  </a:cubicBezTo>
                  <a:cubicBezTo>
                    <a:pt x="601" y="767"/>
                    <a:pt x="668" y="701"/>
                    <a:pt x="768" y="601"/>
                  </a:cubicBezTo>
                  <a:cubicBezTo>
                    <a:pt x="868" y="534"/>
                    <a:pt x="1002" y="434"/>
                    <a:pt x="1102" y="400"/>
                  </a:cubicBezTo>
                  <a:cubicBezTo>
                    <a:pt x="1235" y="367"/>
                    <a:pt x="1369" y="334"/>
                    <a:pt x="1502" y="334"/>
                  </a:cubicBezTo>
                  <a:lnTo>
                    <a:pt x="1836" y="334"/>
                  </a:lnTo>
                  <a:cubicBezTo>
                    <a:pt x="1936" y="334"/>
                    <a:pt x="2036" y="367"/>
                    <a:pt x="2169" y="400"/>
                  </a:cubicBezTo>
                  <a:cubicBezTo>
                    <a:pt x="2269" y="434"/>
                    <a:pt x="2369" y="534"/>
                    <a:pt x="2503" y="567"/>
                  </a:cubicBezTo>
                  <a:cubicBezTo>
                    <a:pt x="2603" y="667"/>
                    <a:pt x="2736" y="767"/>
                    <a:pt x="2836" y="901"/>
                  </a:cubicBezTo>
                  <a:cubicBezTo>
                    <a:pt x="2936" y="1068"/>
                    <a:pt x="3036" y="1234"/>
                    <a:pt x="3103" y="1435"/>
                  </a:cubicBezTo>
                  <a:cubicBezTo>
                    <a:pt x="3203" y="1668"/>
                    <a:pt x="3270" y="1902"/>
                    <a:pt x="3337" y="2102"/>
                  </a:cubicBezTo>
                  <a:lnTo>
                    <a:pt x="3370" y="2202"/>
                  </a:lnTo>
                  <a:cubicBezTo>
                    <a:pt x="3370" y="2235"/>
                    <a:pt x="3437" y="2268"/>
                    <a:pt x="3503" y="2268"/>
                  </a:cubicBezTo>
                  <a:lnTo>
                    <a:pt x="3537" y="2268"/>
                  </a:lnTo>
                  <a:cubicBezTo>
                    <a:pt x="3570" y="2268"/>
                    <a:pt x="3603" y="2235"/>
                    <a:pt x="3603" y="2202"/>
                  </a:cubicBezTo>
                  <a:cubicBezTo>
                    <a:pt x="3603" y="2168"/>
                    <a:pt x="3670" y="2102"/>
                    <a:pt x="3603" y="2068"/>
                  </a:cubicBezTo>
                  <a:lnTo>
                    <a:pt x="3570" y="2002"/>
                  </a:lnTo>
                  <a:cubicBezTo>
                    <a:pt x="3503" y="1735"/>
                    <a:pt x="3403" y="1501"/>
                    <a:pt x="3337" y="1268"/>
                  </a:cubicBezTo>
                  <a:cubicBezTo>
                    <a:pt x="3237" y="1068"/>
                    <a:pt x="3103" y="867"/>
                    <a:pt x="2936" y="667"/>
                  </a:cubicBezTo>
                  <a:cubicBezTo>
                    <a:pt x="2669" y="267"/>
                    <a:pt x="2269" y="33"/>
                    <a:pt x="1902" y="0"/>
                  </a:cubicBezTo>
                  <a:close/>
                </a:path>
              </a:pathLst>
            </a:custGeom>
            <a:solidFill>
              <a:srgbClr val="0A4F7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3039750" y="2714038"/>
              <a:ext cx="90075" cy="78425"/>
            </a:xfrm>
            <a:custGeom>
              <a:avLst/>
              <a:gdLst/>
              <a:ahLst/>
              <a:cxnLst/>
              <a:rect l="l" t="t" r="r" b="b"/>
              <a:pathLst>
                <a:path w="3603" h="3137" extrusionOk="0">
                  <a:moveTo>
                    <a:pt x="1601" y="1"/>
                  </a:moveTo>
                  <a:cubicBezTo>
                    <a:pt x="1201" y="1"/>
                    <a:pt x="867" y="101"/>
                    <a:pt x="634" y="268"/>
                  </a:cubicBezTo>
                  <a:cubicBezTo>
                    <a:pt x="534" y="301"/>
                    <a:pt x="467" y="401"/>
                    <a:pt x="434" y="468"/>
                  </a:cubicBezTo>
                  <a:cubicBezTo>
                    <a:pt x="167" y="768"/>
                    <a:pt x="0" y="1202"/>
                    <a:pt x="0" y="1602"/>
                  </a:cubicBezTo>
                  <a:cubicBezTo>
                    <a:pt x="0" y="1802"/>
                    <a:pt x="0" y="2069"/>
                    <a:pt x="67" y="2269"/>
                  </a:cubicBezTo>
                  <a:cubicBezTo>
                    <a:pt x="134" y="2536"/>
                    <a:pt x="200" y="2736"/>
                    <a:pt x="300" y="2970"/>
                  </a:cubicBezTo>
                  <a:lnTo>
                    <a:pt x="334" y="3070"/>
                  </a:lnTo>
                  <a:cubicBezTo>
                    <a:pt x="334" y="3103"/>
                    <a:pt x="400" y="3136"/>
                    <a:pt x="467" y="3136"/>
                  </a:cubicBezTo>
                  <a:lnTo>
                    <a:pt x="501" y="3136"/>
                  </a:lnTo>
                  <a:cubicBezTo>
                    <a:pt x="567" y="3103"/>
                    <a:pt x="634" y="3036"/>
                    <a:pt x="567" y="2970"/>
                  </a:cubicBezTo>
                  <a:lnTo>
                    <a:pt x="534" y="2903"/>
                  </a:lnTo>
                  <a:cubicBezTo>
                    <a:pt x="467" y="2703"/>
                    <a:pt x="367" y="2436"/>
                    <a:pt x="334" y="2236"/>
                  </a:cubicBezTo>
                  <a:cubicBezTo>
                    <a:pt x="300" y="2036"/>
                    <a:pt x="234" y="1802"/>
                    <a:pt x="300" y="1635"/>
                  </a:cubicBezTo>
                  <a:cubicBezTo>
                    <a:pt x="300" y="1469"/>
                    <a:pt x="334" y="1302"/>
                    <a:pt x="367" y="1202"/>
                  </a:cubicBezTo>
                  <a:cubicBezTo>
                    <a:pt x="400" y="1068"/>
                    <a:pt x="467" y="968"/>
                    <a:pt x="501" y="868"/>
                  </a:cubicBezTo>
                  <a:cubicBezTo>
                    <a:pt x="534" y="768"/>
                    <a:pt x="634" y="701"/>
                    <a:pt x="701" y="601"/>
                  </a:cubicBezTo>
                  <a:cubicBezTo>
                    <a:pt x="801" y="535"/>
                    <a:pt x="867" y="468"/>
                    <a:pt x="968" y="434"/>
                  </a:cubicBezTo>
                  <a:cubicBezTo>
                    <a:pt x="1068" y="401"/>
                    <a:pt x="1168" y="368"/>
                    <a:pt x="1301" y="301"/>
                  </a:cubicBezTo>
                  <a:cubicBezTo>
                    <a:pt x="1435" y="268"/>
                    <a:pt x="1535" y="268"/>
                    <a:pt x="1635" y="268"/>
                  </a:cubicBezTo>
                  <a:lnTo>
                    <a:pt x="1668" y="268"/>
                  </a:lnTo>
                  <a:cubicBezTo>
                    <a:pt x="1801" y="268"/>
                    <a:pt x="1868" y="301"/>
                    <a:pt x="2002" y="301"/>
                  </a:cubicBezTo>
                  <a:cubicBezTo>
                    <a:pt x="2135" y="368"/>
                    <a:pt x="2202" y="401"/>
                    <a:pt x="2335" y="434"/>
                  </a:cubicBezTo>
                  <a:cubicBezTo>
                    <a:pt x="2469" y="535"/>
                    <a:pt x="2535" y="601"/>
                    <a:pt x="2635" y="701"/>
                  </a:cubicBezTo>
                  <a:cubicBezTo>
                    <a:pt x="2769" y="801"/>
                    <a:pt x="2836" y="968"/>
                    <a:pt x="2969" y="1135"/>
                  </a:cubicBezTo>
                  <a:cubicBezTo>
                    <a:pt x="3102" y="1402"/>
                    <a:pt x="3169" y="1635"/>
                    <a:pt x="3269" y="1902"/>
                  </a:cubicBezTo>
                  <a:cubicBezTo>
                    <a:pt x="3269" y="1936"/>
                    <a:pt x="3303" y="2036"/>
                    <a:pt x="3303" y="2069"/>
                  </a:cubicBezTo>
                  <a:cubicBezTo>
                    <a:pt x="3303" y="2136"/>
                    <a:pt x="3369" y="2202"/>
                    <a:pt x="3436" y="2202"/>
                  </a:cubicBezTo>
                  <a:cubicBezTo>
                    <a:pt x="3469" y="2202"/>
                    <a:pt x="3503" y="2136"/>
                    <a:pt x="3536" y="2136"/>
                  </a:cubicBezTo>
                  <a:cubicBezTo>
                    <a:pt x="3603" y="2102"/>
                    <a:pt x="3603" y="2069"/>
                    <a:pt x="3603" y="2069"/>
                  </a:cubicBezTo>
                  <a:cubicBezTo>
                    <a:pt x="3536" y="1702"/>
                    <a:pt x="3436" y="1368"/>
                    <a:pt x="3303" y="1068"/>
                  </a:cubicBezTo>
                  <a:cubicBezTo>
                    <a:pt x="3136" y="735"/>
                    <a:pt x="2936" y="434"/>
                    <a:pt x="2669" y="268"/>
                  </a:cubicBezTo>
                  <a:cubicBezTo>
                    <a:pt x="2502" y="134"/>
                    <a:pt x="2369" y="68"/>
                    <a:pt x="2202" y="34"/>
                  </a:cubicBezTo>
                  <a:cubicBezTo>
                    <a:pt x="1935" y="1"/>
                    <a:pt x="1768" y="1"/>
                    <a:pt x="1601" y="1"/>
                  </a:cubicBezTo>
                  <a:close/>
                </a:path>
              </a:pathLst>
            </a:custGeom>
            <a:solidFill>
              <a:srgbClr val="0A4F7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2670300" y="2698913"/>
              <a:ext cx="85100" cy="62700"/>
            </a:xfrm>
            <a:custGeom>
              <a:avLst/>
              <a:gdLst/>
              <a:ahLst/>
              <a:cxnLst/>
              <a:rect l="l" t="t" r="r" b="b"/>
              <a:pathLst>
                <a:path w="3404" h="2508" extrusionOk="0">
                  <a:moveTo>
                    <a:pt x="2737" y="0"/>
                  </a:moveTo>
                  <a:cubicBezTo>
                    <a:pt x="2705" y="0"/>
                    <a:pt x="2671" y="2"/>
                    <a:pt x="2636" y="5"/>
                  </a:cubicBezTo>
                  <a:cubicBezTo>
                    <a:pt x="2236" y="5"/>
                    <a:pt x="1669" y="172"/>
                    <a:pt x="1235" y="506"/>
                  </a:cubicBezTo>
                  <a:cubicBezTo>
                    <a:pt x="802" y="773"/>
                    <a:pt x="435" y="1106"/>
                    <a:pt x="268" y="1440"/>
                  </a:cubicBezTo>
                  <a:cubicBezTo>
                    <a:pt x="68" y="1773"/>
                    <a:pt x="1" y="2040"/>
                    <a:pt x="134" y="2274"/>
                  </a:cubicBezTo>
                  <a:cubicBezTo>
                    <a:pt x="268" y="2440"/>
                    <a:pt x="468" y="2507"/>
                    <a:pt x="768" y="2507"/>
                  </a:cubicBezTo>
                  <a:cubicBezTo>
                    <a:pt x="1168" y="2507"/>
                    <a:pt x="1736" y="2340"/>
                    <a:pt x="2169" y="2007"/>
                  </a:cubicBezTo>
                  <a:cubicBezTo>
                    <a:pt x="2603" y="1773"/>
                    <a:pt x="2936" y="1440"/>
                    <a:pt x="3137" y="1106"/>
                  </a:cubicBezTo>
                  <a:cubicBezTo>
                    <a:pt x="3337" y="773"/>
                    <a:pt x="3403" y="472"/>
                    <a:pt x="3270" y="272"/>
                  </a:cubicBezTo>
                  <a:cubicBezTo>
                    <a:pt x="3210" y="123"/>
                    <a:pt x="3017" y="0"/>
                    <a:pt x="2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9"/>
            <p:cNvSpPr/>
            <p:nvPr/>
          </p:nvSpPr>
          <p:spPr>
            <a:xfrm>
              <a:off x="3018050" y="2602288"/>
              <a:ext cx="92600" cy="45125"/>
            </a:xfrm>
            <a:custGeom>
              <a:avLst/>
              <a:gdLst/>
              <a:ahLst/>
              <a:cxnLst/>
              <a:rect l="l" t="t" r="r" b="b"/>
              <a:pathLst>
                <a:path w="3704" h="1805" extrusionOk="0">
                  <a:moveTo>
                    <a:pt x="1802" y="1"/>
                  </a:moveTo>
                  <a:cubicBezTo>
                    <a:pt x="801" y="68"/>
                    <a:pt x="1" y="535"/>
                    <a:pt x="34" y="1035"/>
                  </a:cubicBezTo>
                  <a:cubicBezTo>
                    <a:pt x="66" y="1481"/>
                    <a:pt x="735" y="1805"/>
                    <a:pt x="1579" y="1805"/>
                  </a:cubicBezTo>
                  <a:cubicBezTo>
                    <a:pt x="1619" y="1805"/>
                    <a:pt x="1661" y="1804"/>
                    <a:pt x="1702" y="1802"/>
                  </a:cubicBezTo>
                  <a:lnTo>
                    <a:pt x="1969" y="1802"/>
                  </a:lnTo>
                  <a:cubicBezTo>
                    <a:pt x="2469" y="1736"/>
                    <a:pt x="2870" y="1635"/>
                    <a:pt x="3203" y="1402"/>
                  </a:cubicBezTo>
                  <a:cubicBezTo>
                    <a:pt x="3537" y="1202"/>
                    <a:pt x="3704" y="1002"/>
                    <a:pt x="3704" y="735"/>
                  </a:cubicBezTo>
                  <a:cubicBezTo>
                    <a:pt x="3670" y="335"/>
                    <a:pt x="2970" y="1"/>
                    <a:pt x="20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4" name="Google Shape;564;p39"/>
          <p:cNvGrpSpPr/>
          <p:nvPr/>
        </p:nvGrpSpPr>
        <p:grpSpPr>
          <a:xfrm rot="-544829" flipH="1">
            <a:off x="366370" y="3088686"/>
            <a:ext cx="322982" cy="326452"/>
            <a:chOff x="2079900" y="3077638"/>
            <a:chExt cx="367775" cy="382800"/>
          </a:xfrm>
        </p:grpSpPr>
        <p:sp>
          <p:nvSpPr>
            <p:cNvPr id="565" name="Google Shape;565;p3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" name="Google Shape;569;p39"/>
          <p:cNvGrpSpPr/>
          <p:nvPr/>
        </p:nvGrpSpPr>
        <p:grpSpPr>
          <a:xfrm rot="-1765296">
            <a:off x="7445606" y="192811"/>
            <a:ext cx="661771" cy="680768"/>
            <a:chOff x="2510200" y="3361463"/>
            <a:chExt cx="488700" cy="510950"/>
          </a:xfrm>
        </p:grpSpPr>
        <p:sp>
          <p:nvSpPr>
            <p:cNvPr id="570" name="Google Shape;570;p39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574;p39"/>
          <p:cNvGrpSpPr/>
          <p:nvPr/>
        </p:nvGrpSpPr>
        <p:grpSpPr>
          <a:xfrm rot="632919">
            <a:off x="8039421" y="852037"/>
            <a:ext cx="641652" cy="668105"/>
            <a:chOff x="2079900" y="3077638"/>
            <a:chExt cx="367775" cy="382800"/>
          </a:xfrm>
        </p:grpSpPr>
        <p:sp>
          <p:nvSpPr>
            <p:cNvPr id="575" name="Google Shape;575;p3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" name="Google Shape;579;p39"/>
          <p:cNvGrpSpPr/>
          <p:nvPr/>
        </p:nvGrpSpPr>
        <p:grpSpPr>
          <a:xfrm rot="-148811" flipH="1">
            <a:off x="1793990" y="4411704"/>
            <a:ext cx="371396" cy="375435"/>
            <a:chOff x="2079900" y="3077638"/>
            <a:chExt cx="367775" cy="382800"/>
          </a:xfrm>
        </p:grpSpPr>
        <p:sp>
          <p:nvSpPr>
            <p:cNvPr id="580" name="Google Shape;580;p3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4" name="Google Shape;584;p39"/>
          <p:cNvSpPr txBox="1">
            <a:spLocks noGrp="1"/>
          </p:cNvSpPr>
          <p:nvPr>
            <p:ph type="subTitle" idx="1"/>
          </p:nvPr>
        </p:nvSpPr>
        <p:spPr>
          <a:xfrm>
            <a:off x="1863000" y="1036316"/>
            <a:ext cx="5418000" cy="2608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Selain dua akar tersebut, ada juga beberapa akar khusus yang dimiliki oleh tumbuhan lain.</a:t>
            </a:r>
            <a:endParaRPr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40"/>
          <p:cNvSpPr txBox="1">
            <a:spLocks noGrp="1"/>
          </p:cNvSpPr>
          <p:nvPr>
            <p:ph type="ctrTitle" idx="2"/>
          </p:nvPr>
        </p:nvSpPr>
        <p:spPr>
          <a:xfrm>
            <a:off x="194434" y="634125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Akar Gantung</a:t>
            </a:r>
            <a:endParaRPr dirty="0"/>
          </a:p>
        </p:txBody>
      </p:sp>
      <p:grpSp>
        <p:nvGrpSpPr>
          <p:cNvPr id="603" name="Google Shape;603;p40"/>
          <p:cNvGrpSpPr/>
          <p:nvPr/>
        </p:nvGrpSpPr>
        <p:grpSpPr>
          <a:xfrm>
            <a:off x="997086" y="174200"/>
            <a:ext cx="348600" cy="348600"/>
            <a:chOff x="3191072" y="2571383"/>
            <a:chExt cx="348600" cy="348600"/>
          </a:xfrm>
        </p:grpSpPr>
        <p:sp>
          <p:nvSpPr>
            <p:cNvPr id="604" name="Google Shape;604;p40"/>
            <p:cNvSpPr/>
            <p:nvPr/>
          </p:nvSpPr>
          <p:spPr>
            <a:xfrm>
              <a:off x="3191072" y="2571383"/>
              <a:ext cx="348600" cy="3486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4000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248076" y="2662896"/>
              <a:ext cx="234596" cy="165568"/>
            </a:xfrm>
            <a:custGeom>
              <a:avLst/>
              <a:gdLst/>
              <a:ahLst/>
              <a:cxnLst/>
              <a:rect l="l" t="t" r="r" b="b"/>
              <a:pathLst>
                <a:path w="13335" h="9986" extrusionOk="0">
                  <a:moveTo>
                    <a:pt x="11960" y="0"/>
                  </a:moveTo>
                  <a:cubicBezTo>
                    <a:pt x="11742" y="0"/>
                    <a:pt x="11517" y="88"/>
                    <a:pt x="11318" y="297"/>
                  </a:cubicBezTo>
                  <a:cubicBezTo>
                    <a:pt x="8973" y="2774"/>
                    <a:pt x="6615" y="5250"/>
                    <a:pt x="4270" y="7739"/>
                  </a:cubicBezTo>
                  <a:cubicBezTo>
                    <a:pt x="3448" y="7131"/>
                    <a:pt x="2615" y="6512"/>
                    <a:pt x="1793" y="5905"/>
                  </a:cubicBezTo>
                  <a:cubicBezTo>
                    <a:pt x="1620" y="5777"/>
                    <a:pt x="1447" y="5721"/>
                    <a:pt x="1285" y="5721"/>
                  </a:cubicBezTo>
                  <a:cubicBezTo>
                    <a:pt x="517" y="5721"/>
                    <a:pt x="0" y="6972"/>
                    <a:pt x="817" y="7572"/>
                  </a:cubicBezTo>
                  <a:cubicBezTo>
                    <a:pt x="1841" y="8334"/>
                    <a:pt x="2877" y="9084"/>
                    <a:pt x="3901" y="9846"/>
                  </a:cubicBezTo>
                  <a:cubicBezTo>
                    <a:pt x="4029" y="9942"/>
                    <a:pt x="4190" y="9985"/>
                    <a:pt x="4356" y="9985"/>
                  </a:cubicBezTo>
                  <a:cubicBezTo>
                    <a:pt x="4622" y="9985"/>
                    <a:pt x="4899" y="9874"/>
                    <a:pt x="5068" y="9691"/>
                  </a:cubicBezTo>
                  <a:cubicBezTo>
                    <a:pt x="7604" y="7012"/>
                    <a:pt x="10140" y="4333"/>
                    <a:pt x="12676" y="1654"/>
                  </a:cubicBezTo>
                  <a:cubicBezTo>
                    <a:pt x="13335" y="968"/>
                    <a:pt x="12685" y="0"/>
                    <a:pt x="11960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615" name="Google Shape;615;p40"/>
          <p:cNvGrpSpPr/>
          <p:nvPr/>
        </p:nvGrpSpPr>
        <p:grpSpPr>
          <a:xfrm rot="-148811" flipH="1">
            <a:off x="617740" y="4411704"/>
            <a:ext cx="371396" cy="375435"/>
            <a:chOff x="2079900" y="3077638"/>
            <a:chExt cx="367775" cy="382800"/>
          </a:xfrm>
        </p:grpSpPr>
        <p:sp>
          <p:nvSpPr>
            <p:cNvPr id="616" name="Google Shape;616;p40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0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0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0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40"/>
          <p:cNvGrpSpPr/>
          <p:nvPr/>
        </p:nvGrpSpPr>
        <p:grpSpPr>
          <a:xfrm rot="148811">
            <a:off x="8174552" y="998366"/>
            <a:ext cx="371396" cy="375435"/>
            <a:chOff x="2079900" y="3077638"/>
            <a:chExt cx="367775" cy="382800"/>
          </a:xfrm>
        </p:grpSpPr>
        <p:sp>
          <p:nvSpPr>
            <p:cNvPr id="621" name="Google Shape;621;p40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0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0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0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470AB09-AF1E-42EC-86A5-4AB769A47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434" y="2241367"/>
            <a:ext cx="1807291" cy="657600"/>
          </a:xfrm>
        </p:spPr>
        <p:txBody>
          <a:bodyPr/>
          <a:lstStyle/>
          <a:p>
            <a:pPr marL="88900" indent="0"/>
            <a:r>
              <a:rPr lang="en-US" b="1" dirty="0" err="1">
                <a:latin typeface="Comic Sans MS" panose="030F0702030302020204" pitchFamily="66" charset="0"/>
              </a:rPr>
              <a:t>Akar</a:t>
            </a:r>
            <a:r>
              <a:rPr lang="en-US" b="1" dirty="0">
                <a:latin typeface="Comic Sans MS" panose="030F0702030302020204" pitchFamily="66" charset="0"/>
              </a:rPr>
              <a:t> pada </a:t>
            </a:r>
            <a:r>
              <a:rPr lang="en-US" b="1" dirty="0" err="1">
                <a:latin typeface="Comic Sans MS" panose="030F0702030302020204" pitchFamily="66" charset="0"/>
              </a:rPr>
              <a:t>pohon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beringin</a:t>
            </a:r>
            <a:endParaRPr lang="en-ID" b="1" dirty="0">
              <a:latin typeface="Comic Sans MS" panose="030F0702030302020204" pitchFamily="66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548E6303-B930-4965-B853-75F35079D20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231" y="988530"/>
            <a:ext cx="1210310" cy="11525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9" name="Google Shape;590;p40">
            <a:extLst>
              <a:ext uri="{FF2B5EF4-FFF2-40B4-BE49-F238E27FC236}">
                <a16:creationId xmlns:a16="http://schemas.microsoft.com/office/drawing/2014/main" xmlns="" id="{CFD81B9D-EADD-42F0-AB13-0A379C34B50B}"/>
              </a:ext>
            </a:extLst>
          </p:cNvPr>
          <p:cNvSpPr txBox="1">
            <a:spLocks/>
          </p:cNvSpPr>
          <p:nvPr/>
        </p:nvSpPr>
        <p:spPr>
          <a:xfrm>
            <a:off x="2528374" y="2426680"/>
            <a:ext cx="22860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Fredoka One"/>
              <a:buNone/>
              <a:defRPr sz="23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ID" dirty="0" err="1"/>
              <a:t>Akar</a:t>
            </a:r>
            <a:r>
              <a:rPr lang="en-ID" dirty="0"/>
              <a:t> </a:t>
            </a:r>
            <a:r>
              <a:rPr lang="en-ID" dirty="0" err="1"/>
              <a:t>Tunjang</a:t>
            </a:r>
            <a:endParaRPr lang="en-ID" dirty="0"/>
          </a:p>
        </p:txBody>
      </p:sp>
      <p:grpSp>
        <p:nvGrpSpPr>
          <p:cNvPr id="60" name="Google Shape;603;p40">
            <a:extLst>
              <a:ext uri="{FF2B5EF4-FFF2-40B4-BE49-F238E27FC236}">
                <a16:creationId xmlns:a16="http://schemas.microsoft.com/office/drawing/2014/main" xmlns="" id="{272E5B9F-EF75-4934-AB60-7A2C85C4BD15}"/>
              </a:ext>
            </a:extLst>
          </p:cNvPr>
          <p:cNvGrpSpPr/>
          <p:nvPr/>
        </p:nvGrpSpPr>
        <p:grpSpPr>
          <a:xfrm>
            <a:off x="3441192" y="1966755"/>
            <a:ext cx="348600" cy="348600"/>
            <a:chOff x="3191072" y="2571383"/>
            <a:chExt cx="348600" cy="348600"/>
          </a:xfrm>
        </p:grpSpPr>
        <p:sp>
          <p:nvSpPr>
            <p:cNvPr id="61" name="Google Shape;604;p40">
              <a:extLst>
                <a:ext uri="{FF2B5EF4-FFF2-40B4-BE49-F238E27FC236}">
                  <a16:creationId xmlns:a16="http://schemas.microsoft.com/office/drawing/2014/main" xmlns="" id="{5EDD9F9B-6CD8-457E-BC98-98A2B256ADEC}"/>
                </a:ext>
              </a:extLst>
            </p:cNvPr>
            <p:cNvSpPr/>
            <p:nvPr/>
          </p:nvSpPr>
          <p:spPr>
            <a:xfrm>
              <a:off x="3191072" y="2571383"/>
              <a:ext cx="348600" cy="3486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4000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62" name="Google Shape;605;p40">
              <a:extLst>
                <a:ext uri="{FF2B5EF4-FFF2-40B4-BE49-F238E27FC236}">
                  <a16:creationId xmlns:a16="http://schemas.microsoft.com/office/drawing/2014/main" xmlns="" id="{1877E3F2-96C2-48E5-A114-5411E2C0A66B}"/>
                </a:ext>
              </a:extLst>
            </p:cNvPr>
            <p:cNvSpPr/>
            <p:nvPr/>
          </p:nvSpPr>
          <p:spPr>
            <a:xfrm>
              <a:off x="3248076" y="2662896"/>
              <a:ext cx="234596" cy="165568"/>
            </a:xfrm>
            <a:custGeom>
              <a:avLst/>
              <a:gdLst/>
              <a:ahLst/>
              <a:cxnLst/>
              <a:rect l="l" t="t" r="r" b="b"/>
              <a:pathLst>
                <a:path w="13335" h="9986" extrusionOk="0">
                  <a:moveTo>
                    <a:pt x="11960" y="0"/>
                  </a:moveTo>
                  <a:cubicBezTo>
                    <a:pt x="11742" y="0"/>
                    <a:pt x="11517" y="88"/>
                    <a:pt x="11318" y="297"/>
                  </a:cubicBezTo>
                  <a:cubicBezTo>
                    <a:pt x="8973" y="2774"/>
                    <a:pt x="6615" y="5250"/>
                    <a:pt x="4270" y="7739"/>
                  </a:cubicBezTo>
                  <a:cubicBezTo>
                    <a:pt x="3448" y="7131"/>
                    <a:pt x="2615" y="6512"/>
                    <a:pt x="1793" y="5905"/>
                  </a:cubicBezTo>
                  <a:cubicBezTo>
                    <a:pt x="1620" y="5777"/>
                    <a:pt x="1447" y="5721"/>
                    <a:pt x="1285" y="5721"/>
                  </a:cubicBezTo>
                  <a:cubicBezTo>
                    <a:pt x="517" y="5721"/>
                    <a:pt x="0" y="6972"/>
                    <a:pt x="817" y="7572"/>
                  </a:cubicBezTo>
                  <a:cubicBezTo>
                    <a:pt x="1841" y="8334"/>
                    <a:pt x="2877" y="9084"/>
                    <a:pt x="3901" y="9846"/>
                  </a:cubicBezTo>
                  <a:cubicBezTo>
                    <a:pt x="4029" y="9942"/>
                    <a:pt x="4190" y="9985"/>
                    <a:pt x="4356" y="9985"/>
                  </a:cubicBezTo>
                  <a:cubicBezTo>
                    <a:pt x="4622" y="9985"/>
                    <a:pt x="4899" y="9874"/>
                    <a:pt x="5068" y="9691"/>
                  </a:cubicBezTo>
                  <a:cubicBezTo>
                    <a:pt x="7604" y="7012"/>
                    <a:pt x="10140" y="4333"/>
                    <a:pt x="12676" y="1654"/>
                  </a:cubicBezTo>
                  <a:cubicBezTo>
                    <a:pt x="13335" y="968"/>
                    <a:pt x="12685" y="0"/>
                    <a:pt x="11960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63" name="Subtitle 2">
            <a:extLst>
              <a:ext uri="{FF2B5EF4-FFF2-40B4-BE49-F238E27FC236}">
                <a16:creationId xmlns:a16="http://schemas.microsoft.com/office/drawing/2014/main" xmlns="" id="{59525C9D-A59C-470C-BAE3-AA4D9AF12EBE}"/>
              </a:ext>
            </a:extLst>
          </p:cNvPr>
          <p:cNvSpPr txBox="1">
            <a:spLocks/>
          </p:cNvSpPr>
          <p:nvPr/>
        </p:nvSpPr>
        <p:spPr>
          <a:xfrm>
            <a:off x="2528374" y="4033922"/>
            <a:ext cx="1807291" cy="84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88900" indent="0"/>
            <a:r>
              <a:rPr lang="en-US" b="1">
                <a:latin typeface="Comic Sans MS" panose="030F0702030302020204" pitchFamily="66" charset="0"/>
              </a:rPr>
              <a:t>Akar pada tanaman bakau dan pandan</a:t>
            </a:r>
            <a:endParaRPr lang="en-ID" b="1" dirty="0">
              <a:latin typeface="Comic Sans MS" panose="030F0702030302020204" pitchFamily="66" charset="0"/>
            </a:endParaRPr>
          </a:p>
        </p:txBody>
      </p:sp>
      <p:pic>
        <p:nvPicPr>
          <p:cNvPr id="2049" name="Picture 3">
            <a:extLst>
              <a:ext uri="{FF2B5EF4-FFF2-40B4-BE49-F238E27FC236}">
                <a16:creationId xmlns:a16="http://schemas.microsoft.com/office/drawing/2014/main" xmlns="" id="{49785BB7-6C58-4264-AA5C-6C2B5AD0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793" y="2863086"/>
            <a:ext cx="1238250" cy="12668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F272B6E5-5D57-4030-99E3-49A02CD1A1CA}"/>
              </a:ext>
            </a:extLst>
          </p:cNvPr>
          <p:cNvSpPr txBox="1">
            <a:spLocks/>
          </p:cNvSpPr>
          <p:nvPr/>
        </p:nvSpPr>
        <p:spPr>
          <a:xfrm>
            <a:off x="736699" y="2949466"/>
            <a:ext cx="2163961" cy="154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88900" indent="0"/>
            <a:r>
              <a:rPr lang="en-US" b="1" dirty="0" err="1">
                <a:latin typeface="Comic Sans MS" panose="030F0702030302020204" pitchFamily="66" charset="0"/>
              </a:rPr>
              <a:t>Akar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tunjang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berguna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untuk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menopang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tegaknya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batang</a:t>
            </a:r>
            <a:r>
              <a:rPr lang="en-US" b="1" dirty="0">
                <a:latin typeface="Comic Sans MS" panose="030F0702030302020204" pitchFamily="66" charset="0"/>
              </a:rPr>
              <a:t> agar </a:t>
            </a:r>
            <a:r>
              <a:rPr lang="en-US" b="1" dirty="0" err="1">
                <a:latin typeface="Comic Sans MS" panose="030F0702030302020204" pitchFamily="66" charset="0"/>
              </a:rPr>
              <a:t>tidak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roboh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endParaRPr lang="en-ID" b="1" dirty="0">
              <a:latin typeface="Comic Sans MS" panose="030F0702030302020204" pitchFamily="66" charset="0"/>
            </a:endParaRPr>
          </a:p>
        </p:txBody>
      </p:sp>
      <p:sp>
        <p:nvSpPr>
          <p:cNvPr id="28" name="Google Shape;590;p40">
            <a:extLst>
              <a:ext uri="{FF2B5EF4-FFF2-40B4-BE49-F238E27FC236}">
                <a16:creationId xmlns:a16="http://schemas.microsoft.com/office/drawing/2014/main" xmlns="" id="{07A463BE-F1B3-49FE-BAD4-F74E4E2A59B1}"/>
              </a:ext>
            </a:extLst>
          </p:cNvPr>
          <p:cNvSpPr txBox="1">
            <a:spLocks/>
          </p:cNvSpPr>
          <p:nvPr/>
        </p:nvSpPr>
        <p:spPr>
          <a:xfrm>
            <a:off x="4772083" y="687139"/>
            <a:ext cx="22860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Fredoka One"/>
              <a:buNone/>
              <a:defRPr sz="23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ID" dirty="0" err="1"/>
              <a:t>Akar</a:t>
            </a:r>
            <a:r>
              <a:rPr lang="en-ID" dirty="0"/>
              <a:t> Napas</a:t>
            </a:r>
          </a:p>
        </p:txBody>
      </p:sp>
      <p:grpSp>
        <p:nvGrpSpPr>
          <p:cNvPr id="29" name="Google Shape;603;p40">
            <a:extLst>
              <a:ext uri="{FF2B5EF4-FFF2-40B4-BE49-F238E27FC236}">
                <a16:creationId xmlns:a16="http://schemas.microsoft.com/office/drawing/2014/main" xmlns="" id="{87D987DA-CF56-434A-89C7-156F71C1EF81}"/>
              </a:ext>
            </a:extLst>
          </p:cNvPr>
          <p:cNvGrpSpPr/>
          <p:nvPr/>
        </p:nvGrpSpPr>
        <p:grpSpPr>
          <a:xfrm>
            <a:off x="5574735" y="227214"/>
            <a:ext cx="348600" cy="348600"/>
            <a:chOff x="3191072" y="2571383"/>
            <a:chExt cx="348600" cy="348600"/>
          </a:xfrm>
        </p:grpSpPr>
        <p:sp>
          <p:nvSpPr>
            <p:cNvPr id="30" name="Google Shape;604;p40">
              <a:extLst>
                <a:ext uri="{FF2B5EF4-FFF2-40B4-BE49-F238E27FC236}">
                  <a16:creationId xmlns:a16="http://schemas.microsoft.com/office/drawing/2014/main" xmlns="" id="{2D969FC9-A5AD-4B32-9639-AAB1D0CF79DF}"/>
                </a:ext>
              </a:extLst>
            </p:cNvPr>
            <p:cNvSpPr/>
            <p:nvPr/>
          </p:nvSpPr>
          <p:spPr>
            <a:xfrm>
              <a:off x="3191072" y="2571383"/>
              <a:ext cx="348600" cy="3486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4000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31" name="Google Shape;605;p40">
              <a:extLst>
                <a:ext uri="{FF2B5EF4-FFF2-40B4-BE49-F238E27FC236}">
                  <a16:creationId xmlns:a16="http://schemas.microsoft.com/office/drawing/2014/main" xmlns="" id="{A4BBC55D-95B8-4A62-99F5-225786A17812}"/>
                </a:ext>
              </a:extLst>
            </p:cNvPr>
            <p:cNvSpPr/>
            <p:nvPr/>
          </p:nvSpPr>
          <p:spPr>
            <a:xfrm>
              <a:off x="3248076" y="2662896"/>
              <a:ext cx="234596" cy="165568"/>
            </a:xfrm>
            <a:custGeom>
              <a:avLst/>
              <a:gdLst/>
              <a:ahLst/>
              <a:cxnLst/>
              <a:rect l="l" t="t" r="r" b="b"/>
              <a:pathLst>
                <a:path w="13335" h="9986" extrusionOk="0">
                  <a:moveTo>
                    <a:pt x="11960" y="0"/>
                  </a:moveTo>
                  <a:cubicBezTo>
                    <a:pt x="11742" y="0"/>
                    <a:pt x="11517" y="88"/>
                    <a:pt x="11318" y="297"/>
                  </a:cubicBezTo>
                  <a:cubicBezTo>
                    <a:pt x="8973" y="2774"/>
                    <a:pt x="6615" y="5250"/>
                    <a:pt x="4270" y="7739"/>
                  </a:cubicBezTo>
                  <a:cubicBezTo>
                    <a:pt x="3448" y="7131"/>
                    <a:pt x="2615" y="6512"/>
                    <a:pt x="1793" y="5905"/>
                  </a:cubicBezTo>
                  <a:cubicBezTo>
                    <a:pt x="1620" y="5777"/>
                    <a:pt x="1447" y="5721"/>
                    <a:pt x="1285" y="5721"/>
                  </a:cubicBezTo>
                  <a:cubicBezTo>
                    <a:pt x="517" y="5721"/>
                    <a:pt x="0" y="6972"/>
                    <a:pt x="817" y="7572"/>
                  </a:cubicBezTo>
                  <a:cubicBezTo>
                    <a:pt x="1841" y="8334"/>
                    <a:pt x="2877" y="9084"/>
                    <a:pt x="3901" y="9846"/>
                  </a:cubicBezTo>
                  <a:cubicBezTo>
                    <a:pt x="4029" y="9942"/>
                    <a:pt x="4190" y="9985"/>
                    <a:pt x="4356" y="9985"/>
                  </a:cubicBezTo>
                  <a:cubicBezTo>
                    <a:pt x="4622" y="9985"/>
                    <a:pt x="4899" y="9874"/>
                    <a:pt x="5068" y="9691"/>
                  </a:cubicBezTo>
                  <a:cubicBezTo>
                    <a:pt x="7604" y="7012"/>
                    <a:pt x="10140" y="4333"/>
                    <a:pt x="12676" y="1654"/>
                  </a:cubicBezTo>
                  <a:cubicBezTo>
                    <a:pt x="13335" y="968"/>
                    <a:pt x="12685" y="0"/>
                    <a:pt x="11960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32" name="Subtitle 2">
            <a:extLst>
              <a:ext uri="{FF2B5EF4-FFF2-40B4-BE49-F238E27FC236}">
                <a16:creationId xmlns:a16="http://schemas.microsoft.com/office/drawing/2014/main" xmlns="" id="{E7538863-2E84-4BF9-AFDC-EE4A46E7C58B}"/>
              </a:ext>
            </a:extLst>
          </p:cNvPr>
          <p:cNvSpPr txBox="1">
            <a:spLocks/>
          </p:cNvSpPr>
          <p:nvPr/>
        </p:nvSpPr>
        <p:spPr>
          <a:xfrm>
            <a:off x="4903659" y="2294381"/>
            <a:ext cx="1807291" cy="84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88900" indent="0"/>
            <a:r>
              <a:rPr lang="en-US" b="1" dirty="0" err="1">
                <a:latin typeface="Comic Sans MS" panose="030F0702030302020204" pitchFamily="66" charset="0"/>
              </a:rPr>
              <a:t>Akar</a:t>
            </a:r>
            <a:r>
              <a:rPr lang="en-US" b="1" dirty="0">
                <a:latin typeface="Comic Sans MS" panose="030F0702030302020204" pitchFamily="66" charset="0"/>
              </a:rPr>
              <a:t> pada </a:t>
            </a:r>
            <a:r>
              <a:rPr lang="en-US" b="1" dirty="0" err="1">
                <a:latin typeface="Comic Sans MS" panose="030F0702030302020204" pitchFamily="66" charset="0"/>
              </a:rPr>
              <a:t>pohon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kayu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api</a:t>
            </a:r>
            <a:endParaRPr lang="en-ID" b="1" dirty="0">
              <a:latin typeface="Comic Sans MS" panose="030F0702030302020204" pitchFamily="66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D97B600-FA98-47A9-812E-045DFDAA6421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40610" y="1075760"/>
            <a:ext cx="1210309" cy="121862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2E11C34B-D7F4-4CB9-826F-993590CE82D3}"/>
              </a:ext>
            </a:extLst>
          </p:cNvPr>
          <p:cNvSpPr txBox="1">
            <a:spLocks/>
          </p:cNvSpPr>
          <p:nvPr/>
        </p:nvSpPr>
        <p:spPr>
          <a:xfrm>
            <a:off x="2267055" y="934370"/>
            <a:ext cx="2961864" cy="1218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88900" indent="0" algn="r"/>
            <a:r>
              <a:rPr lang="en-US" sz="1400" b="1" dirty="0" err="1">
                <a:latin typeface="Comic Sans MS" panose="030F0702030302020204" pitchFamily="66" charset="0"/>
              </a:rPr>
              <a:t>Akar</a:t>
            </a:r>
            <a:r>
              <a:rPr lang="en-US" sz="1400" b="1" dirty="0">
                <a:latin typeface="Comic Sans MS" panose="030F0702030302020204" pitchFamily="66" charset="0"/>
              </a:rPr>
              <a:t> napas </a:t>
            </a:r>
            <a:r>
              <a:rPr lang="en-US" sz="1400" b="1" dirty="0" err="1">
                <a:latin typeface="Comic Sans MS" panose="030F0702030302020204" pitchFamily="66" charset="0"/>
              </a:rPr>
              <a:t>tumbuh</a:t>
            </a:r>
            <a:r>
              <a:rPr lang="en-US" sz="1400" b="1" dirty="0"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latin typeface="Comic Sans MS" panose="030F0702030302020204" pitchFamily="66" charset="0"/>
              </a:rPr>
              <a:t>tegak</a:t>
            </a:r>
            <a:r>
              <a:rPr lang="en-US" sz="1400" b="1" dirty="0"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latin typeface="Comic Sans MS" panose="030F0702030302020204" pitchFamily="66" charset="0"/>
              </a:rPr>
              <a:t>lurus</a:t>
            </a:r>
            <a:r>
              <a:rPr lang="en-US" sz="1400" b="1" dirty="0"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latin typeface="Comic Sans MS" panose="030F0702030302020204" pitchFamily="66" charset="0"/>
              </a:rPr>
              <a:t>ke</a:t>
            </a:r>
            <a:r>
              <a:rPr lang="en-US" sz="1400" b="1" dirty="0"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latin typeface="Comic Sans MS" panose="030F0702030302020204" pitchFamily="66" charset="0"/>
              </a:rPr>
              <a:t>atas</a:t>
            </a:r>
            <a:r>
              <a:rPr lang="en-US" sz="1400" b="1" dirty="0"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latin typeface="Comic Sans MS" panose="030F0702030302020204" pitchFamily="66" charset="0"/>
              </a:rPr>
              <a:t>sehingga</a:t>
            </a:r>
            <a:r>
              <a:rPr lang="en-US" sz="1400" b="1" dirty="0"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latin typeface="Comic Sans MS" panose="030F0702030302020204" pitchFamily="66" charset="0"/>
              </a:rPr>
              <a:t>muncul</a:t>
            </a:r>
            <a:r>
              <a:rPr lang="en-US" sz="1400" b="1" dirty="0"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latin typeface="Comic Sans MS" panose="030F0702030302020204" pitchFamily="66" charset="0"/>
              </a:rPr>
              <a:t>dari</a:t>
            </a:r>
            <a:r>
              <a:rPr lang="en-US" sz="1400" b="1" dirty="0"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latin typeface="Comic Sans MS" panose="030F0702030302020204" pitchFamily="66" charset="0"/>
              </a:rPr>
              <a:t>tanah</a:t>
            </a:r>
            <a:r>
              <a:rPr lang="en-US" sz="1400" b="1" dirty="0">
                <a:latin typeface="Comic Sans MS" panose="030F0702030302020204" pitchFamily="66" charset="0"/>
              </a:rPr>
              <a:t>. </a:t>
            </a:r>
            <a:r>
              <a:rPr lang="en-US" sz="1400" b="1" dirty="0" err="1">
                <a:latin typeface="Comic Sans MS" panose="030F0702030302020204" pitchFamily="66" charset="0"/>
              </a:rPr>
              <a:t>Akar</a:t>
            </a:r>
            <a:r>
              <a:rPr lang="en-US" sz="1400" b="1" dirty="0">
                <a:latin typeface="Comic Sans MS" panose="030F0702030302020204" pitchFamily="66" charset="0"/>
              </a:rPr>
              <a:t> napas </a:t>
            </a:r>
            <a:r>
              <a:rPr lang="en-US" sz="1400" b="1" dirty="0" err="1">
                <a:latin typeface="Comic Sans MS" panose="030F0702030302020204" pitchFamily="66" charset="0"/>
              </a:rPr>
              <a:t>memiliki</a:t>
            </a:r>
            <a:r>
              <a:rPr lang="en-US" sz="1400" b="1" dirty="0"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latin typeface="Comic Sans MS" panose="030F0702030302020204" pitchFamily="66" charset="0"/>
              </a:rPr>
              <a:t>banyak</a:t>
            </a:r>
            <a:r>
              <a:rPr lang="en-US" sz="1400" b="1" dirty="0"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latin typeface="Comic Sans MS" panose="030F0702030302020204" pitchFamily="66" charset="0"/>
              </a:rPr>
              <a:t>celah</a:t>
            </a:r>
            <a:r>
              <a:rPr lang="en-US" sz="1400" b="1" dirty="0"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latin typeface="Comic Sans MS" panose="030F0702030302020204" pitchFamily="66" charset="0"/>
              </a:rPr>
              <a:t>untuk</a:t>
            </a:r>
            <a:r>
              <a:rPr lang="en-US" sz="1400" b="1" dirty="0"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latin typeface="Comic Sans MS" panose="030F0702030302020204" pitchFamily="66" charset="0"/>
              </a:rPr>
              <a:t>jalan</a:t>
            </a:r>
            <a:r>
              <a:rPr lang="en-US" sz="1400" b="1" dirty="0"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latin typeface="Comic Sans MS" panose="030F0702030302020204" pitchFamily="66" charset="0"/>
              </a:rPr>
              <a:t>masuk</a:t>
            </a:r>
            <a:r>
              <a:rPr lang="en-US" sz="1400" b="1" dirty="0"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latin typeface="Comic Sans MS" panose="030F0702030302020204" pitchFamily="66" charset="0"/>
              </a:rPr>
              <a:t>udara</a:t>
            </a:r>
            <a:r>
              <a:rPr lang="en-US" sz="1400" b="1" dirty="0">
                <a:latin typeface="Comic Sans MS" panose="030F0702030302020204" pitchFamily="66" charset="0"/>
              </a:rPr>
              <a:t>.</a:t>
            </a:r>
            <a:endParaRPr lang="en-ID" sz="1400" b="1" dirty="0">
              <a:latin typeface="Comic Sans MS" panose="030F0702030302020204" pitchFamily="66" charset="0"/>
            </a:endParaRPr>
          </a:p>
        </p:txBody>
      </p:sp>
      <p:sp>
        <p:nvSpPr>
          <p:cNvPr id="40" name="Google Shape;590;p40">
            <a:extLst>
              <a:ext uri="{FF2B5EF4-FFF2-40B4-BE49-F238E27FC236}">
                <a16:creationId xmlns:a16="http://schemas.microsoft.com/office/drawing/2014/main" xmlns="" id="{FCF6E8ED-6046-43E1-8AAC-8183646F88BE}"/>
              </a:ext>
            </a:extLst>
          </p:cNvPr>
          <p:cNvSpPr txBox="1">
            <a:spLocks/>
          </p:cNvSpPr>
          <p:nvPr/>
        </p:nvSpPr>
        <p:spPr>
          <a:xfrm>
            <a:off x="6730231" y="2211369"/>
            <a:ext cx="22860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Fredoka One"/>
              <a:buNone/>
              <a:defRPr sz="23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Fredoka One"/>
              <a:buNone/>
              <a:defRPr sz="3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ID" dirty="0" err="1"/>
              <a:t>Akar</a:t>
            </a:r>
            <a:r>
              <a:rPr lang="en-ID" dirty="0"/>
              <a:t> </a:t>
            </a:r>
            <a:r>
              <a:rPr lang="en-ID" dirty="0" err="1"/>
              <a:t>Pelekat</a:t>
            </a:r>
            <a:endParaRPr lang="en-ID" dirty="0"/>
          </a:p>
        </p:txBody>
      </p:sp>
      <p:grpSp>
        <p:nvGrpSpPr>
          <p:cNvPr id="41" name="Google Shape;603;p40">
            <a:extLst>
              <a:ext uri="{FF2B5EF4-FFF2-40B4-BE49-F238E27FC236}">
                <a16:creationId xmlns:a16="http://schemas.microsoft.com/office/drawing/2014/main" xmlns="" id="{049FD21E-351B-415A-B4E8-FEBF29ECA3C8}"/>
              </a:ext>
            </a:extLst>
          </p:cNvPr>
          <p:cNvGrpSpPr/>
          <p:nvPr/>
        </p:nvGrpSpPr>
        <p:grpSpPr>
          <a:xfrm>
            <a:off x="7665875" y="1746195"/>
            <a:ext cx="348600" cy="348600"/>
            <a:chOff x="3191072" y="2571383"/>
            <a:chExt cx="348600" cy="348600"/>
          </a:xfrm>
        </p:grpSpPr>
        <p:sp>
          <p:nvSpPr>
            <p:cNvPr id="42" name="Google Shape;604;p40">
              <a:extLst>
                <a:ext uri="{FF2B5EF4-FFF2-40B4-BE49-F238E27FC236}">
                  <a16:creationId xmlns:a16="http://schemas.microsoft.com/office/drawing/2014/main" xmlns="" id="{54FD081A-3AB3-4264-BD34-D5C91CD4491D}"/>
                </a:ext>
              </a:extLst>
            </p:cNvPr>
            <p:cNvSpPr/>
            <p:nvPr/>
          </p:nvSpPr>
          <p:spPr>
            <a:xfrm>
              <a:off x="3191072" y="2571383"/>
              <a:ext cx="348600" cy="3486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4000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43" name="Google Shape;605;p40">
              <a:extLst>
                <a:ext uri="{FF2B5EF4-FFF2-40B4-BE49-F238E27FC236}">
                  <a16:creationId xmlns:a16="http://schemas.microsoft.com/office/drawing/2014/main" xmlns="" id="{2F430853-A7F2-42A7-ABE5-8C73BE9511F5}"/>
                </a:ext>
              </a:extLst>
            </p:cNvPr>
            <p:cNvSpPr/>
            <p:nvPr/>
          </p:nvSpPr>
          <p:spPr>
            <a:xfrm>
              <a:off x="3248076" y="2662896"/>
              <a:ext cx="234596" cy="165568"/>
            </a:xfrm>
            <a:custGeom>
              <a:avLst/>
              <a:gdLst/>
              <a:ahLst/>
              <a:cxnLst/>
              <a:rect l="l" t="t" r="r" b="b"/>
              <a:pathLst>
                <a:path w="13335" h="9986" extrusionOk="0">
                  <a:moveTo>
                    <a:pt x="11960" y="0"/>
                  </a:moveTo>
                  <a:cubicBezTo>
                    <a:pt x="11742" y="0"/>
                    <a:pt x="11517" y="88"/>
                    <a:pt x="11318" y="297"/>
                  </a:cubicBezTo>
                  <a:cubicBezTo>
                    <a:pt x="8973" y="2774"/>
                    <a:pt x="6615" y="5250"/>
                    <a:pt x="4270" y="7739"/>
                  </a:cubicBezTo>
                  <a:cubicBezTo>
                    <a:pt x="3448" y="7131"/>
                    <a:pt x="2615" y="6512"/>
                    <a:pt x="1793" y="5905"/>
                  </a:cubicBezTo>
                  <a:cubicBezTo>
                    <a:pt x="1620" y="5777"/>
                    <a:pt x="1447" y="5721"/>
                    <a:pt x="1285" y="5721"/>
                  </a:cubicBezTo>
                  <a:cubicBezTo>
                    <a:pt x="517" y="5721"/>
                    <a:pt x="0" y="6972"/>
                    <a:pt x="817" y="7572"/>
                  </a:cubicBezTo>
                  <a:cubicBezTo>
                    <a:pt x="1841" y="8334"/>
                    <a:pt x="2877" y="9084"/>
                    <a:pt x="3901" y="9846"/>
                  </a:cubicBezTo>
                  <a:cubicBezTo>
                    <a:pt x="4029" y="9942"/>
                    <a:pt x="4190" y="9985"/>
                    <a:pt x="4356" y="9985"/>
                  </a:cubicBezTo>
                  <a:cubicBezTo>
                    <a:pt x="4622" y="9985"/>
                    <a:pt x="4899" y="9874"/>
                    <a:pt x="5068" y="9691"/>
                  </a:cubicBezTo>
                  <a:cubicBezTo>
                    <a:pt x="7604" y="7012"/>
                    <a:pt x="10140" y="4333"/>
                    <a:pt x="12676" y="1654"/>
                  </a:cubicBezTo>
                  <a:cubicBezTo>
                    <a:pt x="13335" y="968"/>
                    <a:pt x="12685" y="0"/>
                    <a:pt x="11960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44" name="Subtitle 2">
            <a:extLst>
              <a:ext uri="{FF2B5EF4-FFF2-40B4-BE49-F238E27FC236}">
                <a16:creationId xmlns:a16="http://schemas.microsoft.com/office/drawing/2014/main" xmlns="" id="{41DE02D6-F586-4E60-8A45-C0C4D5E1A476}"/>
              </a:ext>
            </a:extLst>
          </p:cNvPr>
          <p:cNvSpPr txBox="1">
            <a:spLocks/>
          </p:cNvSpPr>
          <p:nvPr/>
        </p:nvSpPr>
        <p:spPr>
          <a:xfrm>
            <a:off x="7132345" y="4105969"/>
            <a:ext cx="1807291" cy="84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88900" indent="0"/>
            <a:r>
              <a:rPr lang="en-US" b="1" dirty="0" err="1">
                <a:latin typeface="Comic Sans MS" panose="030F0702030302020204" pitchFamily="66" charset="0"/>
              </a:rPr>
              <a:t>Akar</a:t>
            </a:r>
            <a:r>
              <a:rPr lang="en-US" b="1" dirty="0">
                <a:latin typeface="Comic Sans MS" panose="030F0702030302020204" pitchFamily="66" charset="0"/>
              </a:rPr>
              <a:t> pada </a:t>
            </a:r>
            <a:r>
              <a:rPr lang="en-US" b="1" dirty="0" err="1">
                <a:latin typeface="Comic Sans MS" panose="030F0702030302020204" pitchFamily="66" charset="0"/>
              </a:rPr>
              <a:t>tanaman</a:t>
            </a:r>
            <a:r>
              <a:rPr lang="en-US" b="1" dirty="0">
                <a:latin typeface="Comic Sans MS" panose="030F0702030302020204" pitchFamily="66" charset="0"/>
              </a:rPr>
              <a:t> </a:t>
            </a:r>
            <a:r>
              <a:rPr lang="en-US" b="1" dirty="0" err="1">
                <a:latin typeface="Comic Sans MS" panose="030F0702030302020204" pitchFamily="66" charset="0"/>
              </a:rPr>
              <a:t>sirih</a:t>
            </a:r>
            <a:r>
              <a:rPr lang="en-US" b="1" dirty="0">
                <a:latin typeface="Comic Sans MS" panose="030F0702030302020204" pitchFamily="66" charset="0"/>
              </a:rPr>
              <a:t>.</a:t>
            </a:r>
            <a:endParaRPr lang="en-ID" b="1" dirty="0">
              <a:latin typeface="Comic Sans MS" panose="030F0702030302020204" pitchFamily="66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557D784B-5BFE-487A-85FA-6DD5E5C4BF70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95350" y="2794520"/>
            <a:ext cx="1238250" cy="11948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0C3487F7-E053-4657-A6F3-29E198754160}"/>
              </a:ext>
            </a:extLst>
          </p:cNvPr>
          <p:cNvSpPr txBox="1">
            <a:spLocks/>
          </p:cNvSpPr>
          <p:nvPr/>
        </p:nvSpPr>
        <p:spPr>
          <a:xfrm>
            <a:off x="5229616" y="3007980"/>
            <a:ext cx="2163961" cy="154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88900" indent="0" algn="r"/>
            <a:r>
              <a:rPr lang="en-US" sz="1400" b="1" dirty="0" err="1">
                <a:latin typeface="Comic Sans MS" panose="030F0702030302020204" pitchFamily="66" charset="0"/>
              </a:rPr>
              <a:t>Akar</a:t>
            </a:r>
            <a:r>
              <a:rPr lang="en-US" sz="1400" b="1" dirty="0"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latin typeface="Comic Sans MS" panose="030F0702030302020204" pitchFamily="66" charset="0"/>
              </a:rPr>
              <a:t>pelekat</a:t>
            </a:r>
            <a:r>
              <a:rPr lang="en-US" sz="1400" b="1" dirty="0"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latin typeface="Comic Sans MS" panose="030F0702030302020204" pitchFamily="66" charset="0"/>
              </a:rPr>
              <a:t>tumbuh</a:t>
            </a:r>
            <a:r>
              <a:rPr lang="en-US" sz="1400" b="1" dirty="0">
                <a:latin typeface="Comic Sans MS" panose="030F0702030302020204" pitchFamily="66" charset="0"/>
              </a:rPr>
              <a:t> di </a:t>
            </a:r>
            <a:r>
              <a:rPr lang="en-US" sz="1400" b="1" dirty="0" err="1">
                <a:latin typeface="Comic Sans MS" panose="030F0702030302020204" pitchFamily="66" charset="0"/>
              </a:rPr>
              <a:t>sepanjang</a:t>
            </a:r>
            <a:r>
              <a:rPr lang="en-US" sz="1400" b="1" dirty="0"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latin typeface="Comic Sans MS" panose="030F0702030302020204" pitchFamily="66" charset="0"/>
              </a:rPr>
              <a:t>batang</a:t>
            </a:r>
            <a:r>
              <a:rPr lang="en-US" sz="1400" b="1" dirty="0"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latin typeface="Comic Sans MS" panose="030F0702030302020204" pitchFamily="66" charset="0"/>
              </a:rPr>
              <a:t>untuk</a:t>
            </a:r>
            <a:r>
              <a:rPr lang="en-US" sz="1400" b="1" dirty="0"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latin typeface="Comic Sans MS" panose="030F0702030302020204" pitchFamily="66" charset="0"/>
              </a:rPr>
              <a:t>menempel</a:t>
            </a:r>
            <a:r>
              <a:rPr lang="en-US" sz="1400" b="1" dirty="0">
                <a:latin typeface="Comic Sans MS" panose="030F0702030302020204" pitchFamily="66" charset="0"/>
              </a:rPr>
              <a:t> pada </a:t>
            </a:r>
            <a:r>
              <a:rPr lang="en-US" sz="1400" b="1" dirty="0" err="1">
                <a:latin typeface="Comic Sans MS" panose="030F0702030302020204" pitchFamily="66" charset="0"/>
              </a:rPr>
              <a:t>tembok</a:t>
            </a:r>
            <a:r>
              <a:rPr lang="en-US" sz="1400" b="1" dirty="0">
                <a:latin typeface="Comic Sans MS" panose="030F0702030302020204" pitchFamily="66" charset="0"/>
              </a:rPr>
              <a:t>, </a:t>
            </a:r>
            <a:r>
              <a:rPr lang="en-US" sz="1400" b="1" dirty="0" err="1">
                <a:latin typeface="Comic Sans MS" panose="030F0702030302020204" pitchFamily="66" charset="0"/>
              </a:rPr>
              <a:t>kayu</a:t>
            </a:r>
            <a:r>
              <a:rPr lang="en-US" sz="1400" b="1" dirty="0">
                <a:latin typeface="Comic Sans MS" panose="030F0702030302020204" pitchFamily="66" charset="0"/>
              </a:rPr>
              <a:t>, </a:t>
            </a:r>
            <a:r>
              <a:rPr lang="en-US" sz="1400" b="1" dirty="0" err="1">
                <a:latin typeface="Comic Sans MS" panose="030F0702030302020204" pitchFamily="66" charset="0"/>
              </a:rPr>
              <a:t>atau</a:t>
            </a:r>
            <a:r>
              <a:rPr lang="en-US" sz="1400" b="1" dirty="0"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latin typeface="Comic Sans MS" panose="030F0702030302020204" pitchFamily="66" charset="0"/>
              </a:rPr>
              <a:t>tanaman</a:t>
            </a:r>
            <a:r>
              <a:rPr lang="en-US" sz="1400" b="1" dirty="0">
                <a:latin typeface="Comic Sans MS" panose="030F0702030302020204" pitchFamily="66" charset="0"/>
              </a:rPr>
              <a:t> lain</a:t>
            </a:r>
            <a:endParaRPr lang="en-ID" sz="14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" grpId="0"/>
      <p:bldP spid="3" grpId="0" build="p"/>
      <p:bldP spid="59" grpId="0"/>
      <p:bldP spid="63" grpId="0"/>
      <p:bldP spid="5" grpId="0"/>
      <p:bldP spid="28" grpId="0"/>
      <p:bldP spid="32" grpId="0"/>
      <p:bldP spid="6" grpId="0"/>
      <p:bldP spid="40" grpId="0"/>
      <p:bldP spid="4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42"/>
          <p:cNvSpPr/>
          <p:nvPr/>
        </p:nvSpPr>
        <p:spPr>
          <a:xfrm>
            <a:off x="1750281" y="1021815"/>
            <a:ext cx="5688714" cy="3005750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42"/>
          <p:cNvSpPr txBox="1">
            <a:spLocks noGrp="1"/>
          </p:cNvSpPr>
          <p:nvPr>
            <p:ph type="ctrTitle"/>
          </p:nvPr>
        </p:nvSpPr>
        <p:spPr>
          <a:xfrm>
            <a:off x="2444718" y="1121110"/>
            <a:ext cx="5645100" cy="92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 dirty="0"/>
              <a:t>DAUN</a:t>
            </a:r>
            <a:endParaRPr sz="5100" dirty="0"/>
          </a:p>
        </p:txBody>
      </p:sp>
      <p:grpSp>
        <p:nvGrpSpPr>
          <p:cNvPr id="679" name="Google Shape;679;p42"/>
          <p:cNvGrpSpPr/>
          <p:nvPr/>
        </p:nvGrpSpPr>
        <p:grpSpPr>
          <a:xfrm rot="1765296" flipH="1">
            <a:off x="7554477" y="2769473"/>
            <a:ext cx="661771" cy="680768"/>
            <a:chOff x="2510200" y="3361463"/>
            <a:chExt cx="488700" cy="510950"/>
          </a:xfrm>
        </p:grpSpPr>
        <p:sp>
          <p:nvSpPr>
            <p:cNvPr id="680" name="Google Shape;680;p42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2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2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2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4" name="Google Shape;684;p42"/>
          <p:cNvGrpSpPr/>
          <p:nvPr/>
        </p:nvGrpSpPr>
        <p:grpSpPr>
          <a:xfrm rot="-632919" flipH="1">
            <a:off x="665356" y="852037"/>
            <a:ext cx="641652" cy="668105"/>
            <a:chOff x="2079900" y="3077638"/>
            <a:chExt cx="367775" cy="382800"/>
          </a:xfrm>
        </p:grpSpPr>
        <p:sp>
          <p:nvSpPr>
            <p:cNvPr id="685" name="Google Shape;685;p42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2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2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2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689;p42"/>
          <p:cNvGrpSpPr/>
          <p:nvPr/>
        </p:nvGrpSpPr>
        <p:grpSpPr>
          <a:xfrm rot="148811">
            <a:off x="8357294" y="4411704"/>
            <a:ext cx="371396" cy="375435"/>
            <a:chOff x="2079900" y="3077638"/>
            <a:chExt cx="367775" cy="382800"/>
          </a:xfrm>
        </p:grpSpPr>
        <p:sp>
          <p:nvSpPr>
            <p:cNvPr id="690" name="Google Shape;690;p42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2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2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2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4" name="Google Shape;694;p42"/>
          <p:cNvGrpSpPr/>
          <p:nvPr/>
        </p:nvGrpSpPr>
        <p:grpSpPr>
          <a:xfrm rot="437061">
            <a:off x="7266241" y="3581850"/>
            <a:ext cx="1551998" cy="1504911"/>
            <a:chOff x="3499575" y="2364313"/>
            <a:chExt cx="805500" cy="774350"/>
          </a:xfrm>
        </p:grpSpPr>
        <p:sp>
          <p:nvSpPr>
            <p:cNvPr id="695" name="Google Shape;695;p42"/>
            <p:cNvSpPr/>
            <p:nvPr/>
          </p:nvSpPr>
          <p:spPr>
            <a:xfrm>
              <a:off x="3499575" y="2364313"/>
              <a:ext cx="805500" cy="774350"/>
            </a:xfrm>
            <a:custGeom>
              <a:avLst/>
              <a:gdLst/>
              <a:ahLst/>
              <a:cxnLst/>
              <a:rect l="l" t="t" r="r" b="b"/>
              <a:pathLst>
                <a:path w="32220" h="30974" extrusionOk="0">
                  <a:moveTo>
                    <a:pt x="14925" y="1824"/>
                  </a:moveTo>
                  <a:cubicBezTo>
                    <a:pt x="4073" y="4347"/>
                    <a:pt x="0" y="12219"/>
                    <a:pt x="152" y="18390"/>
                  </a:cubicBezTo>
                  <a:cubicBezTo>
                    <a:pt x="335" y="25563"/>
                    <a:pt x="8085" y="30974"/>
                    <a:pt x="13891" y="28876"/>
                  </a:cubicBezTo>
                  <a:cubicBezTo>
                    <a:pt x="17630" y="27569"/>
                    <a:pt x="17934" y="24378"/>
                    <a:pt x="18906" y="21551"/>
                  </a:cubicBezTo>
                  <a:cubicBezTo>
                    <a:pt x="20639" y="16688"/>
                    <a:pt x="25046" y="17113"/>
                    <a:pt x="27691" y="12432"/>
                  </a:cubicBezTo>
                  <a:cubicBezTo>
                    <a:pt x="32220" y="4408"/>
                    <a:pt x="22827" y="0"/>
                    <a:pt x="14925" y="18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2"/>
            <p:cNvSpPr/>
            <p:nvPr/>
          </p:nvSpPr>
          <p:spPr>
            <a:xfrm>
              <a:off x="3504125" y="2374938"/>
              <a:ext cx="715075" cy="707500"/>
            </a:xfrm>
            <a:custGeom>
              <a:avLst/>
              <a:gdLst/>
              <a:ahLst/>
              <a:cxnLst/>
              <a:rect l="l" t="t" r="r" b="b"/>
              <a:pathLst>
                <a:path w="28603" h="28300" extrusionOk="0">
                  <a:moveTo>
                    <a:pt x="14743" y="1399"/>
                  </a:moveTo>
                  <a:cubicBezTo>
                    <a:pt x="4712" y="3740"/>
                    <a:pt x="457" y="10609"/>
                    <a:pt x="1" y="16506"/>
                  </a:cubicBezTo>
                  <a:cubicBezTo>
                    <a:pt x="639" y="23284"/>
                    <a:pt x="8086" y="28299"/>
                    <a:pt x="13709" y="26293"/>
                  </a:cubicBezTo>
                  <a:cubicBezTo>
                    <a:pt x="17448" y="24956"/>
                    <a:pt x="17752" y="21764"/>
                    <a:pt x="18724" y="18968"/>
                  </a:cubicBezTo>
                  <a:cubicBezTo>
                    <a:pt x="20457" y="14105"/>
                    <a:pt x="24864" y="14530"/>
                    <a:pt x="27509" y="9849"/>
                  </a:cubicBezTo>
                  <a:cubicBezTo>
                    <a:pt x="28086" y="8816"/>
                    <a:pt x="28451" y="7873"/>
                    <a:pt x="28603" y="6962"/>
                  </a:cubicBezTo>
                  <a:cubicBezTo>
                    <a:pt x="27691" y="2250"/>
                    <a:pt x="20791" y="1"/>
                    <a:pt x="14743" y="13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2"/>
            <p:cNvSpPr/>
            <p:nvPr/>
          </p:nvSpPr>
          <p:spPr>
            <a:xfrm>
              <a:off x="3845325" y="2732088"/>
              <a:ext cx="114750" cy="114775"/>
            </a:xfrm>
            <a:custGeom>
              <a:avLst/>
              <a:gdLst/>
              <a:ahLst/>
              <a:cxnLst/>
              <a:rect l="l" t="t" r="r" b="b"/>
              <a:pathLst>
                <a:path w="4590" h="4591" extrusionOk="0">
                  <a:moveTo>
                    <a:pt x="1885" y="244"/>
                  </a:moveTo>
                  <a:cubicBezTo>
                    <a:pt x="3040" y="1"/>
                    <a:pt x="4134" y="761"/>
                    <a:pt x="4377" y="1916"/>
                  </a:cubicBezTo>
                  <a:cubicBezTo>
                    <a:pt x="4590" y="3040"/>
                    <a:pt x="3830" y="4135"/>
                    <a:pt x="2705" y="4378"/>
                  </a:cubicBezTo>
                  <a:cubicBezTo>
                    <a:pt x="1550" y="4591"/>
                    <a:pt x="456" y="3831"/>
                    <a:pt x="213" y="2706"/>
                  </a:cubicBezTo>
                  <a:cubicBezTo>
                    <a:pt x="0" y="1521"/>
                    <a:pt x="760" y="426"/>
                    <a:pt x="1885" y="2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2"/>
            <p:cNvSpPr/>
            <p:nvPr/>
          </p:nvSpPr>
          <p:spPr>
            <a:xfrm>
              <a:off x="3976025" y="2611288"/>
              <a:ext cx="115525" cy="1155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1915" y="243"/>
                  </a:moveTo>
                  <a:cubicBezTo>
                    <a:pt x="3040" y="0"/>
                    <a:pt x="4165" y="760"/>
                    <a:pt x="4377" y="1915"/>
                  </a:cubicBezTo>
                  <a:cubicBezTo>
                    <a:pt x="4620" y="3040"/>
                    <a:pt x="3861" y="4164"/>
                    <a:pt x="2706" y="4377"/>
                  </a:cubicBezTo>
                  <a:cubicBezTo>
                    <a:pt x="1581" y="4620"/>
                    <a:pt x="456" y="3860"/>
                    <a:pt x="243" y="2705"/>
                  </a:cubicBezTo>
                  <a:cubicBezTo>
                    <a:pt x="0" y="1581"/>
                    <a:pt x="760" y="456"/>
                    <a:pt x="1915" y="2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2"/>
            <p:cNvSpPr/>
            <p:nvPr/>
          </p:nvSpPr>
          <p:spPr>
            <a:xfrm>
              <a:off x="3962350" y="2463088"/>
              <a:ext cx="114750" cy="115525"/>
            </a:xfrm>
            <a:custGeom>
              <a:avLst/>
              <a:gdLst/>
              <a:ahLst/>
              <a:cxnLst/>
              <a:rect l="l" t="t" r="r" b="b"/>
              <a:pathLst>
                <a:path w="4590" h="4621" extrusionOk="0">
                  <a:moveTo>
                    <a:pt x="1885" y="244"/>
                  </a:moveTo>
                  <a:cubicBezTo>
                    <a:pt x="3040" y="1"/>
                    <a:pt x="4134" y="761"/>
                    <a:pt x="4347" y="1916"/>
                  </a:cubicBezTo>
                  <a:cubicBezTo>
                    <a:pt x="4590" y="3040"/>
                    <a:pt x="3830" y="4165"/>
                    <a:pt x="2675" y="4378"/>
                  </a:cubicBezTo>
                  <a:cubicBezTo>
                    <a:pt x="1550" y="4621"/>
                    <a:pt x="456" y="3861"/>
                    <a:pt x="213" y="2706"/>
                  </a:cubicBezTo>
                  <a:cubicBezTo>
                    <a:pt x="0" y="1581"/>
                    <a:pt x="699" y="457"/>
                    <a:pt x="1885" y="2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2"/>
            <p:cNvSpPr/>
            <p:nvPr/>
          </p:nvSpPr>
          <p:spPr>
            <a:xfrm>
              <a:off x="3777700" y="2506413"/>
              <a:ext cx="114750" cy="114775"/>
            </a:xfrm>
            <a:custGeom>
              <a:avLst/>
              <a:gdLst/>
              <a:ahLst/>
              <a:cxnLst/>
              <a:rect l="l" t="t" r="r" b="b"/>
              <a:pathLst>
                <a:path w="4590" h="4591" extrusionOk="0">
                  <a:moveTo>
                    <a:pt x="1915" y="213"/>
                  </a:moveTo>
                  <a:cubicBezTo>
                    <a:pt x="3040" y="0"/>
                    <a:pt x="4134" y="760"/>
                    <a:pt x="4377" y="1885"/>
                  </a:cubicBezTo>
                  <a:cubicBezTo>
                    <a:pt x="4590" y="3040"/>
                    <a:pt x="3830" y="4134"/>
                    <a:pt x="2705" y="4347"/>
                  </a:cubicBezTo>
                  <a:cubicBezTo>
                    <a:pt x="1550" y="4590"/>
                    <a:pt x="456" y="3830"/>
                    <a:pt x="243" y="2675"/>
                  </a:cubicBezTo>
                  <a:cubicBezTo>
                    <a:pt x="0" y="1551"/>
                    <a:pt x="760" y="456"/>
                    <a:pt x="1915" y="2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2"/>
            <p:cNvSpPr/>
            <p:nvPr/>
          </p:nvSpPr>
          <p:spPr>
            <a:xfrm>
              <a:off x="3612800" y="2621163"/>
              <a:ext cx="114750" cy="114750"/>
            </a:xfrm>
            <a:custGeom>
              <a:avLst/>
              <a:gdLst/>
              <a:ahLst/>
              <a:cxnLst/>
              <a:rect l="l" t="t" r="r" b="b"/>
              <a:pathLst>
                <a:path w="4590" h="4590" extrusionOk="0">
                  <a:moveTo>
                    <a:pt x="1885" y="213"/>
                  </a:moveTo>
                  <a:cubicBezTo>
                    <a:pt x="3040" y="0"/>
                    <a:pt x="4134" y="760"/>
                    <a:pt x="4347" y="1885"/>
                  </a:cubicBezTo>
                  <a:cubicBezTo>
                    <a:pt x="4590" y="3040"/>
                    <a:pt x="3830" y="4134"/>
                    <a:pt x="2675" y="4377"/>
                  </a:cubicBezTo>
                  <a:cubicBezTo>
                    <a:pt x="1550" y="4590"/>
                    <a:pt x="456" y="3830"/>
                    <a:pt x="213" y="2705"/>
                  </a:cubicBezTo>
                  <a:cubicBezTo>
                    <a:pt x="0" y="1550"/>
                    <a:pt x="760" y="456"/>
                    <a:pt x="1885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2"/>
            <p:cNvSpPr/>
            <p:nvPr/>
          </p:nvSpPr>
          <p:spPr>
            <a:xfrm>
              <a:off x="3666750" y="2813413"/>
              <a:ext cx="174800" cy="165675"/>
            </a:xfrm>
            <a:custGeom>
              <a:avLst/>
              <a:gdLst/>
              <a:ahLst/>
              <a:cxnLst/>
              <a:rect l="l" t="t" r="r" b="b"/>
              <a:pathLst>
                <a:path w="6992" h="6627" extrusionOk="0">
                  <a:moveTo>
                    <a:pt x="2888" y="335"/>
                  </a:moveTo>
                  <a:cubicBezTo>
                    <a:pt x="4620" y="0"/>
                    <a:pt x="6353" y="1125"/>
                    <a:pt x="6657" y="2766"/>
                  </a:cubicBezTo>
                  <a:cubicBezTo>
                    <a:pt x="6991" y="4438"/>
                    <a:pt x="5806" y="6019"/>
                    <a:pt x="4073" y="6323"/>
                  </a:cubicBezTo>
                  <a:cubicBezTo>
                    <a:pt x="2310" y="6626"/>
                    <a:pt x="608" y="5532"/>
                    <a:pt x="304" y="3891"/>
                  </a:cubicBezTo>
                  <a:cubicBezTo>
                    <a:pt x="0" y="2219"/>
                    <a:pt x="1125" y="639"/>
                    <a:pt x="2888" y="3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2"/>
            <p:cNvSpPr/>
            <p:nvPr/>
          </p:nvSpPr>
          <p:spPr>
            <a:xfrm>
              <a:off x="3665975" y="2803538"/>
              <a:ext cx="168725" cy="103350"/>
            </a:xfrm>
            <a:custGeom>
              <a:avLst/>
              <a:gdLst/>
              <a:ahLst/>
              <a:cxnLst/>
              <a:rect l="l" t="t" r="r" b="b"/>
              <a:pathLst>
                <a:path w="6749" h="4134" extrusionOk="0">
                  <a:moveTo>
                    <a:pt x="2919" y="1581"/>
                  </a:moveTo>
                  <a:cubicBezTo>
                    <a:pt x="4651" y="1246"/>
                    <a:pt x="6323" y="2401"/>
                    <a:pt x="6688" y="4134"/>
                  </a:cubicBezTo>
                  <a:cubicBezTo>
                    <a:pt x="6749" y="3769"/>
                    <a:pt x="6749" y="3344"/>
                    <a:pt x="6688" y="2918"/>
                  </a:cubicBezTo>
                  <a:cubicBezTo>
                    <a:pt x="6323" y="1186"/>
                    <a:pt x="4651" y="0"/>
                    <a:pt x="2919" y="334"/>
                  </a:cubicBezTo>
                  <a:cubicBezTo>
                    <a:pt x="1156" y="669"/>
                    <a:pt x="1" y="2341"/>
                    <a:pt x="335" y="4103"/>
                  </a:cubicBezTo>
                  <a:lnTo>
                    <a:pt x="335" y="4134"/>
                  </a:lnTo>
                  <a:cubicBezTo>
                    <a:pt x="609" y="2888"/>
                    <a:pt x="1581" y="1854"/>
                    <a:pt x="2919" y="1581"/>
                  </a:cubicBezTo>
                  <a:close/>
                </a:path>
              </a:pathLst>
            </a:custGeom>
            <a:solidFill>
              <a:srgbClr val="C95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4" name="Google Shape;704;p42"/>
          <p:cNvGrpSpPr/>
          <p:nvPr/>
        </p:nvGrpSpPr>
        <p:grpSpPr>
          <a:xfrm>
            <a:off x="6496045" y="539497"/>
            <a:ext cx="1738884" cy="1448481"/>
            <a:chOff x="6260538" y="192100"/>
            <a:chExt cx="2221932" cy="1850857"/>
          </a:xfrm>
        </p:grpSpPr>
        <p:sp>
          <p:nvSpPr>
            <p:cNvPr id="705" name="Google Shape;705;p42"/>
            <p:cNvSpPr/>
            <p:nvPr/>
          </p:nvSpPr>
          <p:spPr>
            <a:xfrm rot="1050147">
              <a:off x="6417762" y="447935"/>
              <a:ext cx="1907485" cy="1339187"/>
            </a:xfrm>
            <a:custGeom>
              <a:avLst/>
              <a:gdLst/>
              <a:ahLst/>
              <a:cxnLst/>
              <a:rect l="l" t="t" r="r" b="b"/>
              <a:pathLst>
                <a:path w="43198" h="30328" extrusionOk="0">
                  <a:moveTo>
                    <a:pt x="21526" y="0"/>
                  </a:moveTo>
                  <a:cubicBezTo>
                    <a:pt x="15938" y="0"/>
                    <a:pt x="9543" y="411"/>
                    <a:pt x="5904" y="3875"/>
                  </a:cubicBezTo>
                  <a:cubicBezTo>
                    <a:pt x="1401" y="8211"/>
                    <a:pt x="0" y="19186"/>
                    <a:pt x="5337" y="23389"/>
                  </a:cubicBezTo>
                  <a:cubicBezTo>
                    <a:pt x="8864" y="26197"/>
                    <a:pt x="14236" y="26811"/>
                    <a:pt x="19274" y="26811"/>
                  </a:cubicBezTo>
                  <a:cubicBezTo>
                    <a:pt x="21717" y="26811"/>
                    <a:pt x="24082" y="26667"/>
                    <a:pt x="26119" y="26558"/>
                  </a:cubicBezTo>
                  <a:lnTo>
                    <a:pt x="26119" y="26558"/>
                  </a:lnTo>
                  <a:cubicBezTo>
                    <a:pt x="25719" y="27492"/>
                    <a:pt x="23550" y="30227"/>
                    <a:pt x="24584" y="30327"/>
                  </a:cubicBezTo>
                  <a:cubicBezTo>
                    <a:pt x="24594" y="30328"/>
                    <a:pt x="24604" y="30328"/>
                    <a:pt x="24614" y="30328"/>
                  </a:cubicBezTo>
                  <a:cubicBezTo>
                    <a:pt x="26048" y="30328"/>
                    <a:pt x="32757" y="25724"/>
                    <a:pt x="32757" y="25724"/>
                  </a:cubicBezTo>
                  <a:cubicBezTo>
                    <a:pt x="32757" y="25724"/>
                    <a:pt x="34558" y="25324"/>
                    <a:pt x="35192" y="25057"/>
                  </a:cubicBezTo>
                  <a:cubicBezTo>
                    <a:pt x="41230" y="22655"/>
                    <a:pt x="43198" y="16217"/>
                    <a:pt x="42597" y="10246"/>
                  </a:cubicBezTo>
                  <a:cubicBezTo>
                    <a:pt x="42230" y="6744"/>
                    <a:pt x="41063" y="3174"/>
                    <a:pt x="37727" y="1473"/>
                  </a:cubicBezTo>
                  <a:cubicBezTo>
                    <a:pt x="35247" y="194"/>
                    <a:pt x="32092" y="18"/>
                    <a:pt x="29159" y="18"/>
                  </a:cubicBezTo>
                  <a:cubicBezTo>
                    <a:pt x="28344" y="18"/>
                    <a:pt x="27547" y="32"/>
                    <a:pt x="26786" y="39"/>
                  </a:cubicBezTo>
                  <a:cubicBezTo>
                    <a:pt x="26657" y="40"/>
                    <a:pt x="26526" y="40"/>
                    <a:pt x="26394" y="40"/>
                  </a:cubicBezTo>
                  <a:cubicBezTo>
                    <a:pt x="24920" y="40"/>
                    <a:pt x="23262" y="0"/>
                    <a:pt x="21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6" name="Google Shape;706;p42"/>
            <p:cNvGrpSpPr/>
            <p:nvPr/>
          </p:nvGrpSpPr>
          <p:grpSpPr>
            <a:xfrm rot="1339852">
              <a:off x="6850204" y="754040"/>
              <a:ext cx="1171851" cy="555272"/>
              <a:chOff x="1425538" y="2323664"/>
              <a:chExt cx="427837" cy="131258"/>
            </a:xfrm>
          </p:grpSpPr>
          <p:sp>
            <p:nvSpPr>
              <p:cNvPr id="707" name="Google Shape;707;p42"/>
              <p:cNvSpPr/>
              <p:nvPr/>
            </p:nvSpPr>
            <p:spPr>
              <a:xfrm rot="-298630">
                <a:off x="1426277" y="2342092"/>
                <a:ext cx="426359" cy="35677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27" extrusionOk="0">
                    <a:moveTo>
                      <a:pt x="326" y="1"/>
                    </a:moveTo>
                    <a:cubicBezTo>
                      <a:pt x="276" y="1"/>
                      <a:pt x="234" y="17"/>
                      <a:pt x="201" y="51"/>
                    </a:cubicBezTo>
                    <a:cubicBezTo>
                      <a:pt x="101" y="84"/>
                      <a:pt x="67" y="117"/>
                      <a:pt x="67" y="151"/>
                    </a:cubicBezTo>
                    <a:cubicBezTo>
                      <a:pt x="1" y="284"/>
                      <a:pt x="34" y="484"/>
                      <a:pt x="201" y="718"/>
                    </a:cubicBezTo>
                    <a:cubicBezTo>
                      <a:pt x="368" y="918"/>
                      <a:pt x="568" y="1085"/>
                      <a:pt x="868" y="1218"/>
                    </a:cubicBezTo>
                    <a:cubicBezTo>
                      <a:pt x="1146" y="1357"/>
                      <a:pt x="1424" y="1427"/>
                      <a:pt x="1644" y="1427"/>
                    </a:cubicBezTo>
                    <a:cubicBezTo>
                      <a:pt x="1688" y="1427"/>
                      <a:pt x="1730" y="1424"/>
                      <a:pt x="1769" y="1418"/>
                    </a:cubicBezTo>
                    <a:cubicBezTo>
                      <a:pt x="1869" y="1418"/>
                      <a:pt x="1935" y="1385"/>
                      <a:pt x="2035" y="1385"/>
                    </a:cubicBezTo>
                    <a:cubicBezTo>
                      <a:pt x="2102" y="1318"/>
                      <a:pt x="2135" y="1285"/>
                      <a:pt x="2202" y="1251"/>
                    </a:cubicBezTo>
                    <a:cubicBezTo>
                      <a:pt x="2269" y="1118"/>
                      <a:pt x="2236" y="918"/>
                      <a:pt x="2069" y="751"/>
                    </a:cubicBezTo>
                    <a:cubicBezTo>
                      <a:pt x="1902" y="551"/>
                      <a:pt x="1702" y="384"/>
                      <a:pt x="1402" y="251"/>
                    </a:cubicBezTo>
                    <a:cubicBezTo>
                      <a:pt x="1139" y="120"/>
                      <a:pt x="877" y="30"/>
                      <a:pt x="663" y="30"/>
                    </a:cubicBezTo>
                    <a:cubicBezTo>
                      <a:pt x="605" y="30"/>
                      <a:pt x="551" y="36"/>
                      <a:pt x="501" y="51"/>
                    </a:cubicBezTo>
                    <a:cubicBezTo>
                      <a:pt x="434" y="17"/>
                      <a:pt x="37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42"/>
              <p:cNvSpPr/>
              <p:nvPr/>
            </p:nvSpPr>
            <p:spPr>
              <a:xfrm rot="-298630">
                <a:off x="1426277" y="2400817"/>
                <a:ext cx="426359" cy="35677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27" extrusionOk="0">
                    <a:moveTo>
                      <a:pt x="326" y="1"/>
                    </a:moveTo>
                    <a:cubicBezTo>
                      <a:pt x="276" y="1"/>
                      <a:pt x="234" y="17"/>
                      <a:pt x="201" y="51"/>
                    </a:cubicBezTo>
                    <a:cubicBezTo>
                      <a:pt x="101" y="84"/>
                      <a:pt x="67" y="117"/>
                      <a:pt x="67" y="151"/>
                    </a:cubicBezTo>
                    <a:cubicBezTo>
                      <a:pt x="1" y="284"/>
                      <a:pt x="34" y="484"/>
                      <a:pt x="201" y="718"/>
                    </a:cubicBezTo>
                    <a:cubicBezTo>
                      <a:pt x="368" y="918"/>
                      <a:pt x="568" y="1085"/>
                      <a:pt x="868" y="1218"/>
                    </a:cubicBezTo>
                    <a:cubicBezTo>
                      <a:pt x="1146" y="1357"/>
                      <a:pt x="1424" y="1427"/>
                      <a:pt x="1644" y="1427"/>
                    </a:cubicBezTo>
                    <a:cubicBezTo>
                      <a:pt x="1688" y="1427"/>
                      <a:pt x="1730" y="1424"/>
                      <a:pt x="1769" y="1418"/>
                    </a:cubicBezTo>
                    <a:cubicBezTo>
                      <a:pt x="1869" y="1418"/>
                      <a:pt x="1935" y="1385"/>
                      <a:pt x="2035" y="1385"/>
                    </a:cubicBezTo>
                    <a:cubicBezTo>
                      <a:pt x="2102" y="1318"/>
                      <a:pt x="2135" y="1285"/>
                      <a:pt x="2202" y="1251"/>
                    </a:cubicBezTo>
                    <a:cubicBezTo>
                      <a:pt x="2269" y="1118"/>
                      <a:pt x="2236" y="918"/>
                      <a:pt x="2069" y="751"/>
                    </a:cubicBezTo>
                    <a:cubicBezTo>
                      <a:pt x="1902" y="551"/>
                      <a:pt x="1702" y="384"/>
                      <a:pt x="1402" y="251"/>
                    </a:cubicBezTo>
                    <a:cubicBezTo>
                      <a:pt x="1139" y="120"/>
                      <a:pt x="877" y="30"/>
                      <a:pt x="663" y="30"/>
                    </a:cubicBezTo>
                    <a:cubicBezTo>
                      <a:pt x="605" y="30"/>
                      <a:pt x="551" y="36"/>
                      <a:pt x="501" y="51"/>
                    </a:cubicBezTo>
                    <a:cubicBezTo>
                      <a:pt x="434" y="17"/>
                      <a:pt x="37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F1AEAB-56E4-4E8F-8F2B-4A8320271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941" y="198653"/>
            <a:ext cx="2190068" cy="21578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457B7C5-6F63-405A-9E06-C579311F1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063852" y="1277596"/>
            <a:ext cx="3606467" cy="2486617"/>
          </a:xfrm>
          <a:prstGeom prst="rect">
            <a:avLst/>
          </a:prstGeom>
        </p:spPr>
      </p:pic>
      <p:sp>
        <p:nvSpPr>
          <p:cNvPr id="677" name="Google Shape;677;p42"/>
          <p:cNvSpPr txBox="1">
            <a:spLocks noGrp="1"/>
          </p:cNvSpPr>
          <p:nvPr>
            <p:ph type="subTitle" idx="1"/>
          </p:nvPr>
        </p:nvSpPr>
        <p:spPr>
          <a:xfrm>
            <a:off x="2882691" y="2207229"/>
            <a:ext cx="4447846" cy="1325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Comic Sans MS" panose="030F0702030302020204" pitchFamily="66" charset="0"/>
              </a:rPr>
              <a:t>Warna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hijau</a:t>
            </a:r>
            <a:r>
              <a:rPr lang="en-US" sz="2400" b="1" dirty="0">
                <a:latin typeface="Comic Sans MS" panose="030F0702030302020204" pitchFamily="66" charset="0"/>
              </a:rPr>
              <a:t> pada </a:t>
            </a:r>
            <a:r>
              <a:rPr lang="en-US" sz="2400" b="1" dirty="0" err="1">
                <a:latin typeface="Comic Sans MS" panose="030F0702030302020204" pitchFamily="66" charset="0"/>
              </a:rPr>
              <a:t>daun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disebabkan</a:t>
            </a:r>
            <a:r>
              <a:rPr lang="en-US" sz="2400" b="1" dirty="0">
                <a:latin typeface="Comic Sans MS" panose="030F0702030302020204" pitchFamily="66" charset="0"/>
              </a:rPr>
              <a:t> oleh </a:t>
            </a:r>
            <a:r>
              <a:rPr lang="en-US" sz="2400" b="1" dirty="0" err="1">
                <a:latin typeface="Comic Sans MS" panose="030F0702030302020204" pitchFamily="66" charset="0"/>
              </a:rPr>
              <a:t>klorofil</a:t>
            </a:r>
            <a:r>
              <a:rPr lang="en-US" sz="2400" b="1" dirty="0">
                <a:latin typeface="Comic Sans MS" panose="030F0702030302020204" pitchFamily="66" charset="0"/>
              </a:rPr>
              <a:t>, </a:t>
            </a:r>
            <a:r>
              <a:rPr lang="en-US" sz="2400" b="1" dirty="0" err="1">
                <a:latin typeface="Comic Sans MS" panose="030F0702030302020204" pitchFamily="66" charset="0"/>
              </a:rPr>
              <a:t>yaitu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zat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hijau</a:t>
            </a:r>
            <a:r>
              <a:rPr lang="en-US" sz="2400" b="1" dirty="0"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latin typeface="Comic Sans MS" panose="030F0702030302020204" pitchFamily="66" charset="0"/>
              </a:rPr>
              <a:t>daun</a:t>
            </a:r>
            <a:r>
              <a:rPr lang="en-US" sz="2400" b="1" dirty="0">
                <a:latin typeface="Comic Sans MS" panose="030F0702030302020204" pitchFamily="66" charset="0"/>
              </a:rPr>
              <a:t>.</a:t>
            </a:r>
            <a:endParaRPr sz="24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" grpId="0"/>
      <p:bldP spid="677" grpId="0" build="p"/>
    </p:bldLst>
  </p:timing>
</p:sld>
</file>

<file path=ppt/theme/theme1.xml><?xml version="1.0" encoding="utf-8"?>
<a:theme xmlns:a="http://schemas.openxmlformats.org/drawingml/2006/main" name="Elementary School Weekly Planner by Slidesgo">
  <a:themeElements>
    <a:clrScheme name="Simple Light">
      <a:dk1>
        <a:srgbClr val="00354E"/>
      </a:dk1>
      <a:lt1>
        <a:srgbClr val="FFFFFF"/>
      </a:lt1>
      <a:dk2>
        <a:srgbClr val="B8F2FF"/>
      </a:dk2>
      <a:lt2>
        <a:srgbClr val="7D9BFF"/>
      </a:lt2>
      <a:accent1>
        <a:srgbClr val="FF4A95"/>
      </a:accent1>
      <a:accent2>
        <a:srgbClr val="FFB428"/>
      </a:accent2>
      <a:accent3>
        <a:srgbClr val="E48700"/>
      </a:accent3>
      <a:accent4>
        <a:srgbClr val="FFFFFF"/>
      </a:accent4>
      <a:accent5>
        <a:srgbClr val="70C974"/>
      </a:accent5>
      <a:accent6>
        <a:srgbClr val="7D9BFF"/>
      </a:accent6>
      <a:hlink>
        <a:srgbClr val="FF4A9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526</Words>
  <Application>Microsoft Office PowerPoint</Application>
  <PresentationFormat>On-screen Show (16:9)</PresentationFormat>
  <Paragraphs>95</Paragraphs>
  <Slides>23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Fredoka One</vt:lpstr>
      <vt:lpstr>Nunito Black</vt:lpstr>
      <vt:lpstr>Nunito</vt:lpstr>
      <vt:lpstr>Calibri</vt:lpstr>
      <vt:lpstr>Times New Roman</vt:lpstr>
      <vt:lpstr>Comic Sans MS</vt:lpstr>
      <vt:lpstr>Arial</vt:lpstr>
      <vt:lpstr>Nanum Gothic</vt:lpstr>
      <vt:lpstr>Symbol</vt:lpstr>
      <vt:lpstr>Elementary School Weekly Planner by Slidesgo</vt:lpstr>
      <vt:lpstr>Bitmap Image</vt:lpstr>
      <vt:lpstr>BAGIAN-BAGIAN TUMBUHAN</vt:lpstr>
      <vt:lpstr>AKAR</vt:lpstr>
      <vt:lpstr>JENIS-JENIS AKAR</vt:lpstr>
      <vt:lpstr>APA PERBEDAAN ANTARA AKAR SERABUT DAN AKAR TUNGGANG?</vt:lpstr>
      <vt:lpstr>CONTOH TANAMAN YANG MEMILIKI AKAR SERABUT</vt:lpstr>
      <vt:lpstr>PowerPoint Presentation</vt:lpstr>
      <vt:lpstr>PowerPoint Presentation</vt:lpstr>
      <vt:lpstr>Akar Gantung</vt:lpstr>
      <vt:lpstr>DAUN</vt:lpstr>
      <vt:lpstr>KEGUNAAN DAUN</vt:lpstr>
      <vt:lpstr>PowerPoint Presentation</vt:lpstr>
      <vt:lpstr>BATANG</vt:lpstr>
      <vt:lpstr>MACAM-MACAM BATANG</vt:lpstr>
      <vt:lpstr>Pembuluh kayu (xilem)</vt:lpstr>
      <vt:lpstr>BUNGA</vt:lpstr>
      <vt:lpstr>Bunga sempurna adalah bunga yang memiliki putik dan benang sari.</vt:lpstr>
      <vt:lpstr>BAGIAN-BAGIAN BUNGA</vt:lpstr>
      <vt:lpstr>Kegunaan Bunga</vt:lpstr>
      <vt:lpstr>PowerPoint Presentation</vt:lpstr>
      <vt:lpstr>BAGIAN-BAGIAN BUAH</vt:lpstr>
      <vt:lpstr>Berdasarkan bijinya, tumbuhan dibagi menjadi</vt:lpstr>
      <vt:lpstr>Berdasarkan keping bijinya, tumbuhan dibedakan menjadi dua, yaitu</vt:lpstr>
      <vt:lpstr>THANKS!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BAGIAN-BAGIAN TUMBUHAN</dc:title>
  <dc:creator>dewdew</dc:creator>
  <cp:lastModifiedBy>Windows User</cp:lastModifiedBy>
  <cp:revision>5</cp:revision>
  <dcterms:modified xsi:type="dcterms:W3CDTF">2020-09-28T03:34:44Z</dcterms:modified>
</cp:coreProperties>
</file>