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9"/>
  </p:notesMasterIdLst>
  <p:sldIdLst>
    <p:sldId id="308" r:id="rId2"/>
    <p:sldId id="256" r:id="rId3"/>
    <p:sldId id="257" r:id="rId4"/>
    <p:sldId id="258" r:id="rId5"/>
    <p:sldId id="299" r:id="rId6"/>
    <p:sldId id="261" r:id="rId7"/>
    <p:sldId id="262" r:id="rId8"/>
    <p:sldId id="265" r:id="rId9"/>
    <p:sldId id="300" r:id="rId10"/>
    <p:sldId id="301" r:id="rId11"/>
    <p:sldId id="304" r:id="rId12"/>
    <p:sldId id="303" r:id="rId13"/>
    <p:sldId id="302" r:id="rId14"/>
    <p:sldId id="306" r:id="rId15"/>
    <p:sldId id="309" r:id="rId16"/>
    <p:sldId id="310" r:id="rId17"/>
    <p:sldId id="266" r:id="rId1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Jokerman" panose="04090605060D06020702" pitchFamily="82" charset="0"/>
      <p:regular r:id="rId24"/>
    </p:embeddedFont>
    <p:embeddedFont>
      <p:font typeface="Poiret One" panose="020B0604020202020204" charset="0"/>
      <p:regular r:id="rId25"/>
    </p:embeddedFont>
    <p:embeddedFont>
      <p:font typeface="Overpass Light" panose="020B0604020202020204" charset="0"/>
      <p:regular r:id="rId26"/>
      <p:bold r:id="rId27"/>
      <p:italic r:id="rId28"/>
      <p:boldItalic r:id="rId29"/>
    </p:embeddedFont>
    <p:embeddedFont>
      <p:font typeface="Fira Sans Extra Condensed Medium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369253-B6BD-4087-90F5-6DAFF38BCC3A}">
  <a:tblStyle styleId="{E6369253-B6BD-4087-90F5-6DAFF38BCC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4FC5BA-F10D-4023-AD1C-606149A9095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231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479fe8c46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479fe8c46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77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6c653211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6c653211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80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71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479fe8c46d_1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479fe8c46d_1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77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6c6532119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6c6532119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50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6c6532119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6c6532119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79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479fe8c46d_1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2" name="Google Shape;1502;g479fe8c46d_1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55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032614" y="-3887326"/>
            <a:ext cx="18567764" cy="12925901"/>
            <a:chOff x="205750" y="332800"/>
            <a:chExt cx="7251050" cy="5047800"/>
          </a:xfrm>
        </p:grpSpPr>
        <p:sp>
          <p:nvSpPr>
            <p:cNvPr id="10" name="Google Shape;10;p2"/>
            <p:cNvSpPr/>
            <p:nvPr/>
          </p:nvSpPr>
          <p:spPr>
            <a:xfrm>
              <a:off x="2235350" y="434775"/>
              <a:ext cx="2737000" cy="1803775"/>
            </a:xfrm>
            <a:custGeom>
              <a:avLst/>
              <a:gdLst/>
              <a:ahLst/>
              <a:cxnLst/>
              <a:rect l="l" t="t" r="r" b="b"/>
              <a:pathLst>
                <a:path w="109480" h="72151" extrusionOk="0">
                  <a:moveTo>
                    <a:pt x="77127" y="0"/>
                  </a:moveTo>
                  <a:cubicBezTo>
                    <a:pt x="68465" y="0"/>
                    <a:pt x="60459" y="4317"/>
                    <a:pt x="56154" y="11087"/>
                  </a:cubicBezTo>
                  <a:cubicBezTo>
                    <a:pt x="52795" y="16369"/>
                    <a:pt x="49814" y="17967"/>
                    <a:pt x="45468" y="17967"/>
                  </a:cubicBezTo>
                  <a:cubicBezTo>
                    <a:pt x="42250" y="17967"/>
                    <a:pt x="38283" y="17091"/>
                    <a:pt x="32859" y="16184"/>
                  </a:cubicBezTo>
                  <a:cubicBezTo>
                    <a:pt x="31794" y="16006"/>
                    <a:pt x="30678" y="15919"/>
                    <a:pt x="29526" y="15919"/>
                  </a:cubicBezTo>
                  <a:cubicBezTo>
                    <a:pt x="16879" y="15919"/>
                    <a:pt x="0" y="26440"/>
                    <a:pt x="1366" y="43504"/>
                  </a:cubicBezTo>
                  <a:cubicBezTo>
                    <a:pt x="2461" y="57123"/>
                    <a:pt x="14691" y="65649"/>
                    <a:pt x="27447" y="65649"/>
                  </a:cubicBezTo>
                  <a:cubicBezTo>
                    <a:pt x="32125" y="65649"/>
                    <a:pt x="36873" y="64503"/>
                    <a:pt x="41170" y="62041"/>
                  </a:cubicBezTo>
                  <a:cubicBezTo>
                    <a:pt x="44515" y="60123"/>
                    <a:pt x="47070" y="59352"/>
                    <a:pt x="49209" y="59352"/>
                  </a:cubicBezTo>
                  <a:cubicBezTo>
                    <a:pt x="57307" y="59352"/>
                    <a:pt x="59438" y="70399"/>
                    <a:pt x="75926" y="72016"/>
                  </a:cubicBezTo>
                  <a:cubicBezTo>
                    <a:pt x="76847" y="72107"/>
                    <a:pt x="77744" y="72151"/>
                    <a:pt x="78618" y="72151"/>
                  </a:cubicBezTo>
                  <a:cubicBezTo>
                    <a:pt x="104975" y="72151"/>
                    <a:pt x="109480" y="32229"/>
                    <a:pt x="109480" y="32229"/>
                  </a:cubicBezTo>
                  <a:cubicBezTo>
                    <a:pt x="103356" y="8903"/>
                    <a:pt x="89565" y="0"/>
                    <a:pt x="77127" y="0"/>
                  </a:cubicBezTo>
                  <a:close/>
                </a:path>
              </a:pathLst>
            </a:custGeom>
            <a:solidFill>
              <a:srgbClr val="9ABBDB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164325" y="332800"/>
              <a:ext cx="2737025" cy="1803775"/>
            </a:xfrm>
            <a:custGeom>
              <a:avLst/>
              <a:gdLst/>
              <a:ahLst/>
              <a:cxnLst/>
              <a:rect l="l" t="t" r="r" b="b"/>
              <a:pathLst>
                <a:path w="109481" h="72151" extrusionOk="0">
                  <a:moveTo>
                    <a:pt x="77129" y="0"/>
                  </a:moveTo>
                  <a:cubicBezTo>
                    <a:pt x="68467" y="0"/>
                    <a:pt x="60460" y="4317"/>
                    <a:pt x="56155" y="11087"/>
                  </a:cubicBezTo>
                  <a:cubicBezTo>
                    <a:pt x="52795" y="16372"/>
                    <a:pt x="49815" y="17970"/>
                    <a:pt x="45468" y="17970"/>
                  </a:cubicBezTo>
                  <a:cubicBezTo>
                    <a:pt x="42250" y="17970"/>
                    <a:pt x="38283" y="17094"/>
                    <a:pt x="32859" y="16189"/>
                  </a:cubicBezTo>
                  <a:cubicBezTo>
                    <a:pt x="31793" y="16011"/>
                    <a:pt x="30674" y="15923"/>
                    <a:pt x="29520" y="15923"/>
                  </a:cubicBezTo>
                  <a:cubicBezTo>
                    <a:pt x="16874" y="15923"/>
                    <a:pt x="1" y="26448"/>
                    <a:pt x="1367" y="43504"/>
                  </a:cubicBezTo>
                  <a:cubicBezTo>
                    <a:pt x="2457" y="57123"/>
                    <a:pt x="14689" y="65649"/>
                    <a:pt x="27447" y="65649"/>
                  </a:cubicBezTo>
                  <a:cubicBezTo>
                    <a:pt x="32125" y="65649"/>
                    <a:pt x="36874" y="64503"/>
                    <a:pt x="41170" y="62041"/>
                  </a:cubicBezTo>
                  <a:cubicBezTo>
                    <a:pt x="44515" y="60124"/>
                    <a:pt x="47069" y="59354"/>
                    <a:pt x="49208" y="59354"/>
                  </a:cubicBezTo>
                  <a:cubicBezTo>
                    <a:pt x="57307" y="59354"/>
                    <a:pt x="59437" y="70398"/>
                    <a:pt x="75926" y="72016"/>
                  </a:cubicBezTo>
                  <a:cubicBezTo>
                    <a:pt x="76848" y="72107"/>
                    <a:pt x="77745" y="72150"/>
                    <a:pt x="78618" y="72150"/>
                  </a:cubicBezTo>
                  <a:cubicBezTo>
                    <a:pt x="104975" y="72150"/>
                    <a:pt x="109480" y="32229"/>
                    <a:pt x="109480" y="32229"/>
                  </a:cubicBezTo>
                  <a:cubicBezTo>
                    <a:pt x="103359" y="8903"/>
                    <a:pt x="89568" y="0"/>
                    <a:pt x="77129" y="0"/>
                  </a:cubicBezTo>
                  <a:close/>
                </a:path>
              </a:pathLst>
            </a:custGeom>
            <a:solidFill>
              <a:srgbClr val="9ABBDB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256300" y="3576775"/>
              <a:ext cx="2737000" cy="1803825"/>
            </a:xfrm>
            <a:custGeom>
              <a:avLst/>
              <a:gdLst/>
              <a:ahLst/>
              <a:cxnLst/>
              <a:rect l="l" t="t" r="r" b="b"/>
              <a:pathLst>
                <a:path w="109480" h="72153" extrusionOk="0">
                  <a:moveTo>
                    <a:pt x="77130" y="0"/>
                  </a:moveTo>
                  <a:cubicBezTo>
                    <a:pt x="68467" y="0"/>
                    <a:pt x="60460" y="4318"/>
                    <a:pt x="56155" y="11089"/>
                  </a:cubicBezTo>
                  <a:cubicBezTo>
                    <a:pt x="52795" y="16371"/>
                    <a:pt x="49815" y="17969"/>
                    <a:pt x="45468" y="17969"/>
                  </a:cubicBezTo>
                  <a:cubicBezTo>
                    <a:pt x="42250" y="17969"/>
                    <a:pt x="38283" y="17093"/>
                    <a:pt x="32859" y="16186"/>
                  </a:cubicBezTo>
                  <a:cubicBezTo>
                    <a:pt x="31794" y="16008"/>
                    <a:pt x="30678" y="15921"/>
                    <a:pt x="29526" y="15921"/>
                  </a:cubicBezTo>
                  <a:cubicBezTo>
                    <a:pt x="16879" y="15921"/>
                    <a:pt x="0" y="26442"/>
                    <a:pt x="1366" y="43501"/>
                  </a:cubicBezTo>
                  <a:cubicBezTo>
                    <a:pt x="2461" y="57123"/>
                    <a:pt x="14689" y="65646"/>
                    <a:pt x="27445" y="65646"/>
                  </a:cubicBezTo>
                  <a:cubicBezTo>
                    <a:pt x="32123" y="65646"/>
                    <a:pt x="36873" y="64500"/>
                    <a:pt x="41170" y="62037"/>
                  </a:cubicBezTo>
                  <a:cubicBezTo>
                    <a:pt x="44515" y="60121"/>
                    <a:pt x="47069" y="59351"/>
                    <a:pt x="49207" y="59351"/>
                  </a:cubicBezTo>
                  <a:cubicBezTo>
                    <a:pt x="57307" y="59351"/>
                    <a:pt x="59437" y="70396"/>
                    <a:pt x="75926" y="72018"/>
                  </a:cubicBezTo>
                  <a:cubicBezTo>
                    <a:pt x="76848" y="72109"/>
                    <a:pt x="77744" y="72152"/>
                    <a:pt x="78617" y="72152"/>
                  </a:cubicBezTo>
                  <a:cubicBezTo>
                    <a:pt x="104975" y="72152"/>
                    <a:pt x="109480" y="32226"/>
                    <a:pt x="109480" y="32226"/>
                  </a:cubicBezTo>
                  <a:cubicBezTo>
                    <a:pt x="103356" y="8901"/>
                    <a:pt x="89568" y="0"/>
                    <a:pt x="77130" y="0"/>
                  </a:cubicBezTo>
                  <a:close/>
                </a:path>
              </a:pathLst>
            </a:custGeom>
            <a:solidFill>
              <a:srgbClr val="9ABBDB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1175" y="2576225"/>
              <a:ext cx="2844675" cy="1866425"/>
            </a:xfrm>
            <a:custGeom>
              <a:avLst/>
              <a:gdLst/>
              <a:ahLst/>
              <a:cxnLst/>
              <a:rect l="l" t="t" r="r" b="b"/>
              <a:pathLst>
                <a:path w="113787" h="74657" extrusionOk="0">
                  <a:moveTo>
                    <a:pt x="39114" y="1"/>
                  </a:moveTo>
                  <a:cubicBezTo>
                    <a:pt x="19105" y="1"/>
                    <a:pt x="4221" y="26853"/>
                    <a:pt x="4221" y="26853"/>
                  </a:cubicBezTo>
                  <a:cubicBezTo>
                    <a:pt x="0" y="57444"/>
                    <a:pt x="16464" y="71018"/>
                    <a:pt x="31676" y="71018"/>
                  </a:cubicBezTo>
                  <a:cubicBezTo>
                    <a:pt x="36617" y="71018"/>
                    <a:pt x="41426" y="69587"/>
                    <a:pt x="45352" y="66841"/>
                  </a:cubicBezTo>
                  <a:cubicBezTo>
                    <a:pt x="48567" y="64589"/>
                    <a:pt x="51090" y="63619"/>
                    <a:pt x="53514" y="63619"/>
                  </a:cubicBezTo>
                  <a:cubicBezTo>
                    <a:pt x="57817" y="63619"/>
                    <a:pt x="61810" y="66680"/>
                    <a:pt x="68821" y="71067"/>
                  </a:cubicBezTo>
                  <a:cubicBezTo>
                    <a:pt x="72514" y="73378"/>
                    <a:pt x="77555" y="74657"/>
                    <a:pt x="82836" y="74657"/>
                  </a:cubicBezTo>
                  <a:cubicBezTo>
                    <a:pt x="93230" y="74657"/>
                    <a:pt x="104557" y="69705"/>
                    <a:pt x="108380" y="57926"/>
                  </a:cubicBezTo>
                  <a:cubicBezTo>
                    <a:pt x="113786" y="41270"/>
                    <a:pt x="99088" y="25320"/>
                    <a:pt x="82141" y="25320"/>
                  </a:cubicBezTo>
                  <a:cubicBezTo>
                    <a:pt x="81015" y="25320"/>
                    <a:pt x="79878" y="25391"/>
                    <a:pt x="78737" y="25536"/>
                  </a:cubicBezTo>
                  <a:cubicBezTo>
                    <a:pt x="77446" y="25701"/>
                    <a:pt x="76288" y="25779"/>
                    <a:pt x="75245" y="25779"/>
                  </a:cubicBezTo>
                  <a:cubicBezTo>
                    <a:pt x="61500" y="25779"/>
                    <a:pt x="67633" y="12176"/>
                    <a:pt x="50475" y="2986"/>
                  </a:cubicBezTo>
                  <a:cubicBezTo>
                    <a:pt x="46558" y="888"/>
                    <a:pt x="42751" y="1"/>
                    <a:pt x="39114" y="1"/>
                  </a:cubicBezTo>
                  <a:close/>
                </a:path>
              </a:pathLst>
            </a:custGeom>
            <a:solidFill>
              <a:srgbClr val="9ABBDB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5750" y="1527350"/>
              <a:ext cx="2760525" cy="1803800"/>
            </a:xfrm>
            <a:custGeom>
              <a:avLst/>
              <a:gdLst/>
              <a:ahLst/>
              <a:cxnLst/>
              <a:rect l="l" t="t" r="r" b="b"/>
              <a:pathLst>
                <a:path w="110421" h="72152" extrusionOk="0">
                  <a:moveTo>
                    <a:pt x="77136" y="0"/>
                  </a:moveTo>
                  <a:cubicBezTo>
                    <a:pt x="68473" y="0"/>
                    <a:pt x="60465" y="4318"/>
                    <a:pt x="56159" y="11088"/>
                  </a:cubicBezTo>
                  <a:cubicBezTo>
                    <a:pt x="52799" y="16371"/>
                    <a:pt x="49819" y="17969"/>
                    <a:pt x="45471" y="17969"/>
                  </a:cubicBezTo>
                  <a:cubicBezTo>
                    <a:pt x="42254" y="17969"/>
                    <a:pt x="38288" y="17094"/>
                    <a:pt x="32864" y="16190"/>
                  </a:cubicBezTo>
                  <a:cubicBezTo>
                    <a:pt x="31798" y="16011"/>
                    <a:pt x="30679" y="15924"/>
                    <a:pt x="29526" y="15924"/>
                  </a:cubicBezTo>
                  <a:cubicBezTo>
                    <a:pt x="16882" y="15924"/>
                    <a:pt x="0" y="26448"/>
                    <a:pt x="1371" y="43505"/>
                  </a:cubicBezTo>
                  <a:cubicBezTo>
                    <a:pt x="2466" y="57124"/>
                    <a:pt x="14696" y="65650"/>
                    <a:pt x="27452" y="65650"/>
                  </a:cubicBezTo>
                  <a:cubicBezTo>
                    <a:pt x="32130" y="65650"/>
                    <a:pt x="36878" y="64503"/>
                    <a:pt x="41175" y="62041"/>
                  </a:cubicBezTo>
                  <a:cubicBezTo>
                    <a:pt x="44520" y="60123"/>
                    <a:pt x="47075" y="59353"/>
                    <a:pt x="49214" y="59353"/>
                  </a:cubicBezTo>
                  <a:cubicBezTo>
                    <a:pt x="57312" y="59353"/>
                    <a:pt x="59443" y="70399"/>
                    <a:pt x="75931" y="72017"/>
                  </a:cubicBezTo>
                  <a:cubicBezTo>
                    <a:pt x="76853" y="72107"/>
                    <a:pt x="77751" y="72151"/>
                    <a:pt x="78624" y="72151"/>
                  </a:cubicBezTo>
                  <a:cubicBezTo>
                    <a:pt x="93589" y="72151"/>
                    <a:pt x="101508" y="59287"/>
                    <a:pt x="105558" y="48161"/>
                  </a:cubicBezTo>
                  <a:cubicBezTo>
                    <a:pt x="110420" y="34808"/>
                    <a:pt x="107565" y="19774"/>
                    <a:pt x="97807" y="9440"/>
                  </a:cubicBezTo>
                  <a:cubicBezTo>
                    <a:pt x="91560" y="2819"/>
                    <a:pt x="84134" y="0"/>
                    <a:pt x="77136" y="0"/>
                  </a:cubicBezTo>
                  <a:close/>
                </a:path>
              </a:pathLst>
            </a:custGeom>
            <a:solidFill>
              <a:srgbClr val="9ABBDB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654700" y="1769175"/>
              <a:ext cx="1802100" cy="2279950"/>
            </a:xfrm>
            <a:custGeom>
              <a:avLst/>
              <a:gdLst/>
              <a:ahLst/>
              <a:cxnLst/>
              <a:rect l="l" t="t" r="r" b="b"/>
              <a:pathLst>
                <a:path w="72084" h="91198" extrusionOk="0">
                  <a:moveTo>
                    <a:pt x="20543" y="0"/>
                  </a:moveTo>
                  <a:cubicBezTo>
                    <a:pt x="19286" y="2693"/>
                    <a:pt x="17600" y="3607"/>
                    <a:pt x="20945" y="29769"/>
                  </a:cubicBezTo>
                  <a:cubicBezTo>
                    <a:pt x="24285" y="55931"/>
                    <a:pt x="7152" y="44808"/>
                    <a:pt x="2969" y="65836"/>
                  </a:cubicBezTo>
                  <a:cubicBezTo>
                    <a:pt x="1" y="80773"/>
                    <a:pt x="16647" y="91198"/>
                    <a:pt x="31337" y="91198"/>
                  </a:cubicBezTo>
                  <a:cubicBezTo>
                    <a:pt x="37321" y="91198"/>
                    <a:pt x="42981" y="89467"/>
                    <a:pt x="46857" y="85607"/>
                  </a:cubicBezTo>
                  <a:cubicBezTo>
                    <a:pt x="66634" y="65901"/>
                    <a:pt x="36822" y="38667"/>
                    <a:pt x="54380" y="34969"/>
                  </a:cubicBezTo>
                  <a:cubicBezTo>
                    <a:pt x="71932" y="31275"/>
                    <a:pt x="72084" y="6941"/>
                    <a:pt x="63305" y="0"/>
                  </a:cubicBezTo>
                  <a:close/>
                </a:path>
              </a:pathLst>
            </a:custGeom>
            <a:solidFill>
              <a:srgbClr val="9ABBDB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360300" y="3457400"/>
              <a:ext cx="2616775" cy="1463075"/>
            </a:xfrm>
            <a:custGeom>
              <a:avLst/>
              <a:gdLst/>
              <a:ahLst/>
              <a:cxnLst/>
              <a:rect l="l" t="t" r="r" b="b"/>
              <a:pathLst>
                <a:path w="104671" h="58523" extrusionOk="0">
                  <a:moveTo>
                    <a:pt x="86969" y="0"/>
                  </a:moveTo>
                  <a:cubicBezTo>
                    <a:pt x="84347" y="0"/>
                    <a:pt x="79787" y="1220"/>
                    <a:pt x="61234" y="11594"/>
                  </a:cubicBezTo>
                  <a:cubicBezTo>
                    <a:pt x="55497" y="14803"/>
                    <a:pt x="51434" y="15966"/>
                    <a:pt x="48239" y="15966"/>
                  </a:cubicBezTo>
                  <a:cubicBezTo>
                    <a:pt x="39809" y="15966"/>
                    <a:pt x="37433" y="7863"/>
                    <a:pt x="26342" y="7863"/>
                  </a:cubicBezTo>
                  <a:cubicBezTo>
                    <a:pt x="24772" y="7863"/>
                    <a:pt x="23027" y="8026"/>
                    <a:pt x="21066" y="8396"/>
                  </a:cubicBezTo>
                  <a:cubicBezTo>
                    <a:pt x="0" y="12378"/>
                    <a:pt x="1741" y="49054"/>
                    <a:pt x="19119" y="56489"/>
                  </a:cubicBezTo>
                  <a:cubicBezTo>
                    <a:pt x="22460" y="57919"/>
                    <a:pt x="25605" y="58522"/>
                    <a:pt x="28572" y="58522"/>
                  </a:cubicBezTo>
                  <a:cubicBezTo>
                    <a:pt x="44550" y="58522"/>
                    <a:pt x="55330" y="41024"/>
                    <a:pt x="63457" y="41024"/>
                  </a:cubicBezTo>
                  <a:cubicBezTo>
                    <a:pt x="65412" y="41024"/>
                    <a:pt x="67214" y="42037"/>
                    <a:pt x="68898" y="44550"/>
                  </a:cubicBezTo>
                  <a:cubicBezTo>
                    <a:pt x="72680" y="50195"/>
                    <a:pt x="78277" y="52418"/>
                    <a:pt x="83943" y="52418"/>
                  </a:cubicBezTo>
                  <a:cubicBezTo>
                    <a:pt x="93235" y="52418"/>
                    <a:pt x="102711" y="46439"/>
                    <a:pt x="104671" y="39769"/>
                  </a:cubicBezTo>
                  <a:lnTo>
                    <a:pt x="88696" y="102"/>
                  </a:lnTo>
                  <a:cubicBezTo>
                    <a:pt x="88120" y="71"/>
                    <a:pt x="87601" y="0"/>
                    <a:pt x="86969" y="0"/>
                  </a:cubicBezTo>
                  <a:close/>
                </a:path>
              </a:pathLst>
            </a:custGeom>
            <a:solidFill>
              <a:srgbClr val="9ABBDB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82850" y="1843375"/>
              <a:ext cx="193375" cy="113875"/>
            </a:xfrm>
            <a:custGeom>
              <a:avLst/>
              <a:gdLst/>
              <a:ahLst/>
              <a:cxnLst/>
              <a:rect l="l" t="t" r="r" b="b"/>
              <a:pathLst>
                <a:path w="7735" h="4555" extrusionOk="0">
                  <a:moveTo>
                    <a:pt x="2435" y="0"/>
                  </a:moveTo>
                  <a:cubicBezTo>
                    <a:pt x="1657" y="0"/>
                    <a:pt x="836" y="285"/>
                    <a:pt x="0" y="1003"/>
                  </a:cubicBezTo>
                  <a:cubicBezTo>
                    <a:pt x="5" y="1003"/>
                    <a:pt x="111" y="4555"/>
                    <a:pt x="4745" y="4555"/>
                  </a:cubicBezTo>
                  <a:cubicBezTo>
                    <a:pt x="5584" y="4555"/>
                    <a:pt x="6572" y="4438"/>
                    <a:pt x="7735" y="4163"/>
                  </a:cubicBezTo>
                  <a:cubicBezTo>
                    <a:pt x="7735" y="4163"/>
                    <a:pt x="5407" y="0"/>
                    <a:pt x="2435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82975" y="1868450"/>
              <a:ext cx="165650" cy="67725"/>
            </a:xfrm>
            <a:custGeom>
              <a:avLst/>
              <a:gdLst/>
              <a:ahLst/>
              <a:cxnLst/>
              <a:rect l="l" t="t" r="r" b="b"/>
              <a:pathLst>
                <a:path w="6626" h="2709" fill="none" extrusionOk="0">
                  <a:moveTo>
                    <a:pt x="1" y="0"/>
                  </a:moveTo>
                  <a:lnTo>
                    <a:pt x="6626" y="2709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499825" y="1829150"/>
              <a:ext cx="204400" cy="181000"/>
            </a:xfrm>
            <a:custGeom>
              <a:avLst/>
              <a:gdLst/>
              <a:ahLst/>
              <a:cxnLst/>
              <a:rect l="l" t="t" r="r" b="b"/>
              <a:pathLst>
                <a:path w="8176" h="7240" extrusionOk="0">
                  <a:moveTo>
                    <a:pt x="3177" y="0"/>
                  </a:moveTo>
                  <a:lnTo>
                    <a:pt x="3177" y="0"/>
                  </a:lnTo>
                  <a:cubicBezTo>
                    <a:pt x="3177" y="0"/>
                    <a:pt x="0" y="3427"/>
                    <a:pt x="6283" y="7240"/>
                  </a:cubicBezTo>
                  <a:cubicBezTo>
                    <a:pt x="6283" y="7240"/>
                    <a:pt x="8175" y="332"/>
                    <a:pt x="3177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77550" y="1730800"/>
              <a:ext cx="175225" cy="112775"/>
            </a:xfrm>
            <a:custGeom>
              <a:avLst/>
              <a:gdLst/>
              <a:ahLst/>
              <a:cxnLst/>
              <a:rect l="l" t="t" r="r" b="b"/>
              <a:pathLst>
                <a:path w="7009" h="4511" extrusionOk="0">
                  <a:moveTo>
                    <a:pt x="5197" y="0"/>
                  </a:moveTo>
                  <a:cubicBezTo>
                    <a:pt x="3117" y="0"/>
                    <a:pt x="1" y="556"/>
                    <a:pt x="84" y="3901"/>
                  </a:cubicBezTo>
                  <a:cubicBezTo>
                    <a:pt x="84" y="3901"/>
                    <a:pt x="877" y="4510"/>
                    <a:pt x="2048" y="4510"/>
                  </a:cubicBezTo>
                  <a:cubicBezTo>
                    <a:pt x="3408" y="4510"/>
                    <a:pt x="5278" y="3689"/>
                    <a:pt x="7008" y="138"/>
                  </a:cubicBezTo>
                  <a:cubicBezTo>
                    <a:pt x="7008" y="138"/>
                    <a:pt x="6231" y="0"/>
                    <a:pt x="5197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79650" y="1742250"/>
              <a:ext cx="150550" cy="243825"/>
            </a:xfrm>
            <a:custGeom>
              <a:avLst/>
              <a:gdLst/>
              <a:ahLst/>
              <a:cxnLst/>
              <a:rect l="l" t="t" r="r" b="b"/>
              <a:pathLst>
                <a:path w="6022" h="9753" fill="none" extrusionOk="0">
                  <a:moveTo>
                    <a:pt x="2644" y="9753"/>
                  </a:moveTo>
                  <a:lnTo>
                    <a:pt x="0" y="3443"/>
                  </a:lnTo>
                  <a:lnTo>
                    <a:pt x="6021" y="1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376075" y="1770950"/>
              <a:ext cx="163750" cy="144975"/>
            </a:xfrm>
            <a:custGeom>
              <a:avLst/>
              <a:gdLst/>
              <a:ahLst/>
              <a:cxnLst/>
              <a:rect l="l" t="t" r="r" b="b"/>
              <a:pathLst>
                <a:path w="6550" h="5799" extrusionOk="0">
                  <a:moveTo>
                    <a:pt x="2546" y="0"/>
                  </a:moveTo>
                  <a:cubicBezTo>
                    <a:pt x="2546" y="0"/>
                    <a:pt x="1" y="2747"/>
                    <a:pt x="5032" y="5798"/>
                  </a:cubicBezTo>
                  <a:cubicBezTo>
                    <a:pt x="5032" y="5798"/>
                    <a:pt x="6549" y="272"/>
                    <a:pt x="2546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38275" y="1692300"/>
              <a:ext cx="140300" cy="90200"/>
            </a:xfrm>
            <a:custGeom>
              <a:avLst/>
              <a:gdLst/>
              <a:ahLst/>
              <a:cxnLst/>
              <a:rect l="l" t="t" r="r" b="b"/>
              <a:pathLst>
                <a:path w="5612" h="3608" extrusionOk="0">
                  <a:moveTo>
                    <a:pt x="4154" y="0"/>
                  </a:moveTo>
                  <a:cubicBezTo>
                    <a:pt x="2489" y="0"/>
                    <a:pt x="0" y="445"/>
                    <a:pt x="69" y="3119"/>
                  </a:cubicBezTo>
                  <a:cubicBezTo>
                    <a:pt x="69" y="3119"/>
                    <a:pt x="705" y="3607"/>
                    <a:pt x="1643" y="3607"/>
                  </a:cubicBezTo>
                  <a:cubicBezTo>
                    <a:pt x="2731" y="3607"/>
                    <a:pt x="4227" y="2950"/>
                    <a:pt x="5612" y="111"/>
                  </a:cubicBezTo>
                  <a:cubicBezTo>
                    <a:pt x="5612" y="111"/>
                    <a:pt x="4985" y="0"/>
                    <a:pt x="4154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440000" y="1701450"/>
              <a:ext cx="120500" cy="195150"/>
            </a:xfrm>
            <a:custGeom>
              <a:avLst/>
              <a:gdLst/>
              <a:ahLst/>
              <a:cxnLst/>
              <a:rect l="l" t="t" r="r" b="b"/>
              <a:pathLst>
                <a:path w="4820" h="7806" fill="none" extrusionOk="0">
                  <a:moveTo>
                    <a:pt x="2116" y="7806"/>
                  </a:moveTo>
                  <a:lnTo>
                    <a:pt x="0" y="2753"/>
                  </a:lnTo>
                  <a:lnTo>
                    <a:pt x="4819" y="1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44600" y="1714925"/>
              <a:ext cx="159100" cy="140900"/>
            </a:xfrm>
            <a:custGeom>
              <a:avLst/>
              <a:gdLst/>
              <a:ahLst/>
              <a:cxnLst/>
              <a:rect l="l" t="t" r="r" b="b"/>
              <a:pathLst>
                <a:path w="6364" h="5636" extrusionOk="0">
                  <a:moveTo>
                    <a:pt x="2475" y="0"/>
                  </a:moveTo>
                  <a:cubicBezTo>
                    <a:pt x="2475" y="0"/>
                    <a:pt x="0" y="2665"/>
                    <a:pt x="4890" y="5635"/>
                  </a:cubicBezTo>
                  <a:cubicBezTo>
                    <a:pt x="4890" y="5635"/>
                    <a:pt x="6364" y="261"/>
                    <a:pt x="2475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05100" y="1638375"/>
              <a:ext cx="136400" cy="87800"/>
            </a:xfrm>
            <a:custGeom>
              <a:avLst/>
              <a:gdLst/>
              <a:ahLst/>
              <a:cxnLst/>
              <a:rect l="l" t="t" r="r" b="b"/>
              <a:pathLst>
                <a:path w="5456" h="3512" extrusionOk="0">
                  <a:moveTo>
                    <a:pt x="4039" y="1"/>
                  </a:moveTo>
                  <a:cubicBezTo>
                    <a:pt x="2420" y="1"/>
                    <a:pt x="0" y="434"/>
                    <a:pt x="66" y="3035"/>
                  </a:cubicBezTo>
                  <a:cubicBezTo>
                    <a:pt x="66" y="3035"/>
                    <a:pt x="685" y="3511"/>
                    <a:pt x="1599" y="3511"/>
                  </a:cubicBezTo>
                  <a:cubicBezTo>
                    <a:pt x="2658" y="3511"/>
                    <a:pt x="4113" y="2871"/>
                    <a:pt x="5456" y="109"/>
                  </a:cubicBezTo>
                  <a:cubicBezTo>
                    <a:pt x="5456" y="109"/>
                    <a:pt x="4847" y="1"/>
                    <a:pt x="4039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06725" y="1647200"/>
              <a:ext cx="117250" cy="189850"/>
            </a:xfrm>
            <a:custGeom>
              <a:avLst/>
              <a:gdLst/>
              <a:ahLst/>
              <a:cxnLst/>
              <a:rect l="l" t="t" r="r" b="b"/>
              <a:pathLst>
                <a:path w="4690" h="7594" extrusionOk="0">
                  <a:moveTo>
                    <a:pt x="4689" y="1"/>
                  </a:moveTo>
                  <a:lnTo>
                    <a:pt x="1" y="2682"/>
                  </a:lnTo>
                  <a:lnTo>
                    <a:pt x="2062" y="7594"/>
                  </a:lnTo>
                  <a:lnTo>
                    <a:pt x="4689" y="1"/>
                  </a:ln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111600" y="1665025"/>
              <a:ext cx="151500" cy="134225"/>
            </a:xfrm>
            <a:custGeom>
              <a:avLst/>
              <a:gdLst/>
              <a:ahLst/>
              <a:cxnLst/>
              <a:rect l="l" t="t" r="r" b="b"/>
              <a:pathLst>
                <a:path w="6060" h="5369" extrusionOk="0">
                  <a:moveTo>
                    <a:pt x="2356" y="0"/>
                  </a:moveTo>
                  <a:lnTo>
                    <a:pt x="2356" y="0"/>
                  </a:lnTo>
                  <a:cubicBezTo>
                    <a:pt x="2356" y="0"/>
                    <a:pt x="1" y="2540"/>
                    <a:pt x="4657" y="5369"/>
                  </a:cubicBezTo>
                  <a:lnTo>
                    <a:pt x="4657" y="5369"/>
                  </a:lnTo>
                  <a:cubicBezTo>
                    <a:pt x="4657" y="5369"/>
                    <a:pt x="6060" y="250"/>
                    <a:pt x="2356" y="0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169200" y="1592150"/>
              <a:ext cx="129950" cy="83650"/>
            </a:xfrm>
            <a:custGeom>
              <a:avLst/>
              <a:gdLst/>
              <a:ahLst/>
              <a:cxnLst/>
              <a:rect l="l" t="t" r="r" b="b"/>
              <a:pathLst>
                <a:path w="5198" h="3346" extrusionOk="0">
                  <a:moveTo>
                    <a:pt x="3852" y="1"/>
                  </a:moveTo>
                  <a:cubicBezTo>
                    <a:pt x="2310" y="1"/>
                    <a:pt x="1" y="413"/>
                    <a:pt x="63" y="2893"/>
                  </a:cubicBezTo>
                  <a:cubicBezTo>
                    <a:pt x="63" y="2893"/>
                    <a:pt x="652" y="3345"/>
                    <a:pt x="1521" y="3345"/>
                  </a:cubicBezTo>
                  <a:cubicBezTo>
                    <a:pt x="2531" y="3345"/>
                    <a:pt x="3917" y="2736"/>
                    <a:pt x="5197" y="103"/>
                  </a:cubicBezTo>
                  <a:cubicBezTo>
                    <a:pt x="5197" y="103"/>
                    <a:pt x="4620" y="1"/>
                    <a:pt x="3852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70750" y="1600700"/>
              <a:ext cx="111675" cy="180725"/>
            </a:xfrm>
            <a:custGeom>
              <a:avLst/>
              <a:gdLst/>
              <a:ahLst/>
              <a:cxnLst/>
              <a:rect l="l" t="t" r="r" b="b"/>
              <a:pathLst>
                <a:path w="4467" h="7229" fill="none" extrusionOk="0">
                  <a:moveTo>
                    <a:pt x="1964" y="7229"/>
                  </a:moveTo>
                  <a:lnTo>
                    <a:pt x="1" y="2551"/>
                  </a:lnTo>
                  <a:lnTo>
                    <a:pt x="4466" y="0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72025" y="1618500"/>
              <a:ext cx="610975" cy="249975"/>
            </a:xfrm>
            <a:custGeom>
              <a:avLst/>
              <a:gdLst/>
              <a:ahLst/>
              <a:cxnLst/>
              <a:rect l="l" t="t" r="r" b="b"/>
              <a:pathLst>
                <a:path w="24439" h="9999" fill="none" extrusionOk="0">
                  <a:moveTo>
                    <a:pt x="24439" y="9998"/>
                  </a:moveTo>
                  <a:lnTo>
                    <a:pt x="1" y="1"/>
                  </a:lnTo>
                </a:path>
              </a:pathLst>
            </a:custGeom>
            <a:noFill/>
            <a:ln w="1900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053075" y="1878650"/>
              <a:ext cx="193250" cy="113900"/>
            </a:xfrm>
            <a:custGeom>
              <a:avLst/>
              <a:gdLst/>
              <a:ahLst/>
              <a:cxnLst/>
              <a:rect l="l" t="t" r="r" b="b"/>
              <a:pathLst>
                <a:path w="7730" h="4556" extrusionOk="0">
                  <a:moveTo>
                    <a:pt x="2429" y="1"/>
                  </a:moveTo>
                  <a:cubicBezTo>
                    <a:pt x="1654" y="1"/>
                    <a:pt x="834" y="285"/>
                    <a:pt x="1" y="1001"/>
                  </a:cubicBezTo>
                  <a:cubicBezTo>
                    <a:pt x="1" y="1001"/>
                    <a:pt x="106" y="4556"/>
                    <a:pt x="4746" y="4556"/>
                  </a:cubicBezTo>
                  <a:cubicBezTo>
                    <a:pt x="5584" y="4556"/>
                    <a:pt x="6570" y="4440"/>
                    <a:pt x="7730" y="4166"/>
                  </a:cubicBezTo>
                  <a:cubicBezTo>
                    <a:pt x="7730" y="4166"/>
                    <a:pt x="5401" y="1"/>
                    <a:pt x="2429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053075" y="1903800"/>
              <a:ext cx="165650" cy="67725"/>
            </a:xfrm>
            <a:custGeom>
              <a:avLst/>
              <a:gdLst/>
              <a:ahLst/>
              <a:cxnLst/>
              <a:rect l="l" t="t" r="r" b="b"/>
              <a:pathLst>
                <a:path w="6626" h="2709" fill="none" extrusionOk="0">
                  <a:moveTo>
                    <a:pt x="1" y="0"/>
                  </a:moveTo>
                  <a:lnTo>
                    <a:pt x="6626" y="2709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69925" y="1864350"/>
              <a:ext cx="204400" cy="181025"/>
            </a:xfrm>
            <a:custGeom>
              <a:avLst/>
              <a:gdLst/>
              <a:ahLst/>
              <a:cxnLst/>
              <a:rect l="l" t="t" r="r" b="b"/>
              <a:pathLst>
                <a:path w="8176" h="7241" extrusionOk="0">
                  <a:moveTo>
                    <a:pt x="3177" y="1"/>
                  </a:moveTo>
                  <a:lnTo>
                    <a:pt x="3177" y="1"/>
                  </a:lnTo>
                  <a:cubicBezTo>
                    <a:pt x="3177" y="1"/>
                    <a:pt x="0" y="3433"/>
                    <a:pt x="6283" y="7240"/>
                  </a:cubicBezTo>
                  <a:cubicBezTo>
                    <a:pt x="6283" y="7240"/>
                    <a:pt x="8175" y="333"/>
                    <a:pt x="3177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947650" y="1766150"/>
              <a:ext cx="175225" cy="112700"/>
            </a:xfrm>
            <a:custGeom>
              <a:avLst/>
              <a:gdLst/>
              <a:ahLst/>
              <a:cxnLst/>
              <a:rect l="l" t="t" r="r" b="b"/>
              <a:pathLst>
                <a:path w="7009" h="4508" extrusionOk="0">
                  <a:moveTo>
                    <a:pt x="5194" y="0"/>
                  </a:moveTo>
                  <a:cubicBezTo>
                    <a:pt x="3115" y="0"/>
                    <a:pt x="1" y="555"/>
                    <a:pt x="84" y="3896"/>
                  </a:cubicBezTo>
                  <a:cubicBezTo>
                    <a:pt x="84" y="3896"/>
                    <a:pt x="879" y="4507"/>
                    <a:pt x="2051" y="4507"/>
                  </a:cubicBezTo>
                  <a:cubicBezTo>
                    <a:pt x="3411" y="4507"/>
                    <a:pt x="5279" y="3686"/>
                    <a:pt x="7008" y="138"/>
                  </a:cubicBezTo>
                  <a:cubicBezTo>
                    <a:pt x="7008" y="138"/>
                    <a:pt x="6229" y="0"/>
                    <a:pt x="5194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949750" y="1777600"/>
              <a:ext cx="150400" cy="243700"/>
            </a:xfrm>
            <a:custGeom>
              <a:avLst/>
              <a:gdLst/>
              <a:ahLst/>
              <a:cxnLst/>
              <a:rect l="l" t="t" r="r" b="b"/>
              <a:pathLst>
                <a:path w="6016" h="9748" fill="none" extrusionOk="0">
                  <a:moveTo>
                    <a:pt x="2644" y="9748"/>
                  </a:moveTo>
                  <a:lnTo>
                    <a:pt x="0" y="3438"/>
                  </a:lnTo>
                  <a:lnTo>
                    <a:pt x="6016" y="1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46175" y="1806300"/>
              <a:ext cx="163600" cy="144850"/>
            </a:xfrm>
            <a:custGeom>
              <a:avLst/>
              <a:gdLst/>
              <a:ahLst/>
              <a:cxnLst/>
              <a:rect l="l" t="t" r="r" b="b"/>
              <a:pathLst>
                <a:path w="6544" h="5794" extrusionOk="0">
                  <a:moveTo>
                    <a:pt x="2546" y="0"/>
                  </a:moveTo>
                  <a:cubicBezTo>
                    <a:pt x="2546" y="0"/>
                    <a:pt x="1" y="2742"/>
                    <a:pt x="5026" y="5793"/>
                  </a:cubicBezTo>
                  <a:cubicBezTo>
                    <a:pt x="5026" y="5793"/>
                    <a:pt x="6544" y="267"/>
                    <a:pt x="2546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08375" y="1727550"/>
              <a:ext cx="140300" cy="90300"/>
            </a:xfrm>
            <a:custGeom>
              <a:avLst/>
              <a:gdLst/>
              <a:ahLst/>
              <a:cxnLst/>
              <a:rect l="l" t="t" r="r" b="b"/>
              <a:pathLst>
                <a:path w="5612" h="3612" extrusionOk="0">
                  <a:moveTo>
                    <a:pt x="4163" y="0"/>
                  </a:moveTo>
                  <a:cubicBezTo>
                    <a:pt x="2498" y="0"/>
                    <a:pt x="0" y="445"/>
                    <a:pt x="69" y="3123"/>
                  </a:cubicBezTo>
                  <a:cubicBezTo>
                    <a:pt x="69" y="3123"/>
                    <a:pt x="704" y="3611"/>
                    <a:pt x="1641" y="3611"/>
                  </a:cubicBezTo>
                  <a:cubicBezTo>
                    <a:pt x="2730" y="3611"/>
                    <a:pt x="4226" y="2953"/>
                    <a:pt x="5612" y="110"/>
                  </a:cubicBezTo>
                  <a:cubicBezTo>
                    <a:pt x="5612" y="110"/>
                    <a:pt x="4990" y="0"/>
                    <a:pt x="4163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810100" y="1736800"/>
              <a:ext cx="120500" cy="195025"/>
            </a:xfrm>
            <a:custGeom>
              <a:avLst/>
              <a:gdLst/>
              <a:ahLst/>
              <a:cxnLst/>
              <a:rect l="l" t="t" r="r" b="b"/>
              <a:pathLst>
                <a:path w="4820" h="7801" fill="none" extrusionOk="0">
                  <a:moveTo>
                    <a:pt x="2116" y="7801"/>
                  </a:moveTo>
                  <a:lnTo>
                    <a:pt x="0" y="2753"/>
                  </a:lnTo>
                  <a:lnTo>
                    <a:pt x="4819" y="1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614700" y="1750125"/>
              <a:ext cx="159250" cy="141050"/>
            </a:xfrm>
            <a:custGeom>
              <a:avLst/>
              <a:gdLst/>
              <a:ahLst/>
              <a:cxnLst/>
              <a:rect l="l" t="t" r="r" b="b"/>
              <a:pathLst>
                <a:path w="6370" h="5642" extrusionOk="0">
                  <a:moveTo>
                    <a:pt x="2475" y="1"/>
                  </a:moveTo>
                  <a:cubicBezTo>
                    <a:pt x="2475" y="1"/>
                    <a:pt x="0" y="2672"/>
                    <a:pt x="4895" y="5641"/>
                  </a:cubicBezTo>
                  <a:cubicBezTo>
                    <a:pt x="4895" y="5641"/>
                    <a:pt x="6369" y="262"/>
                    <a:pt x="2475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675200" y="1673625"/>
              <a:ext cx="136400" cy="87825"/>
            </a:xfrm>
            <a:custGeom>
              <a:avLst/>
              <a:gdLst/>
              <a:ahLst/>
              <a:cxnLst/>
              <a:rect l="l" t="t" r="r" b="b"/>
              <a:pathLst>
                <a:path w="5456" h="3513" extrusionOk="0">
                  <a:moveTo>
                    <a:pt x="4048" y="1"/>
                  </a:moveTo>
                  <a:cubicBezTo>
                    <a:pt x="2429" y="1"/>
                    <a:pt x="0" y="433"/>
                    <a:pt x="66" y="3039"/>
                  </a:cubicBezTo>
                  <a:cubicBezTo>
                    <a:pt x="66" y="3039"/>
                    <a:pt x="684" y="3513"/>
                    <a:pt x="1595" y="3513"/>
                  </a:cubicBezTo>
                  <a:cubicBezTo>
                    <a:pt x="2655" y="3513"/>
                    <a:pt x="4111" y="2873"/>
                    <a:pt x="5456" y="108"/>
                  </a:cubicBezTo>
                  <a:cubicBezTo>
                    <a:pt x="5456" y="108"/>
                    <a:pt x="4852" y="1"/>
                    <a:pt x="4048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76825" y="1682550"/>
              <a:ext cx="117250" cy="189850"/>
            </a:xfrm>
            <a:custGeom>
              <a:avLst/>
              <a:gdLst/>
              <a:ahLst/>
              <a:cxnLst/>
              <a:rect l="l" t="t" r="r" b="b"/>
              <a:pathLst>
                <a:path w="4690" h="7594" extrusionOk="0">
                  <a:moveTo>
                    <a:pt x="4689" y="1"/>
                  </a:moveTo>
                  <a:lnTo>
                    <a:pt x="1" y="2682"/>
                  </a:lnTo>
                  <a:lnTo>
                    <a:pt x="2062" y="7594"/>
                  </a:lnTo>
                  <a:lnTo>
                    <a:pt x="4689" y="1"/>
                  </a:ln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481825" y="1700375"/>
              <a:ext cx="151375" cy="134225"/>
            </a:xfrm>
            <a:custGeom>
              <a:avLst/>
              <a:gdLst/>
              <a:ahLst/>
              <a:cxnLst/>
              <a:rect l="l" t="t" r="r" b="b"/>
              <a:pathLst>
                <a:path w="6055" h="5369" extrusionOk="0">
                  <a:moveTo>
                    <a:pt x="2351" y="0"/>
                  </a:moveTo>
                  <a:cubicBezTo>
                    <a:pt x="2346" y="0"/>
                    <a:pt x="1" y="2543"/>
                    <a:pt x="4652" y="5369"/>
                  </a:cubicBezTo>
                  <a:cubicBezTo>
                    <a:pt x="4652" y="5369"/>
                    <a:pt x="6055" y="250"/>
                    <a:pt x="2351" y="0"/>
                  </a:cubicBezTo>
                  <a:cubicBezTo>
                    <a:pt x="2351" y="0"/>
                    <a:pt x="2351" y="0"/>
                    <a:pt x="2351" y="0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39300" y="1627500"/>
              <a:ext cx="129950" cy="83525"/>
            </a:xfrm>
            <a:custGeom>
              <a:avLst/>
              <a:gdLst/>
              <a:ahLst/>
              <a:cxnLst/>
              <a:rect l="l" t="t" r="r" b="b"/>
              <a:pathLst>
                <a:path w="5198" h="3341" extrusionOk="0">
                  <a:moveTo>
                    <a:pt x="3850" y="1"/>
                  </a:moveTo>
                  <a:cubicBezTo>
                    <a:pt x="2308" y="1"/>
                    <a:pt x="1" y="413"/>
                    <a:pt x="63" y="2888"/>
                  </a:cubicBezTo>
                  <a:cubicBezTo>
                    <a:pt x="63" y="2888"/>
                    <a:pt x="651" y="3340"/>
                    <a:pt x="1521" y="3340"/>
                  </a:cubicBezTo>
                  <a:cubicBezTo>
                    <a:pt x="2529" y="3340"/>
                    <a:pt x="3915" y="2732"/>
                    <a:pt x="5197" y="103"/>
                  </a:cubicBezTo>
                  <a:cubicBezTo>
                    <a:pt x="5197" y="103"/>
                    <a:pt x="4619" y="1"/>
                    <a:pt x="3850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540850" y="1636050"/>
              <a:ext cx="111675" cy="180600"/>
            </a:xfrm>
            <a:custGeom>
              <a:avLst/>
              <a:gdLst/>
              <a:ahLst/>
              <a:cxnLst/>
              <a:rect l="l" t="t" r="r" b="b"/>
              <a:pathLst>
                <a:path w="4467" h="7224" fill="none" extrusionOk="0">
                  <a:moveTo>
                    <a:pt x="1964" y="7224"/>
                  </a:moveTo>
                  <a:lnTo>
                    <a:pt x="1" y="2552"/>
                  </a:lnTo>
                  <a:lnTo>
                    <a:pt x="4466" y="1"/>
                  </a:lnTo>
                </a:path>
              </a:pathLst>
            </a:custGeom>
            <a:noFill/>
            <a:ln w="6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42125" y="1653875"/>
              <a:ext cx="610975" cy="249950"/>
            </a:xfrm>
            <a:custGeom>
              <a:avLst/>
              <a:gdLst/>
              <a:ahLst/>
              <a:cxnLst/>
              <a:rect l="l" t="t" r="r" b="b"/>
              <a:pathLst>
                <a:path w="24439" h="9998" fill="none" extrusionOk="0">
                  <a:moveTo>
                    <a:pt x="24439" y="9997"/>
                  </a:moveTo>
                  <a:lnTo>
                    <a:pt x="1" y="0"/>
                  </a:lnTo>
                </a:path>
              </a:pathLst>
            </a:custGeom>
            <a:noFill/>
            <a:ln w="1900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13650" y="1885475"/>
              <a:ext cx="201800" cy="106450"/>
            </a:xfrm>
            <a:custGeom>
              <a:avLst/>
              <a:gdLst/>
              <a:ahLst/>
              <a:cxnLst/>
              <a:rect l="l" t="t" r="r" b="b"/>
              <a:pathLst>
                <a:path w="8072" h="4258" extrusionOk="0">
                  <a:moveTo>
                    <a:pt x="5346" y="0"/>
                  </a:moveTo>
                  <a:cubicBezTo>
                    <a:pt x="3989" y="0"/>
                    <a:pt x="2171" y="741"/>
                    <a:pt x="0" y="3377"/>
                  </a:cubicBezTo>
                  <a:cubicBezTo>
                    <a:pt x="0" y="3377"/>
                    <a:pt x="2020" y="4258"/>
                    <a:pt x="4058" y="4258"/>
                  </a:cubicBezTo>
                  <a:cubicBezTo>
                    <a:pt x="5801" y="4258"/>
                    <a:pt x="7558" y="3613"/>
                    <a:pt x="8072" y="1217"/>
                  </a:cubicBezTo>
                  <a:cubicBezTo>
                    <a:pt x="8069" y="1217"/>
                    <a:pt x="7086" y="0"/>
                    <a:pt x="5346" y="0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42475" y="1915900"/>
              <a:ext cx="172975" cy="46250"/>
            </a:xfrm>
            <a:custGeom>
              <a:avLst/>
              <a:gdLst/>
              <a:ahLst/>
              <a:cxnLst/>
              <a:rect l="l" t="t" r="r" b="b"/>
              <a:pathLst>
                <a:path w="6919" h="1850" fill="none" extrusionOk="0">
                  <a:moveTo>
                    <a:pt x="6919" y="0"/>
                  </a:moveTo>
                  <a:lnTo>
                    <a:pt x="0" y="1850"/>
                  </a:lnTo>
                </a:path>
              </a:pathLst>
            </a:custGeom>
            <a:noFill/>
            <a:ln w="122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50425" y="1785150"/>
              <a:ext cx="181125" cy="116100"/>
            </a:xfrm>
            <a:custGeom>
              <a:avLst/>
              <a:gdLst/>
              <a:ahLst/>
              <a:cxnLst/>
              <a:rect l="l" t="t" r="r" b="b"/>
              <a:pathLst>
                <a:path w="7245" h="4644" extrusionOk="0">
                  <a:moveTo>
                    <a:pt x="1531" y="1"/>
                  </a:moveTo>
                  <a:cubicBezTo>
                    <a:pt x="1063" y="1"/>
                    <a:pt x="554" y="27"/>
                    <a:pt x="1" y="85"/>
                  </a:cubicBezTo>
                  <a:cubicBezTo>
                    <a:pt x="1" y="85"/>
                    <a:pt x="1833" y="4644"/>
                    <a:pt x="4838" y="4644"/>
                  </a:cubicBezTo>
                  <a:cubicBezTo>
                    <a:pt x="5462" y="4644"/>
                    <a:pt x="6136" y="4448"/>
                    <a:pt x="6854" y="3974"/>
                  </a:cubicBezTo>
                  <a:cubicBezTo>
                    <a:pt x="6854" y="3974"/>
                    <a:pt x="7245" y="1"/>
                    <a:pt x="1531" y="1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05325" y="1885300"/>
              <a:ext cx="194925" cy="179650"/>
            </a:xfrm>
            <a:custGeom>
              <a:avLst/>
              <a:gdLst/>
              <a:ahLst/>
              <a:cxnLst/>
              <a:rect l="l" t="t" r="r" b="b"/>
              <a:pathLst>
                <a:path w="7797" h="7186" extrusionOk="0">
                  <a:moveTo>
                    <a:pt x="4663" y="0"/>
                  </a:moveTo>
                  <a:cubicBezTo>
                    <a:pt x="4608" y="0"/>
                    <a:pt x="0" y="22"/>
                    <a:pt x="1427" y="7186"/>
                  </a:cubicBezTo>
                  <a:cubicBezTo>
                    <a:pt x="1427" y="7186"/>
                    <a:pt x="7797" y="3911"/>
                    <a:pt x="4664" y="0"/>
                  </a:cubicBezTo>
                  <a:cubicBezTo>
                    <a:pt x="4664" y="0"/>
                    <a:pt x="4664" y="0"/>
                    <a:pt x="4663" y="0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973825" y="1799775"/>
              <a:ext cx="148100" cy="245050"/>
            </a:xfrm>
            <a:custGeom>
              <a:avLst/>
              <a:gdLst/>
              <a:ahLst/>
              <a:cxnLst/>
              <a:rect l="l" t="t" r="r" b="b"/>
              <a:pathLst>
                <a:path w="5924" h="9802" fill="none" extrusionOk="0">
                  <a:moveTo>
                    <a:pt x="0" y="0"/>
                  </a:moveTo>
                  <a:lnTo>
                    <a:pt x="5924" y="3421"/>
                  </a:lnTo>
                  <a:lnTo>
                    <a:pt x="3210" y="9802"/>
                  </a:lnTo>
                </a:path>
              </a:pathLst>
            </a:custGeom>
            <a:noFill/>
            <a:ln w="122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130875" y="1766800"/>
              <a:ext cx="145025" cy="93000"/>
            </a:xfrm>
            <a:custGeom>
              <a:avLst/>
              <a:gdLst/>
              <a:ahLst/>
              <a:cxnLst/>
              <a:rect l="l" t="t" r="r" b="b"/>
              <a:pathLst>
                <a:path w="5801" h="3720" extrusionOk="0">
                  <a:moveTo>
                    <a:pt x="1224" y="1"/>
                  </a:moveTo>
                  <a:cubicBezTo>
                    <a:pt x="850" y="1"/>
                    <a:pt x="443" y="22"/>
                    <a:pt x="1" y="68"/>
                  </a:cubicBezTo>
                  <a:cubicBezTo>
                    <a:pt x="1" y="68"/>
                    <a:pt x="1468" y="3719"/>
                    <a:pt x="3876" y="3719"/>
                  </a:cubicBezTo>
                  <a:cubicBezTo>
                    <a:pt x="4375" y="3719"/>
                    <a:pt x="4914" y="3563"/>
                    <a:pt x="5489" y="3185"/>
                  </a:cubicBezTo>
                  <a:cubicBezTo>
                    <a:pt x="5489" y="3185"/>
                    <a:pt x="5800" y="1"/>
                    <a:pt x="1224" y="1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174875" y="1847100"/>
              <a:ext cx="156050" cy="143750"/>
            </a:xfrm>
            <a:custGeom>
              <a:avLst/>
              <a:gdLst/>
              <a:ahLst/>
              <a:cxnLst/>
              <a:rect l="l" t="t" r="r" b="b"/>
              <a:pathLst>
                <a:path w="6242" h="5750" extrusionOk="0">
                  <a:moveTo>
                    <a:pt x="3734" y="0"/>
                  </a:moveTo>
                  <a:cubicBezTo>
                    <a:pt x="3678" y="0"/>
                    <a:pt x="1" y="22"/>
                    <a:pt x="1140" y="5749"/>
                  </a:cubicBezTo>
                  <a:cubicBezTo>
                    <a:pt x="1140" y="5749"/>
                    <a:pt x="6242" y="3128"/>
                    <a:pt x="3734" y="0"/>
                  </a:cubicBezTo>
                  <a:cubicBezTo>
                    <a:pt x="3734" y="0"/>
                    <a:pt x="3734" y="0"/>
                    <a:pt x="3734" y="0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149650" y="1778550"/>
              <a:ext cx="118600" cy="196250"/>
            </a:xfrm>
            <a:custGeom>
              <a:avLst/>
              <a:gdLst/>
              <a:ahLst/>
              <a:cxnLst/>
              <a:rect l="l" t="t" r="r" b="b"/>
              <a:pathLst>
                <a:path w="4744" h="7850" fill="none" extrusionOk="0">
                  <a:moveTo>
                    <a:pt x="0" y="1"/>
                  </a:moveTo>
                  <a:lnTo>
                    <a:pt x="4743" y="2742"/>
                  </a:lnTo>
                  <a:lnTo>
                    <a:pt x="2573" y="7849"/>
                  </a:lnTo>
                </a:path>
              </a:pathLst>
            </a:custGeom>
            <a:noFill/>
            <a:ln w="122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74750" y="1733100"/>
              <a:ext cx="140925" cy="90350"/>
            </a:xfrm>
            <a:custGeom>
              <a:avLst/>
              <a:gdLst/>
              <a:ahLst/>
              <a:cxnLst/>
              <a:rect l="l" t="t" r="r" b="b"/>
              <a:pathLst>
                <a:path w="5637" h="3614" extrusionOk="0">
                  <a:moveTo>
                    <a:pt x="1200" y="1"/>
                  </a:moveTo>
                  <a:cubicBezTo>
                    <a:pt x="833" y="1"/>
                    <a:pt x="434" y="22"/>
                    <a:pt x="0" y="67"/>
                  </a:cubicBezTo>
                  <a:cubicBezTo>
                    <a:pt x="0" y="67"/>
                    <a:pt x="1425" y="3614"/>
                    <a:pt x="3761" y="3614"/>
                  </a:cubicBezTo>
                  <a:cubicBezTo>
                    <a:pt x="4247" y="3614"/>
                    <a:pt x="4771" y="3461"/>
                    <a:pt x="5331" y="3092"/>
                  </a:cubicBezTo>
                  <a:cubicBezTo>
                    <a:pt x="5331" y="3092"/>
                    <a:pt x="5637" y="1"/>
                    <a:pt x="1200" y="1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317325" y="1811050"/>
              <a:ext cx="151900" cy="139825"/>
            </a:xfrm>
            <a:custGeom>
              <a:avLst/>
              <a:gdLst/>
              <a:ahLst/>
              <a:cxnLst/>
              <a:rect l="l" t="t" r="r" b="b"/>
              <a:pathLst>
                <a:path w="6076" h="5593" extrusionOk="0">
                  <a:moveTo>
                    <a:pt x="3633" y="1"/>
                  </a:moveTo>
                  <a:cubicBezTo>
                    <a:pt x="3591" y="1"/>
                    <a:pt x="1" y="17"/>
                    <a:pt x="1115" y="5592"/>
                  </a:cubicBezTo>
                  <a:cubicBezTo>
                    <a:pt x="1115" y="5592"/>
                    <a:pt x="6075" y="3047"/>
                    <a:pt x="3633" y="1"/>
                  </a:cubicBezTo>
                  <a:cubicBezTo>
                    <a:pt x="3633" y="1"/>
                    <a:pt x="3633" y="1"/>
                    <a:pt x="3633" y="1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292825" y="1744425"/>
              <a:ext cx="115350" cy="190950"/>
            </a:xfrm>
            <a:custGeom>
              <a:avLst/>
              <a:gdLst/>
              <a:ahLst/>
              <a:cxnLst/>
              <a:rect l="l" t="t" r="r" b="b"/>
              <a:pathLst>
                <a:path w="4614" h="7638" fill="none" extrusionOk="0">
                  <a:moveTo>
                    <a:pt x="1" y="1"/>
                  </a:moveTo>
                  <a:lnTo>
                    <a:pt x="4613" y="2666"/>
                  </a:lnTo>
                  <a:lnTo>
                    <a:pt x="2503" y="7637"/>
                  </a:lnTo>
                </a:path>
              </a:pathLst>
            </a:custGeom>
            <a:noFill/>
            <a:ln w="122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419425" y="1694175"/>
              <a:ext cx="134225" cy="86100"/>
            </a:xfrm>
            <a:custGeom>
              <a:avLst/>
              <a:gdLst/>
              <a:ahLst/>
              <a:cxnLst/>
              <a:rect l="l" t="t" r="r" b="b"/>
              <a:pathLst>
                <a:path w="5369" h="3444" extrusionOk="0">
                  <a:moveTo>
                    <a:pt x="1136" y="1"/>
                  </a:moveTo>
                  <a:cubicBezTo>
                    <a:pt x="789" y="1"/>
                    <a:pt x="411" y="20"/>
                    <a:pt x="1" y="63"/>
                  </a:cubicBezTo>
                  <a:cubicBezTo>
                    <a:pt x="1" y="63"/>
                    <a:pt x="1358" y="3443"/>
                    <a:pt x="3586" y="3443"/>
                  </a:cubicBezTo>
                  <a:cubicBezTo>
                    <a:pt x="4048" y="3443"/>
                    <a:pt x="4548" y="3298"/>
                    <a:pt x="5081" y="2946"/>
                  </a:cubicBezTo>
                  <a:cubicBezTo>
                    <a:pt x="5081" y="2946"/>
                    <a:pt x="5369" y="1"/>
                    <a:pt x="1136" y="1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460150" y="1768500"/>
              <a:ext cx="144500" cy="133150"/>
            </a:xfrm>
            <a:custGeom>
              <a:avLst/>
              <a:gdLst/>
              <a:ahLst/>
              <a:cxnLst/>
              <a:rect l="l" t="t" r="r" b="b"/>
              <a:pathLst>
                <a:path w="5780" h="5326" extrusionOk="0">
                  <a:moveTo>
                    <a:pt x="3457" y="0"/>
                  </a:moveTo>
                  <a:cubicBezTo>
                    <a:pt x="3407" y="0"/>
                    <a:pt x="1" y="22"/>
                    <a:pt x="1058" y="5325"/>
                  </a:cubicBezTo>
                  <a:cubicBezTo>
                    <a:pt x="1058" y="5325"/>
                    <a:pt x="5780" y="2899"/>
                    <a:pt x="3457" y="0"/>
                  </a:cubicBezTo>
                  <a:cubicBezTo>
                    <a:pt x="3457" y="0"/>
                    <a:pt x="3457" y="0"/>
                    <a:pt x="3457" y="0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436825" y="1705000"/>
              <a:ext cx="109775" cy="181675"/>
            </a:xfrm>
            <a:custGeom>
              <a:avLst/>
              <a:gdLst/>
              <a:ahLst/>
              <a:cxnLst/>
              <a:rect l="l" t="t" r="r" b="b"/>
              <a:pathLst>
                <a:path w="4391" h="7267" fill="none" extrusionOk="0">
                  <a:moveTo>
                    <a:pt x="1" y="0"/>
                  </a:moveTo>
                  <a:lnTo>
                    <a:pt x="4390" y="2540"/>
                  </a:lnTo>
                  <a:lnTo>
                    <a:pt x="2378" y="7267"/>
                  </a:lnTo>
                </a:path>
              </a:pathLst>
            </a:custGeom>
            <a:noFill/>
            <a:ln w="122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15425" y="1745250"/>
              <a:ext cx="637500" cy="170675"/>
            </a:xfrm>
            <a:custGeom>
              <a:avLst/>
              <a:gdLst/>
              <a:ahLst/>
              <a:cxnLst/>
              <a:rect l="l" t="t" r="r" b="b"/>
              <a:pathLst>
                <a:path w="25500" h="6827" fill="none" extrusionOk="0">
                  <a:moveTo>
                    <a:pt x="1" y="6826"/>
                  </a:moveTo>
                  <a:lnTo>
                    <a:pt x="25500" y="0"/>
                  </a:lnTo>
                </a:path>
              </a:pathLst>
            </a:custGeom>
            <a:noFill/>
            <a:ln w="122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245625" y="2194100"/>
              <a:ext cx="319725" cy="277975"/>
            </a:xfrm>
            <a:custGeom>
              <a:avLst/>
              <a:gdLst/>
              <a:ahLst/>
              <a:cxnLst/>
              <a:rect l="l" t="t" r="r" b="b"/>
              <a:pathLst>
                <a:path w="12789" h="11119" extrusionOk="0">
                  <a:moveTo>
                    <a:pt x="1" y="1"/>
                  </a:moveTo>
                  <a:cubicBezTo>
                    <a:pt x="1" y="1"/>
                    <a:pt x="1" y="82"/>
                    <a:pt x="17" y="240"/>
                  </a:cubicBezTo>
                  <a:lnTo>
                    <a:pt x="11113" y="11118"/>
                  </a:lnTo>
                  <a:cubicBezTo>
                    <a:pt x="11265" y="10297"/>
                    <a:pt x="12788" y="610"/>
                    <a:pt x="1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246025" y="2199950"/>
              <a:ext cx="277425" cy="277300"/>
            </a:xfrm>
            <a:custGeom>
              <a:avLst/>
              <a:gdLst/>
              <a:ahLst/>
              <a:cxnLst/>
              <a:rect l="l" t="t" r="r" b="b"/>
              <a:pathLst>
                <a:path w="11097" h="11092" extrusionOk="0">
                  <a:moveTo>
                    <a:pt x="1" y="1"/>
                  </a:moveTo>
                  <a:cubicBezTo>
                    <a:pt x="143" y="1630"/>
                    <a:pt x="1303" y="11091"/>
                    <a:pt x="9265" y="11091"/>
                  </a:cubicBezTo>
                  <a:cubicBezTo>
                    <a:pt x="9836" y="11091"/>
                    <a:pt x="10443" y="11042"/>
                    <a:pt x="11086" y="10939"/>
                  </a:cubicBezTo>
                  <a:cubicBezTo>
                    <a:pt x="11086" y="10939"/>
                    <a:pt x="11091" y="10917"/>
                    <a:pt x="11097" y="1087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638600" y="2155500"/>
              <a:ext cx="228750" cy="391350"/>
            </a:xfrm>
            <a:custGeom>
              <a:avLst/>
              <a:gdLst/>
              <a:ahLst/>
              <a:cxnLst/>
              <a:rect l="l" t="t" r="r" b="b"/>
              <a:pathLst>
                <a:path w="9150" h="15654" extrusionOk="0">
                  <a:moveTo>
                    <a:pt x="1453" y="0"/>
                  </a:moveTo>
                  <a:cubicBezTo>
                    <a:pt x="1453" y="0"/>
                    <a:pt x="1388" y="60"/>
                    <a:pt x="1279" y="169"/>
                  </a:cubicBezTo>
                  <a:lnTo>
                    <a:pt x="1" y="15654"/>
                  </a:lnTo>
                  <a:cubicBezTo>
                    <a:pt x="730" y="15246"/>
                    <a:pt x="9149" y="10231"/>
                    <a:pt x="145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453950" y="2159700"/>
              <a:ext cx="216625" cy="387850"/>
            </a:xfrm>
            <a:custGeom>
              <a:avLst/>
              <a:gdLst/>
              <a:ahLst/>
              <a:cxnLst/>
              <a:rect l="l" t="t" r="r" b="b"/>
              <a:pathLst>
                <a:path w="8665" h="15514" extrusionOk="0">
                  <a:moveTo>
                    <a:pt x="8665" y="1"/>
                  </a:moveTo>
                  <a:lnTo>
                    <a:pt x="8665" y="1"/>
                  </a:lnTo>
                  <a:cubicBezTo>
                    <a:pt x="7419" y="1230"/>
                    <a:pt x="0" y="9111"/>
                    <a:pt x="7338" y="15513"/>
                  </a:cubicBezTo>
                  <a:lnTo>
                    <a:pt x="7387" y="15486"/>
                  </a:lnTo>
                  <a:lnTo>
                    <a:pt x="8665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504400" y="2446075"/>
              <a:ext cx="385650" cy="182650"/>
            </a:xfrm>
            <a:custGeom>
              <a:avLst/>
              <a:gdLst/>
              <a:ahLst/>
              <a:cxnLst/>
              <a:rect l="l" t="t" r="r" b="b"/>
              <a:pathLst>
                <a:path w="15426" h="7306" extrusionOk="0">
                  <a:moveTo>
                    <a:pt x="55" y="0"/>
                  </a:moveTo>
                  <a:lnTo>
                    <a:pt x="0" y="485"/>
                  </a:lnTo>
                  <a:lnTo>
                    <a:pt x="1175" y="2889"/>
                  </a:lnTo>
                  <a:cubicBezTo>
                    <a:pt x="1175" y="2889"/>
                    <a:pt x="1088" y="3199"/>
                    <a:pt x="386" y="3547"/>
                  </a:cubicBezTo>
                  <a:lnTo>
                    <a:pt x="985" y="3710"/>
                  </a:lnTo>
                  <a:lnTo>
                    <a:pt x="1850" y="3520"/>
                  </a:lnTo>
                  <a:cubicBezTo>
                    <a:pt x="1850" y="3520"/>
                    <a:pt x="4471" y="4118"/>
                    <a:pt x="5178" y="4689"/>
                  </a:cubicBezTo>
                  <a:cubicBezTo>
                    <a:pt x="5184" y="4689"/>
                    <a:pt x="11156" y="6875"/>
                    <a:pt x="15355" y="7305"/>
                  </a:cubicBezTo>
                  <a:lnTo>
                    <a:pt x="15426" y="6663"/>
                  </a:lnTo>
                  <a:cubicBezTo>
                    <a:pt x="15426" y="6663"/>
                    <a:pt x="6647" y="5478"/>
                    <a:pt x="5342" y="3345"/>
                  </a:cubicBezTo>
                  <a:lnTo>
                    <a:pt x="4901" y="3471"/>
                  </a:lnTo>
                  <a:lnTo>
                    <a:pt x="4868" y="3775"/>
                  </a:lnTo>
                  <a:cubicBezTo>
                    <a:pt x="4868" y="3775"/>
                    <a:pt x="3003" y="3362"/>
                    <a:pt x="1458" y="2405"/>
                  </a:cubicBezTo>
                  <a:cubicBezTo>
                    <a:pt x="1458" y="2405"/>
                    <a:pt x="533" y="60"/>
                    <a:pt x="5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226450" y="2592250"/>
              <a:ext cx="29000" cy="39450"/>
            </a:xfrm>
            <a:custGeom>
              <a:avLst/>
              <a:gdLst/>
              <a:ahLst/>
              <a:cxnLst/>
              <a:rect l="l" t="t" r="r" b="b"/>
              <a:pathLst>
                <a:path w="1160" h="1578" extrusionOk="0">
                  <a:moveTo>
                    <a:pt x="1159" y="0"/>
                  </a:moveTo>
                  <a:cubicBezTo>
                    <a:pt x="963" y="71"/>
                    <a:pt x="768" y="153"/>
                    <a:pt x="572" y="234"/>
                  </a:cubicBezTo>
                  <a:lnTo>
                    <a:pt x="1" y="1203"/>
                  </a:lnTo>
                  <a:lnTo>
                    <a:pt x="12" y="1578"/>
                  </a:lnTo>
                  <a:cubicBezTo>
                    <a:pt x="311" y="1572"/>
                    <a:pt x="920" y="463"/>
                    <a:pt x="1159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300425" y="2524175"/>
              <a:ext cx="235550" cy="51100"/>
            </a:xfrm>
            <a:custGeom>
              <a:avLst/>
              <a:gdLst/>
              <a:ahLst/>
              <a:cxnLst/>
              <a:rect l="l" t="t" r="r" b="b"/>
              <a:pathLst>
                <a:path w="9422" h="2044" extrusionOk="0">
                  <a:moveTo>
                    <a:pt x="8847" y="1"/>
                  </a:moveTo>
                  <a:cubicBezTo>
                    <a:pt x="7464" y="1"/>
                    <a:pt x="6108" y="68"/>
                    <a:pt x="4705" y="417"/>
                  </a:cubicBezTo>
                  <a:cubicBezTo>
                    <a:pt x="3710" y="651"/>
                    <a:pt x="2709" y="787"/>
                    <a:pt x="1709" y="923"/>
                  </a:cubicBezTo>
                  <a:cubicBezTo>
                    <a:pt x="1311" y="1037"/>
                    <a:pt x="914" y="1152"/>
                    <a:pt x="621" y="1364"/>
                  </a:cubicBezTo>
                  <a:cubicBezTo>
                    <a:pt x="436" y="1565"/>
                    <a:pt x="229" y="1739"/>
                    <a:pt x="1" y="1891"/>
                  </a:cubicBezTo>
                  <a:cubicBezTo>
                    <a:pt x="338" y="1804"/>
                    <a:pt x="686" y="1728"/>
                    <a:pt x="1034" y="1679"/>
                  </a:cubicBezTo>
                  <a:lnTo>
                    <a:pt x="1040" y="1913"/>
                  </a:lnTo>
                  <a:lnTo>
                    <a:pt x="1371" y="2044"/>
                  </a:lnTo>
                  <a:cubicBezTo>
                    <a:pt x="2524" y="466"/>
                    <a:pt x="9421" y="96"/>
                    <a:pt x="9421" y="96"/>
                  </a:cubicBezTo>
                  <a:lnTo>
                    <a:pt x="9416" y="4"/>
                  </a:lnTo>
                  <a:cubicBezTo>
                    <a:pt x="9226" y="2"/>
                    <a:pt x="9036" y="1"/>
                    <a:pt x="8847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238975" y="2514200"/>
              <a:ext cx="297125" cy="84050"/>
            </a:xfrm>
            <a:custGeom>
              <a:avLst/>
              <a:gdLst/>
              <a:ahLst/>
              <a:cxnLst/>
              <a:rect l="l" t="t" r="r" b="b"/>
              <a:pathLst>
                <a:path w="11885" h="3362" extrusionOk="0">
                  <a:moveTo>
                    <a:pt x="11868" y="0"/>
                  </a:moveTo>
                  <a:cubicBezTo>
                    <a:pt x="8578" y="66"/>
                    <a:pt x="3802" y="1387"/>
                    <a:pt x="3802" y="1387"/>
                  </a:cubicBezTo>
                  <a:cubicBezTo>
                    <a:pt x="3728" y="1437"/>
                    <a:pt x="3631" y="1485"/>
                    <a:pt x="3517" y="1531"/>
                  </a:cubicBezTo>
                  <a:lnTo>
                    <a:pt x="3517" y="1531"/>
                  </a:lnTo>
                  <a:cubicBezTo>
                    <a:pt x="3721" y="1450"/>
                    <a:pt x="3944" y="1386"/>
                    <a:pt x="4167" y="1322"/>
                  </a:cubicBezTo>
                  <a:cubicBezTo>
                    <a:pt x="5167" y="1186"/>
                    <a:pt x="6174" y="1050"/>
                    <a:pt x="7169" y="816"/>
                  </a:cubicBezTo>
                  <a:cubicBezTo>
                    <a:pt x="8536" y="476"/>
                    <a:pt x="9859" y="403"/>
                    <a:pt x="11210" y="403"/>
                  </a:cubicBezTo>
                  <a:cubicBezTo>
                    <a:pt x="11434" y="403"/>
                    <a:pt x="11659" y="405"/>
                    <a:pt x="11885" y="408"/>
                  </a:cubicBezTo>
                  <a:lnTo>
                    <a:pt x="11868" y="0"/>
                  </a:lnTo>
                  <a:close/>
                  <a:moveTo>
                    <a:pt x="3517" y="1531"/>
                  </a:moveTo>
                  <a:cubicBezTo>
                    <a:pt x="3509" y="1534"/>
                    <a:pt x="3502" y="1538"/>
                    <a:pt x="3494" y="1541"/>
                  </a:cubicBezTo>
                  <a:lnTo>
                    <a:pt x="3494" y="1541"/>
                  </a:lnTo>
                  <a:cubicBezTo>
                    <a:pt x="3502" y="1538"/>
                    <a:pt x="3510" y="1535"/>
                    <a:pt x="3517" y="1531"/>
                  </a:cubicBezTo>
                  <a:close/>
                  <a:moveTo>
                    <a:pt x="3494" y="1541"/>
                  </a:moveTo>
                  <a:cubicBezTo>
                    <a:pt x="2693" y="1859"/>
                    <a:pt x="1137" y="2084"/>
                    <a:pt x="1137" y="2084"/>
                  </a:cubicBezTo>
                  <a:lnTo>
                    <a:pt x="473" y="1882"/>
                  </a:lnTo>
                  <a:lnTo>
                    <a:pt x="0" y="1975"/>
                  </a:lnTo>
                  <a:cubicBezTo>
                    <a:pt x="522" y="2285"/>
                    <a:pt x="571" y="2530"/>
                    <a:pt x="571" y="2530"/>
                  </a:cubicBezTo>
                  <a:lnTo>
                    <a:pt x="76" y="3362"/>
                  </a:lnTo>
                  <a:cubicBezTo>
                    <a:pt x="267" y="3275"/>
                    <a:pt x="462" y="3199"/>
                    <a:pt x="658" y="3122"/>
                  </a:cubicBezTo>
                  <a:cubicBezTo>
                    <a:pt x="724" y="3003"/>
                    <a:pt x="762" y="2927"/>
                    <a:pt x="762" y="2927"/>
                  </a:cubicBezTo>
                  <a:cubicBezTo>
                    <a:pt x="1306" y="2655"/>
                    <a:pt x="1877" y="2443"/>
                    <a:pt x="2464" y="2290"/>
                  </a:cubicBezTo>
                  <a:cubicBezTo>
                    <a:pt x="2687" y="2138"/>
                    <a:pt x="2894" y="1964"/>
                    <a:pt x="3079" y="1763"/>
                  </a:cubicBezTo>
                  <a:cubicBezTo>
                    <a:pt x="3202" y="1674"/>
                    <a:pt x="3343" y="1602"/>
                    <a:pt x="3494" y="154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063800" y="2430025"/>
              <a:ext cx="190550" cy="141475"/>
            </a:xfrm>
            <a:custGeom>
              <a:avLst/>
              <a:gdLst/>
              <a:ahLst/>
              <a:cxnLst/>
              <a:rect l="l" t="t" r="r" b="b"/>
              <a:pathLst>
                <a:path w="7622" h="5659" extrusionOk="0">
                  <a:moveTo>
                    <a:pt x="50" y="1"/>
                  </a:moveTo>
                  <a:cubicBezTo>
                    <a:pt x="35" y="470"/>
                    <a:pt x="1" y="5658"/>
                    <a:pt x="6282" y="5658"/>
                  </a:cubicBezTo>
                  <a:cubicBezTo>
                    <a:pt x="6700" y="5658"/>
                    <a:pt x="7146" y="5635"/>
                    <a:pt x="7622" y="5587"/>
                  </a:cubicBezTo>
                  <a:cubicBezTo>
                    <a:pt x="7622" y="5587"/>
                    <a:pt x="7616" y="5538"/>
                    <a:pt x="7595" y="5451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065175" y="2421275"/>
              <a:ext cx="188500" cy="145025"/>
            </a:xfrm>
            <a:custGeom>
              <a:avLst/>
              <a:gdLst/>
              <a:ahLst/>
              <a:cxnLst/>
              <a:rect l="l" t="t" r="r" b="b"/>
              <a:pathLst>
                <a:path w="7540" h="5801" extrusionOk="0">
                  <a:moveTo>
                    <a:pt x="1888" y="1"/>
                  </a:moveTo>
                  <a:cubicBezTo>
                    <a:pt x="1315" y="1"/>
                    <a:pt x="687" y="98"/>
                    <a:pt x="1" y="318"/>
                  </a:cubicBezTo>
                  <a:lnTo>
                    <a:pt x="1" y="351"/>
                  </a:lnTo>
                  <a:lnTo>
                    <a:pt x="7540" y="5801"/>
                  </a:lnTo>
                  <a:cubicBezTo>
                    <a:pt x="7320" y="4904"/>
                    <a:pt x="5960" y="1"/>
                    <a:pt x="1888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894950" y="2570850"/>
              <a:ext cx="343500" cy="216425"/>
            </a:xfrm>
            <a:custGeom>
              <a:avLst/>
              <a:gdLst/>
              <a:ahLst/>
              <a:cxnLst/>
              <a:rect l="l" t="t" r="r" b="b"/>
              <a:pathLst>
                <a:path w="13740" h="8657" extrusionOk="0">
                  <a:moveTo>
                    <a:pt x="9459" y="1"/>
                  </a:moveTo>
                  <a:cubicBezTo>
                    <a:pt x="6379" y="1"/>
                    <a:pt x="2382" y="1564"/>
                    <a:pt x="0" y="8607"/>
                  </a:cubicBezTo>
                  <a:cubicBezTo>
                    <a:pt x="0" y="8607"/>
                    <a:pt x="82" y="8624"/>
                    <a:pt x="234" y="8656"/>
                  </a:cubicBezTo>
                  <a:lnTo>
                    <a:pt x="13739" y="971"/>
                  </a:lnTo>
                  <a:cubicBezTo>
                    <a:pt x="13427" y="816"/>
                    <a:pt x="11682" y="1"/>
                    <a:pt x="9459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900800" y="2595100"/>
              <a:ext cx="339000" cy="200175"/>
            </a:xfrm>
            <a:custGeom>
              <a:avLst/>
              <a:gdLst/>
              <a:ahLst/>
              <a:cxnLst/>
              <a:rect l="l" t="t" r="r" b="b"/>
              <a:pathLst>
                <a:path w="13560" h="8007" extrusionOk="0">
                  <a:moveTo>
                    <a:pt x="13505" y="1"/>
                  </a:moveTo>
                  <a:lnTo>
                    <a:pt x="0" y="7686"/>
                  </a:lnTo>
                  <a:cubicBezTo>
                    <a:pt x="515" y="7786"/>
                    <a:pt x="1835" y="8006"/>
                    <a:pt x="3463" y="8006"/>
                  </a:cubicBezTo>
                  <a:cubicBezTo>
                    <a:pt x="7267" y="8006"/>
                    <a:pt x="12752" y="6801"/>
                    <a:pt x="13560" y="28"/>
                  </a:cubicBezTo>
                  <a:cubicBezTo>
                    <a:pt x="13560" y="28"/>
                    <a:pt x="13538" y="17"/>
                    <a:pt x="13505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504400" y="2446200"/>
              <a:ext cx="33750" cy="53350"/>
            </a:xfrm>
            <a:custGeom>
              <a:avLst/>
              <a:gdLst/>
              <a:ahLst/>
              <a:cxnLst/>
              <a:rect l="l" t="t" r="r" b="b"/>
              <a:pathLst>
                <a:path w="1350" h="2134" extrusionOk="0">
                  <a:moveTo>
                    <a:pt x="55" y="1"/>
                  </a:moveTo>
                  <a:lnTo>
                    <a:pt x="0" y="480"/>
                  </a:lnTo>
                  <a:lnTo>
                    <a:pt x="631" y="1769"/>
                  </a:lnTo>
                  <a:cubicBezTo>
                    <a:pt x="871" y="1899"/>
                    <a:pt x="1110" y="2019"/>
                    <a:pt x="1349" y="2133"/>
                  </a:cubicBezTo>
                  <a:cubicBezTo>
                    <a:pt x="1094" y="1524"/>
                    <a:pt x="435" y="44"/>
                    <a:pt x="55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593725" y="2529700"/>
              <a:ext cx="296325" cy="86100"/>
            </a:xfrm>
            <a:custGeom>
              <a:avLst/>
              <a:gdLst/>
              <a:ahLst/>
              <a:cxnLst/>
              <a:rect l="l" t="t" r="r" b="b"/>
              <a:pathLst>
                <a:path w="11853" h="3444" extrusionOk="0">
                  <a:moveTo>
                    <a:pt x="1769" y="0"/>
                  </a:moveTo>
                  <a:lnTo>
                    <a:pt x="1328" y="131"/>
                  </a:lnTo>
                  <a:lnTo>
                    <a:pt x="1295" y="436"/>
                  </a:lnTo>
                  <a:cubicBezTo>
                    <a:pt x="855" y="332"/>
                    <a:pt x="425" y="202"/>
                    <a:pt x="1" y="49"/>
                  </a:cubicBezTo>
                  <a:lnTo>
                    <a:pt x="1" y="49"/>
                  </a:lnTo>
                  <a:cubicBezTo>
                    <a:pt x="273" y="267"/>
                    <a:pt x="518" y="517"/>
                    <a:pt x="735" y="789"/>
                  </a:cubicBezTo>
                  <a:cubicBezTo>
                    <a:pt x="1089" y="1088"/>
                    <a:pt x="1584" y="1279"/>
                    <a:pt x="2084" y="1464"/>
                  </a:cubicBezTo>
                  <a:cubicBezTo>
                    <a:pt x="3346" y="1741"/>
                    <a:pt x="4613" y="2018"/>
                    <a:pt x="5864" y="2426"/>
                  </a:cubicBezTo>
                  <a:cubicBezTo>
                    <a:pt x="7855" y="3095"/>
                    <a:pt x="9813" y="3297"/>
                    <a:pt x="11842" y="3443"/>
                  </a:cubicBezTo>
                  <a:lnTo>
                    <a:pt x="11853" y="3318"/>
                  </a:lnTo>
                  <a:cubicBezTo>
                    <a:pt x="11853" y="3318"/>
                    <a:pt x="3074" y="2133"/>
                    <a:pt x="1769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514050" y="2490550"/>
              <a:ext cx="375600" cy="138175"/>
            </a:xfrm>
            <a:custGeom>
              <a:avLst/>
              <a:gdLst/>
              <a:ahLst/>
              <a:cxnLst/>
              <a:rect l="l" t="t" r="r" b="b"/>
              <a:pathLst>
                <a:path w="15024" h="5527" extrusionOk="0">
                  <a:moveTo>
                    <a:pt x="245" y="0"/>
                  </a:moveTo>
                  <a:lnTo>
                    <a:pt x="789" y="1110"/>
                  </a:lnTo>
                  <a:cubicBezTo>
                    <a:pt x="789" y="1110"/>
                    <a:pt x="702" y="1420"/>
                    <a:pt x="0" y="1768"/>
                  </a:cubicBezTo>
                  <a:lnTo>
                    <a:pt x="599" y="1931"/>
                  </a:lnTo>
                  <a:lnTo>
                    <a:pt x="1464" y="1741"/>
                  </a:lnTo>
                  <a:cubicBezTo>
                    <a:pt x="1464" y="1741"/>
                    <a:pt x="4085" y="2339"/>
                    <a:pt x="4792" y="2910"/>
                  </a:cubicBezTo>
                  <a:cubicBezTo>
                    <a:pt x="4792" y="2910"/>
                    <a:pt x="10765" y="5096"/>
                    <a:pt x="14964" y="5526"/>
                  </a:cubicBezTo>
                  <a:lnTo>
                    <a:pt x="15023" y="5004"/>
                  </a:lnTo>
                  <a:cubicBezTo>
                    <a:pt x="13000" y="4863"/>
                    <a:pt x="11042" y="4661"/>
                    <a:pt x="9051" y="3992"/>
                  </a:cubicBezTo>
                  <a:cubicBezTo>
                    <a:pt x="7800" y="3584"/>
                    <a:pt x="6533" y="3312"/>
                    <a:pt x="5271" y="3030"/>
                  </a:cubicBezTo>
                  <a:cubicBezTo>
                    <a:pt x="4771" y="2839"/>
                    <a:pt x="4276" y="2654"/>
                    <a:pt x="3922" y="2355"/>
                  </a:cubicBezTo>
                  <a:cubicBezTo>
                    <a:pt x="3705" y="2078"/>
                    <a:pt x="3460" y="1833"/>
                    <a:pt x="3188" y="1615"/>
                  </a:cubicBezTo>
                  <a:cubicBezTo>
                    <a:pt x="2448" y="1360"/>
                    <a:pt x="1741" y="1028"/>
                    <a:pt x="1077" y="626"/>
                  </a:cubicBezTo>
                  <a:cubicBezTo>
                    <a:pt x="1077" y="626"/>
                    <a:pt x="1034" y="522"/>
                    <a:pt x="963" y="364"/>
                  </a:cubicBezTo>
                  <a:cubicBezTo>
                    <a:pt x="724" y="250"/>
                    <a:pt x="485" y="131"/>
                    <a:pt x="24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295125" y="2529025"/>
              <a:ext cx="367575" cy="183175"/>
            </a:xfrm>
            <a:custGeom>
              <a:avLst/>
              <a:gdLst/>
              <a:ahLst/>
              <a:cxnLst/>
              <a:rect l="l" t="t" r="r" b="b"/>
              <a:pathLst>
                <a:path w="14703" h="7327" extrusionOk="0">
                  <a:moveTo>
                    <a:pt x="9350" y="1"/>
                  </a:moveTo>
                  <a:cubicBezTo>
                    <a:pt x="6472" y="1"/>
                    <a:pt x="2931" y="1488"/>
                    <a:pt x="1" y="7245"/>
                  </a:cubicBezTo>
                  <a:cubicBezTo>
                    <a:pt x="1" y="7245"/>
                    <a:pt x="82" y="7278"/>
                    <a:pt x="229" y="7327"/>
                  </a:cubicBezTo>
                  <a:lnTo>
                    <a:pt x="14702" y="1670"/>
                  </a:lnTo>
                  <a:cubicBezTo>
                    <a:pt x="14363" y="1436"/>
                    <a:pt x="12176" y="1"/>
                    <a:pt x="9350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300825" y="2570775"/>
              <a:ext cx="362950" cy="166250"/>
            </a:xfrm>
            <a:custGeom>
              <a:avLst/>
              <a:gdLst/>
              <a:ahLst/>
              <a:cxnLst/>
              <a:rect l="l" t="t" r="r" b="b"/>
              <a:pathLst>
                <a:path w="14518" h="6650" extrusionOk="0">
                  <a:moveTo>
                    <a:pt x="14474" y="0"/>
                  </a:moveTo>
                  <a:lnTo>
                    <a:pt x="1" y="5662"/>
                  </a:lnTo>
                  <a:cubicBezTo>
                    <a:pt x="715" y="5911"/>
                    <a:pt x="3050" y="6650"/>
                    <a:pt x="5676" y="6650"/>
                  </a:cubicBezTo>
                  <a:cubicBezTo>
                    <a:pt x="9128" y="6650"/>
                    <a:pt x="13082" y="5374"/>
                    <a:pt x="14518" y="33"/>
                  </a:cubicBezTo>
                  <a:lnTo>
                    <a:pt x="14474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729225" y="3656675"/>
              <a:ext cx="319825" cy="277975"/>
            </a:xfrm>
            <a:custGeom>
              <a:avLst/>
              <a:gdLst/>
              <a:ahLst/>
              <a:cxnLst/>
              <a:rect l="l" t="t" r="r" b="b"/>
              <a:pathLst>
                <a:path w="12793" h="11119" extrusionOk="0">
                  <a:moveTo>
                    <a:pt x="0" y="1"/>
                  </a:moveTo>
                  <a:cubicBezTo>
                    <a:pt x="0" y="1"/>
                    <a:pt x="6" y="88"/>
                    <a:pt x="22" y="240"/>
                  </a:cubicBezTo>
                  <a:lnTo>
                    <a:pt x="11118" y="11119"/>
                  </a:lnTo>
                  <a:cubicBezTo>
                    <a:pt x="11270" y="10297"/>
                    <a:pt x="12793" y="610"/>
                    <a:pt x="0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729750" y="3662675"/>
              <a:ext cx="277425" cy="277150"/>
            </a:xfrm>
            <a:custGeom>
              <a:avLst/>
              <a:gdLst/>
              <a:ahLst/>
              <a:cxnLst/>
              <a:rect l="l" t="t" r="r" b="b"/>
              <a:pathLst>
                <a:path w="11097" h="11086" extrusionOk="0">
                  <a:moveTo>
                    <a:pt x="1" y="0"/>
                  </a:moveTo>
                  <a:cubicBezTo>
                    <a:pt x="138" y="1629"/>
                    <a:pt x="1302" y="11085"/>
                    <a:pt x="9264" y="11085"/>
                  </a:cubicBezTo>
                  <a:cubicBezTo>
                    <a:pt x="9836" y="11085"/>
                    <a:pt x="10442" y="11037"/>
                    <a:pt x="11086" y="10933"/>
                  </a:cubicBezTo>
                  <a:cubicBezTo>
                    <a:pt x="11086" y="10933"/>
                    <a:pt x="11091" y="10911"/>
                    <a:pt x="11097" y="1087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122325" y="3618075"/>
              <a:ext cx="228750" cy="391375"/>
            </a:xfrm>
            <a:custGeom>
              <a:avLst/>
              <a:gdLst/>
              <a:ahLst/>
              <a:cxnLst/>
              <a:rect l="l" t="t" r="r" b="b"/>
              <a:pathLst>
                <a:path w="9150" h="15655" extrusionOk="0">
                  <a:moveTo>
                    <a:pt x="1447" y="0"/>
                  </a:moveTo>
                  <a:cubicBezTo>
                    <a:pt x="1447" y="0"/>
                    <a:pt x="1388" y="60"/>
                    <a:pt x="1279" y="169"/>
                  </a:cubicBezTo>
                  <a:lnTo>
                    <a:pt x="1" y="15654"/>
                  </a:lnTo>
                  <a:cubicBezTo>
                    <a:pt x="730" y="15246"/>
                    <a:pt x="9149" y="10231"/>
                    <a:pt x="144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37675" y="3622275"/>
              <a:ext cx="216625" cy="387850"/>
            </a:xfrm>
            <a:custGeom>
              <a:avLst/>
              <a:gdLst/>
              <a:ahLst/>
              <a:cxnLst/>
              <a:rect l="l" t="t" r="r" b="b"/>
              <a:pathLst>
                <a:path w="8665" h="15514" extrusionOk="0">
                  <a:moveTo>
                    <a:pt x="8665" y="1"/>
                  </a:moveTo>
                  <a:lnTo>
                    <a:pt x="8665" y="1"/>
                  </a:lnTo>
                  <a:cubicBezTo>
                    <a:pt x="7419" y="1230"/>
                    <a:pt x="0" y="9111"/>
                    <a:pt x="7332" y="15513"/>
                  </a:cubicBezTo>
                  <a:lnTo>
                    <a:pt x="7387" y="15486"/>
                  </a:lnTo>
                  <a:lnTo>
                    <a:pt x="8665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87975" y="3908800"/>
              <a:ext cx="385800" cy="182500"/>
            </a:xfrm>
            <a:custGeom>
              <a:avLst/>
              <a:gdLst/>
              <a:ahLst/>
              <a:cxnLst/>
              <a:rect l="l" t="t" r="r" b="b"/>
              <a:pathLst>
                <a:path w="15432" h="7300" extrusionOk="0">
                  <a:moveTo>
                    <a:pt x="61" y="0"/>
                  </a:moveTo>
                  <a:lnTo>
                    <a:pt x="1" y="479"/>
                  </a:lnTo>
                  <a:lnTo>
                    <a:pt x="1181" y="2888"/>
                  </a:lnTo>
                  <a:cubicBezTo>
                    <a:pt x="1181" y="2888"/>
                    <a:pt x="1094" y="3193"/>
                    <a:pt x="392" y="3541"/>
                  </a:cubicBezTo>
                  <a:lnTo>
                    <a:pt x="991" y="3710"/>
                  </a:lnTo>
                  <a:lnTo>
                    <a:pt x="1856" y="3519"/>
                  </a:lnTo>
                  <a:cubicBezTo>
                    <a:pt x="1856" y="3519"/>
                    <a:pt x="4477" y="4118"/>
                    <a:pt x="5184" y="4683"/>
                  </a:cubicBezTo>
                  <a:cubicBezTo>
                    <a:pt x="5190" y="4683"/>
                    <a:pt x="11156" y="6875"/>
                    <a:pt x="15355" y="7299"/>
                  </a:cubicBezTo>
                  <a:lnTo>
                    <a:pt x="15432" y="6658"/>
                  </a:lnTo>
                  <a:cubicBezTo>
                    <a:pt x="15432" y="6658"/>
                    <a:pt x="6653" y="5472"/>
                    <a:pt x="5342" y="3340"/>
                  </a:cubicBezTo>
                  <a:lnTo>
                    <a:pt x="4907" y="3470"/>
                  </a:lnTo>
                  <a:lnTo>
                    <a:pt x="4874" y="3769"/>
                  </a:lnTo>
                  <a:cubicBezTo>
                    <a:pt x="4874" y="3769"/>
                    <a:pt x="3009" y="3361"/>
                    <a:pt x="1464" y="2399"/>
                  </a:cubicBezTo>
                  <a:cubicBezTo>
                    <a:pt x="1464" y="2399"/>
                    <a:pt x="539" y="54"/>
                    <a:pt x="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710175" y="4054975"/>
              <a:ext cx="28850" cy="39450"/>
            </a:xfrm>
            <a:custGeom>
              <a:avLst/>
              <a:gdLst/>
              <a:ahLst/>
              <a:cxnLst/>
              <a:rect l="l" t="t" r="r" b="b"/>
              <a:pathLst>
                <a:path w="1154" h="1578" extrusionOk="0">
                  <a:moveTo>
                    <a:pt x="1154" y="0"/>
                  </a:moveTo>
                  <a:lnTo>
                    <a:pt x="1154" y="0"/>
                  </a:lnTo>
                  <a:cubicBezTo>
                    <a:pt x="958" y="71"/>
                    <a:pt x="768" y="147"/>
                    <a:pt x="572" y="234"/>
                  </a:cubicBezTo>
                  <a:lnTo>
                    <a:pt x="1" y="1202"/>
                  </a:lnTo>
                  <a:lnTo>
                    <a:pt x="12" y="1578"/>
                  </a:lnTo>
                  <a:cubicBezTo>
                    <a:pt x="311" y="1567"/>
                    <a:pt x="914" y="457"/>
                    <a:pt x="1154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784150" y="3986775"/>
              <a:ext cx="235550" cy="51075"/>
            </a:xfrm>
            <a:custGeom>
              <a:avLst/>
              <a:gdLst/>
              <a:ahLst/>
              <a:cxnLst/>
              <a:rect l="l" t="t" r="r" b="b"/>
              <a:pathLst>
                <a:path w="9422" h="2043" extrusionOk="0">
                  <a:moveTo>
                    <a:pt x="8875" y="0"/>
                  </a:moveTo>
                  <a:cubicBezTo>
                    <a:pt x="7482" y="0"/>
                    <a:pt x="6117" y="70"/>
                    <a:pt x="4705" y="417"/>
                  </a:cubicBezTo>
                  <a:cubicBezTo>
                    <a:pt x="3710" y="650"/>
                    <a:pt x="2709" y="786"/>
                    <a:pt x="1708" y="922"/>
                  </a:cubicBezTo>
                  <a:cubicBezTo>
                    <a:pt x="1311" y="1037"/>
                    <a:pt x="914" y="1151"/>
                    <a:pt x="621" y="1363"/>
                  </a:cubicBezTo>
                  <a:cubicBezTo>
                    <a:pt x="436" y="1564"/>
                    <a:pt x="224" y="1744"/>
                    <a:pt x="1" y="1896"/>
                  </a:cubicBezTo>
                  <a:cubicBezTo>
                    <a:pt x="338" y="1804"/>
                    <a:pt x="680" y="1733"/>
                    <a:pt x="1029" y="1678"/>
                  </a:cubicBezTo>
                  <a:lnTo>
                    <a:pt x="1039" y="1918"/>
                  </a:lnTo>
                  <a:lnTo>
                    <a:pt x="1371" y="2043"/>
                  </a:lnTo>
                  <a:cubicBezTo>
                    <a:pt x="2519" y="471"/>
                    <a:pt x="9421" y="101"/>
                    <a:pt x="9421" y="101"/>
                  </a:cubicBezTo>
                  <a:lnTo>
                    <a:pt x="9416" y="3"/>
                  </a:lnTo>
                  <a:cubicBezTo>
                    <a:pt x="9235" y="1"/>
                    <a:pt x="9055" y="0"/>
                    <a:pt x="887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722550" y="3976775"/>
              <a:ext cx="297150" cy="84075"/>
            </a:xfrm>
            <a:custGeom>
              <a:avLst/>
              <a:gdLst/>
              <a:ahLst/>
              <a:cxnLst/>
              <a:rect l="l" t="t" r="r" b="b"/>
              <a:pathLst>
                <a:path w="11886" h="3363" extrusionOk="0">
                  <a:moveTo>
                    <a:pt x="11874" y="1"/>
                  </a:moveTo>
                  <a:cubicBezTo>
                    <a:pt x="8584" y="66"/>
                    <a:pt x="3803" y="1388"/>
                    <a:pt x="3803" y="1388"/>
                  </a:cubicBezTo>
                  <a:cubicBezTo>
                    <a:pt x="3215" y="1785"/>
                    <a:pt x="1137" y="2084"/>
                    <a:pt x="1137" y="2084"/>
                  </a:cubicBezTo>
                  <a:lnTo>
                    <a:pt x="479" y="1883"/>
                  </a:lnTo>
                  <a:lnTo>
                    <a:pt x="1" y="1975"/>
                  </a:lnTo>
                  <a:cubicBezTo>
                    <a:pt x="528" y="2285"/>
                    <a:pt x="577" y="2530"/>
                    <a:pt x="577" y="2530"/>
                  </a:cubicBezTo>
                  <a:lnTo>
                    <a:pt x="82" y="3362"/>
                  </a:lnTo>
                  <a:cubicBezTo>
                    <a:pt x="273" y="3275"/>
                    <a:pt x="468" y="3199"/>
                    <a:pt x="664" y="3128"/>
                  </a:cubicBezTo>
                  <a:cubicBezTo>
                    <a:pt x="724" y="3003"/>
                    <a:pt x="762" y="2927"/>
                    <a:pt x="762" y="2927"/>
                  </a:cubicBezTo>
                  <a:cubicBezTo>
                    <a:pt x="1306" y="2655"/>
                    <a:pt x="1883" y="2443"/>
                    <a:pt x="2470" y="2296"/>
                  </a:cubicBezTo>
                  <a:cubicBezTo>
                    <a:pt x="2693" y="2138"/>
                    <a:pt x="2900" y="1964"/>
                    <a:pt x="3085" y="1763"/>
                  </a:cubicBezTo>
                  <a:cubicBezTo>
                    <a:pt x="3378" y="1551"/>
                    <a:pt x="3775" y="1437"/>
                    <a:pt x="4172" y="1322"/>
                  </a:cubicBezTo>
                  <a:cubicBezTo>
                    <a:pt x="5173" y="1186"/>
                    <a:pt x="6174" y="1050"/>
                    <a:pt x="7169" y="817"/>
                  </a:cubicBezTo>
                  <a:cubicBezTo>
                    <a:pt x="8546" y="478"/>
                    <a:pt x="9878" y="404"/>
                    <a:pt x="11239" y="404"/>
                  </a:cubicBezTo>
                  <a:cubicBezTo>
                    <a:pt x="11453" y="404"/>
                    <a:pt x="11669" y="406"/>
                    <a:pt x="11885" y="409"/>
                  </a:cubicBezTo>
                  <a:lnTo>
                    <a:pt x="1187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47525" y="3892600"/>
              <a:ext cx="190700" cy="141475"/>
            </a:xfrm>
            <a:custGeom>
              <a:avLst/>
              <a:gdLst/>
              <a:ahLst/>
              <a:cxnLst/>
              <a:rect l="l" t="t" r="r" b="b"/>
              <a:pathLst>
                <a:path w="7628" h="5659" extrusionOk="0">
                  <a:moveTo>
                    <a:pt x="56" y="1"/>
                  </a:moveTo>
                  <a:lnTo>
                    <a:pt x="56" y="1"/>
                  </a:lnTo>
                  <a:cubicBezTo>
                    <a:pt x="35" y="470"/>
                    <a:pt x="1" y="5659"/>
                    <a:pt x="6287" y="5659"/>
                  </a:cubicBezTo>
                  <a:cubicBezTo>
                    <a:pt x="6705" y="5659"/>
                    <a:pt x="7151" y="5636"/>
                    <a:pt x="7627" y="5587"/>
                  </a:cubicBezTo>
                  <a:cubicBezTo>
                    <a:pt x="7627" y="5587"/>
                    <a:pt x="7616" y="5538"/>
                    <a:pt x="7595" y="5451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8900" y="3883900"/>
              <a:ext cx="188375" cy="144975"/>
            </a:xfrm>
            <a:custGeom>
              <a:avLst/>
              <a:gdLst/>
              <a:ahLst/>
              <a:cxnLst/>
              <a:rect l="l" t="t" r="r" b="b"/>
              <a:pathLst>
                <a:path w="7535" h="5799" extrusionOk="0">
                  <a:moveTo>
                    <a:pt x="1882" y="1"/>
                  </a:moveTo>
                  <a:cubicBezTo>
                    <a:pt x="1310" y="1"/>
                    <a:pt x="684" y="98"/>
                    <a:pt x="1" y="316"/>
                  </a:cubicBezTo>
                  <a:lnTo>
                    <a:pt x="1" y="349"/>
                  </a:lnTo>
                  <a:lnTo>
                    <a:pt x="7534" y="5799"/>
                  </a:lnTo>
                  <a:cubicBezTo>
                    <a:pt x="7319" y="4907"/>
                    <a:pt x="5955" y="1"/>
                    <a:pt x="1882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378525" y="4033475"/>
              <a:ext cx="343650" cy="216375"/>
            </a:xfrm>
            <a:custGeom>
              <a:avLst/>
              <a:gdLst/>
              <a:ahLst/>
              <a:cxnLst/>
              <a:rect l="l" t="t" r="r" b="b"/>
              <a:pathLst>
                <a:path w="13746" h="8655" extrusionOk="0">
                  <a:moveTo>
                    <a:pt x="9461" y="0"/>
                  </a:moveTo>
                  <a:cubicBezTo>
                    <a:pt x="6381" y="0"/>
                    <a:pt x="2385" y="1564"/>
                    <a:pt x="1" y="8605"/>
                  </a:cubicBezTo>
                  <a:cubicBezTo>
                    <a:pt x="1" y="8605"/>
                    <a:pt x="88" y="8627"/>
                    <a:pt x="235" y="8654"/>
                  </a:cubicBezTo>
                  <a:lnTo>
                    <a:pt x="13745" y="974"/>
                  </a:lnTo>
                  <a:cubicBezTo>
                    <a:pt x="13433" y="817"/>
                    <a:pt x="11686" y="0"/>
                    <a:pt x="94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84375" y="4057825"/>
              <a:ext cx="339025" cy="200075"/>
            </a:xfrm>
            <a:custGeom>
              <a:avLst/>
              <a:gdLst/>
              <a:ahLst/>
              <a:cxnLst/>
              <a:rect l="l" t="t" r="r" b="b"/>
              <a:pathLst>
                <a:path w="13561" h="8003" extrusionOk="0">
                  <a:moveTo>
                    <a:pt x="13511" y="0"/>
                  </a:moveTo>
                  <a:lnTo>
                    <a:pt x="1" y="7680"/>
                  </a:lnTo>
                  <a:cubicBezTo>
                    <a:pt x="517" y="7782"/>
                    <a:pt x="1840" y="8003"/>
                    <a:pt x="3469" y="8003"/>
                  </a:cubicBezTo>
                  <a:cubicBezTo>
                    <a:pt x="7276" y="8003"/>
                    <a:pt x="12757" y="6795"/>
                    <a:pt x="13560" y="28"/>
                  </a:cubicBezTo>
                  <a:lnTo>
                    <a:pt x="13511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987975" y="3908800"/>
              <a:ext cx="33900" cy="53325"/>
            </a:xfrm>
            <a:custGeom>
              <a:avLst/>
              <a:gdLst/>
              <a:ahLst/>
              <a:cxnLst/>
              <a:rect l="l" t="t" r="r" b="b"/>
              <a:pathLst>
                <a:path w="1356" h="2133" extrusionOk="0">
                  <a:moveTo>
                    <a:pt x="61" y="0"/>
                  </a:moveTo>
                  <a:lnTo>
                    <a:pt x="1" y="479"/>
                  </a:lnTo>
                  <a:lnTo>
                    <a:pt x="637" y="1773"/>
                  </a:lnTo>
                  <a:cubicBezTo>
                    <a:pt x="871" y="1898"/>
                    <a:pt x="1110" y="2018"/>
                    <a:pt x="1355" y="2132"/>
                  </a:cubicBezTo>
                  <a:cubicBezTo>
                    <a:pt x="1100" y="1523"/>
                    <a:pt x="441" y="44"/>
                    <a:pt x="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077450" y="3992425"/>
              <a:ext cx="296325" cy="85950"/>
            </a:xfrm>
            <a:custGeom>
              <a:avLst/>
              <a:gdLst/>
              <a:ahLst/>
              <a:cxnLst/>
              <a:rect l="l" t="t" r="r" b="b"/>
              <a:pathLst>
                <a:path w="11853" h="3438" extrusionOk="0">
                  <a:moveTo>
                    <a:pt x="1763" y="0"/>
                  </a:moveTo>
                  <a:lnTo>
                    <a:pt x="1328" y="125"/>
                  </a:lnTo>
                  <a:lnTo>
                    <a:pt x="1295" y="430"/>
                  </a:lnTo>
                  <a:cubicBezTo>
                    <a:pt x="855" y="327"/>
                    <a:pt x="425" y="196"/>
                    <a:pt x="1" y="44"/>
                  </a:cubicBezTo>
                  <a:lnTo>
                    <a:pt x="1" y="44"/>
                  </a:lnTo>
                  <a:cubicBezTo>
                    <a:pt x="273" y="261"/>
                    <a:pt x="517" y="511"/>
                    <a:pt x="735" y="783"/>
                  </a:cubicBezTo>
                  <a:cubicBezTo>
                    <a:pt x="1089" y="1083"/>
                    <a:pt x="1584" y="1273"/>
                    <a:pt x="2079" y="1458"/>
                  </a:cubicBezTo>
                  <a:cubicBezTo>
                    <a:pt x="3346" y="1735"/>
                    <a:pt x="4608" y="2013"/>
                    <a:pt x="5859" y="2421"/>
                  </a:cubicBezTo>
                  <a:cubicBezTo>
                    <a:pt x="7855" y="3090"/>
                    <a:pt x="9813" y="3296"/>
                    <a:pt x="11842" y="3438"/>
                  </a:cubicBezTo>
                  <a:lnTo>
                    <a:pt x="11853" y="3318"/>
                  </a:lnTo>
                  <a:cubicBezTo>
                    <a:pt x="11853" y="3318"/>
                    <a:pt x="3074" y="2127"/>
                    <a:pt x="176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997775" y="3953125"/>
              <a:ext cx="375600" cy="138175"/>
            </a:xfrm>
            <a:custGeom>
              <a:avLst/>
              <a:gdLst/>
              <a:ahLst/>
              <a:cxnLst/>
              <a:rect l="l" t="t" r="r" b="b"/>
              <a:pathLst>
                <a:path w="15024" h="5527" extrusionOk="0">
                  <a:moveTo>
                    <a:pt x="245" y="0"/>
                  </a:moveTo>
                  <a:lnTo>
                    <a:pt x="789" y="1115"/>
                  </a:lnTo>
                  <a:cubicBezTo>
                    <a:pt x="789" y="1115"/>
                    <a:pt x="702" y="1420"/>
                    <a:pt x="0" y="1768"/>
                  </a:cubicBezTo>
                  <a:lnTo>
                    <a:pt x="593" y="1937"/>
                  </a:lnTo>
                  <a:lnTo>
                    <a:pt x="1458" y="1746"/>
                  </a:lnTo>
                  <a:cubicBezTo>
                    <a:pt x="1458" y="1746"/>
                    <a:pt x="4085" y="2345"/>
                    <a:pt x="4792" y="2910"/>
                  </a:cubicBezTo>
                  <a:cubicBezTo>
                    <a:pt x="4792" y="2910"/>
                    <a:pt x="10764" y="5102"/>
                    <a:pt x="14963" y="5526"/>
                  </a:cubicBezTo>
                  <a:lnTo>
                    <a:pt x="15023" y="5010"/>
                  </a:lnTo>
                  <a:cubicBezTo>
                    <a:pt x="13005" y="4868"/>
                    <a:pt x="11042" y="4662"/>
                    <a:pt x="9046" y="3993"/>
                  </a:cubicBezTo>
                  <a:cubicBezTo>
                    <a:pt x="7795" y="3585"/>
                    <a:pt x="6533" y="3313"/>
                    <a:pt x="5266" y="3030"/>
                  </a:cubicBezTo>
                  <a:cubicBezTo>
                    <a:pt x="4771" y="2845"/>
                    <a:pt x="4276" y="2655"/>
                    <a:pt x="3922" y="2355"/>
                  </a:cubicBezTo>
                  <a:cubicBezTo>
                    <a:pt x="3704" y="2083"/>
                    <a:pt x="3460" y="1833"/>
                    <a:pt x="3188" y="1616"/>
                  </a:cubicBezTo>
                  <a:cubicBezTo>
                    <a:pt x="2448" y="1360"/>
                    <a:pt x="1741" y="1028"/>
                    <a:pt x="1072" y="626"/>
                  </a:cubicBezTo>
                  <a:cubicBezTo>
                    <a:pt x="1072" y="626"/>
                    <a:pt x="1034" y="528"/>
                    <a:pt x="963" y="365"/>
                  </a:cubicBezTo>
                  <a:cubicBezTo>
                    <a:pt x="724" y="250"/>
                    <a:pt x="479" y="131"/>
                    <a:pt x="24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778975" y="3991625"/>
              <a:ext cx="367450" cy="183300"/>
            </a:xfrm>
            <a:custGeom>
              <a:avLst/>
              <a:gdLst/>
              <a:ahLst/>
              <a:cxnLst/>
              <a:rect l="l" t="t" r="r" b="b"/>
              <a:pathLst>
                <a:path w="14698" h="7332" extrusionOk="0">
                  <a:moveTo>
                    <a:pt x="9343" y="1"/>
                  </a:moveTo>
                  <a:cubicBezTo>
                    <a:pt x="6466" y="1"/>
                    <a:pt x="2927" y="1489"/>
                    <a:pt x="1" y="7250"/>
                  </a:cubicBezTo>
                  <a:cubicBezTo>
                    <a:pt x="1" y="7250"/>
                    <a:pt x="77" y="7277"/>
                    <a:pt x="224" y="7331"/>
                  </a:cubicBezTo>
                  <a:lnTo>
                    <a:pt x="14697" y="1669"/>
                  </a:lnTo>
                  <a:cubicBezTo>
                    <a:pt x="14355" y="1435"/>
                    <a:pt x="12168" y="1"/>
                    <a:pt x="9343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784550" y="4033350"/>
              <a:ext cx="362950" cy="166275"/>
            </a:xfrm>
            <a:custGeom>
              <a:avLst/>
              <a:gdLst/>
              <a:ahLst/>
              <a:cxnLst/>
              <a:rect l="l" t="t" r="r" b="b"/>
              <a:pathLst>
                <a:path w="14518" h="6651" extrusionOk="0">
                  <a:moveTo>
                    <a:pt x="14469" y="0"/>
                  </a:moveTo>
                  <a:lnTo>
                    <a:pt x="1" y="5662"/>
                  </a:lnTo>
                  <a:cubicBezTo>
                    <a:pt x="716" y="5912"/>
                    <a:pt x="3052" y="6651"/>
                    <a:pt x="5678" y="6651"/>
                  </a:cubicBezTo>
                  <a:cubicBezTo>
                    <a:pt x="9129" y="6651"/>
                    <a:pt x="13082" y="5375"/>
                    <a:pt x="14518" y="38"/>
                  </a:cubicBezTo>
                  <a:lnTo>
                    <a:pt x="14469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650500" y="2780175"/>
              <a:ext cx="238950" cy="173300"/>
            </a:xfrm>
            <a:custGeom>
              <a:avLst/>
              <a:gdLst/>
              <a:ahLst/>
              <a:cxnLst/>
              <a:rect l="l" t="t" r="r" b="b"/>
              <a:pathLst>
                <a:path w="9558" h="6932" extrusionOk="0">
                  <a:moveTo>
                    <a:pt x="9383" y="0"/>
                  </a:moveTo>
                  <a:lnTo>
                    <a:pt x="1" y="6467"/>
                  </a:lnTo>
                  <a:cubicBezTo>
                    <a:pt x="208" y="6549"/>
                    <a:pt x="1251" y="6932"/>
                    <a:pt x="2597" y="6932"/>
                  </a:cubicBezTo>
                  <a:cubicBezTo>
                    <a:pt x="4919" y="6932"/>
                    <a:pt x="8146" y="5795"/>
                    <a:pt x="9557" y="22"/>
                  </a:cubicBezTo>
                  <a:cubicBezTo>
                    <a:pt x="9557" y="22"/>
                    <a:pt x="9497" y="11"/>
                    <a:pt x="938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649425" y="2778500"/>
              <a:ext cx="235675" cy="163375"/>
            </a:xfrm>
            <a:custGeom>
              <a:avLst/>
              <a:gdLst/>
              <a:ahLst/>
              <a:cxnLst/>
              <a:rect l="l" t="t" r="r" b="b"/>
              <a:pathLst>
                <a:path w="9427" h="6535" extrusionOk="0">
                  <a:moveTo>
                    <a:pt x="8068" y="0"/>
                  </a:moveTo>
                  <a:cubicBezTo>
                    <a:pt x="5405" y="0"/>
                    <a:pt x="189" y="740"/>
                    <a:pt x="0" y="6518"/>
                  </a:cubicBezTo>
                  <a:lnTo>
                    <a:pt x="44" y="6534"/>
                  </a:lnTo>
                  <a:lnTo>
                    <a:pt x="9426" y="67"/>
                  </a:lnTo>
                  <a:cubicBezTo>
                    <a:pt x="9182" y="41"/>
                    <a:pt x="8696" y="0"/>
                    <a:pt x="8068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580475" y="3014200"/>
              <a:ext cx="276600" cy="113950"/>
            </a:xfrm>
            <a:custGeom>
              <a:avLst/>
              <a:gdLst/>
              <a:ahLst/>
              <a:cxnLst/>
              <a:rect l="l" t="t" r="r" b="b"/>
              <a:pathLst>
                <a:path w="11064" h="4558" extrusionOk="0">
                  <a:moveTo>
                    <a:pt x="0" y="0"/>
                  </a:moveTo>
                  <a:lnTo>
                    <a:pt x="0" y="0"/>
                  </a:lnTo>
                  <a:cubicBezTo>
                    <a:pt x="147" y="448"/>
                    <a:pt x="1617" y="4557"/>
                    <a:pt x="6135" y="4557"/>
                  </a:cubicBezTo>
                  <a:cubicBezTo>
                    <a:pt x="7489" y="4557"/>
                    <a:pt x="9116" y="4188"/>
                    <a:pt x="11064" y="3242"/>
                  </a:cubicBezTo>
                  <a:cubicBezTo>
                    <a:pt x="11064" y="3242"/>
                    <a:pt x="11031" y="3187"/>
                    <a:pt x="10966" y="30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580075" y="2975400"/>
              <a:ext cx="274550" cy="116050"/>
            </a:xfrm>
            <a:custGeom>
              <a:avLst/>
              <a:gdLst/>
              <a:ahLst/>
              <a:cxnLst/>
              <a:rect l="l" t="t" r="r" b="b"/>
              <a:pathLst>
                <a:path w="10982" h="4642" extrusionOk="0">
                  <a:moveTo>
                    <a:pt x="3973" y="1"/>
                  </a:moveTo>
                  <a:cubicBezTo>
                    <a:pt x="2741" y="1"/>
                    <a:pt x="1402" y="421"/>
                    <a:pt x="0" y="1509"/>
                  </a:cubicBezTo>
                  <a:lnTo>
                    <a:pt x="16" y="1552"/>
                  </a:lnTo>
                  <a:lnTo>
                    <a:pt x="10982" y="4642"/>
                  </a:lnTo>
                  <a:cubicBezTo>
                    <a:pt x="10446" y="3840"/>
                    <a:pt x="7699" y="1"/>
                    <a:pt x="3973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486500" y="2926200"/>
              <a:ext cx="184975" cy="259900"/>
            </a:xfrm>
            <a:custGeom>
              <a:avLst/>
              <a:gdLst/>
              <a:ahLst/>
              <a:cxnLst/>
              <a:rect l="l" t="t" r="r" b="b"/>
              <a:pathLst>
                <a:path w="7399" h="10396" extrusionOk="0">
                  <a:moveTo>
                    <a:pt x="4804" y="1"/>
                  </a:moveTo>
                  <a:lnTo>
                    <a:pt x="4597" y="409"/>
                  </a:lnTo>
                  <a:lnTo>
                    <a:pt x="4613" y="1062"/>
                  </a:lnTo>
                  <a:cubicBezTo>
                    <a:pt x="4613" y="1062"/>
                    <a:pt x="3814" y="2862"/>
                    <a:pt x="3308" y="3297"/>
                  </a:cubicBezTo>
                  <a:cubicBezTo>
                    <a:pt x="3308" y="3297"/>
                    <a:pt x="3308" y="3297"/>
                    <a:pt x="3308" y="3297"/>
                  </a:cubicBezTo>
                  <a:cubicBezTo>
                    <a:pt x="3305" y="3297"/>
                    <a:pt x="892" y="7286"/>
                    <a:pt x="1" y="10248"/>
                  </a:cubicBezTo>
                  <a:lnTo>
                    <a:pt x="452" y="10395"/>
                  </a:lnTo>
                  <a:cubicBezTo>
                    <a:pt x="452" y="10395"/>
                    <a:pt x="2536" y="4238"/>
                    <a:pt x="4254" y="3596"/>
                  </a:cubicBezTo>
                  <a:lnTo>
                    <a:pt x="4222" y="3264"/>
                  </a:lnTo>
                  <a:lnTo>
                    <a:pt x="4010" y="3194"/>
                  </a:lnTo>
                  <a:cubicBezTo>
                    <a:pt x="4010" y="3194"/>
                    <a:pt x="4570" y="1910"/>
                    <a:pt x="5473" y="931"/>
                  </a:cubicBezTo>
                  <a:cubicBezTo>
                    <a:pt x="5473" y="931"/>
                    <a:pt x="7295" y="594"/>
                    <a:pt x="7398" y="257"/>
                  </a:cubicBezTo>
                  <a:lnTo>
                    <a:pt x="7061" y="153"/>
                  </a:lnTo>
                  <a:lnTo>
                    <a:pt x="5163" y="659"/>
                  </a:lnTo>
                  <a:cubicBezTo>
                    <a:pt x="5163" y="659"/>
                    <a:pt x="4951" y="556"/>
                    <a:pt x="4804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576125" y="2705800"/>
              <a:ext cx="25325" cy="26125"/>
            </a:xfrm>
            <a:custGeom>
              <a:avLst/>
              <a:gdLst/>
              <a:ahLst/>
              <a:cxnLst/>
              <a:rect l="l" t="t" r="r" b="b"/>
              <a:pathLst>
                <a:path w="1013" h="1045" extrusionOk="0">
                  <a:moveTo>
                    <a:pt x="33" y="0"/>
                  </a:moveTo>
                  <a:cubicBezTo>
                    <a:pt x="0" y="218"/>
                    <a:pt x="713" y="811"/>
                    <a:pt x="1012" y="1044"/>
                  </a:cubicBezTo>
                  <a:cubicBezTo>
                    <a:pt x="985" y="892"/>
                    <a:pt x="958" y="745"/>
                    <a:pt x="925" y="593"/>
                  </a:cubicBezTo>
                  <a:lnTo>
                    <a:pt x="305" y="4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602625" y="2767400"/>
              <a:ext cx="24375" cy="176100"/>
            </a:xfrm>
            <a:custGeom>
              <a:avLst/>
              <a:gdLst/>
              <a:ahLst/>
              <a:cxnLst/>
              <a:rect l="l" t="t" r="r" b="b"/>
              <a:pathLst>
                <a:path w="975" h="7044" extrusionOk="0">
                  <a:moveTo>
                    <a:pt x="295" y="0"/>
                  </a:moveTo>
                  <a:lnTo>
                    <a:pt x="295" y="0"/>
                  </a:lnTo>
                  <a:cubicBezTo>
                    <a:pt x="316" y="256"/>
                    <a:pt x="316" y="511"/>
                    <a:pt x="311" y="772"/>
                  </a:cubicBezTo>
                  <a:lnTo>
                    <a:pt x="137" y="740"/>
                  </a:lnTo>
                  <a:lnTo>
                    <a:pt x="1" y="963"/>
                  </a:lnTo>
                  <a:cubicBezTo>
                    <a:pt x="975" y="2013"/>
                    <a:pt x="268" y="7033"/>
                    <a:pt x="268" y="7033"/>
                  </a:cubicBezTo>
                  <a:lnTo>
                    <a:pt x="338" y="7044"/>
                  </a:lnTo>
                  <a:cubicBezTo>
                    <a:pt x="572" y="5907"/>
                    <a:pt x="762" y="4792"/>
                    <a:pt x="703" y="3595"/>
                  </a:cubicBezTo>
                  <a:cubicBezTo>
                    <a:pt x="670" y="2839"/>
                    <a:pt x="714" y="2105"/>
                    <a:pt x="757" y="1365"/>
                  </a:cubicBezTo>
                  <a:cubicBezTo>
                    <a:pt x="730" y="1061"/>
                    <a:pt x="703" y="756"/>
                    <a:pt x="594" y="517"/>
                  </a:cubicBezTo>
                  <a:cubicBezTo>
                    <a:pt x="474" y="354"/>
                    <a:pt x="376" y="180"/>
                    <a:pt x="29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599250" y="2720625"/>
              <a:ext cx="29525" cy="223975"/>
            </a:xfrm>
            <a:custGeom>
              <a:avLst/>
              <a:gdLst/>
              <a:ahLst/>
              <a:cxnLst/>
              <a:rect l="l" t="t" r="r" b="b"/>
              <a:pathLst>
                <a:path w="1181" h="8959" extrusionOk="0">
                  <a:moveTo>
                    <a:pt x="0" y="0"/>
                  </a:moveTo>
                  <a:cubicBezTo>
                    <a:pt x="33" y="152"/>
                    <a:pt x="60" y="299"/>
                    <a:pt x="87" y="451"/>
                  </a:cubicBezTo>
                  <a:cubicBezTo>
                    <a:pt x="163" y="511"/>
                    <a:pt x="218" y="549"/>
                    <a:pt x="218" y="549"/>
                  </a:cubicBezTo>
                  <a:cubicBezTo>
                    <a:pt x="332" y="985"/>
                    <a:pt x="408" y="1425"/>
                    <a:pt x="435" y="1866"/>
                  </a:cubicBezTo>
                  <a:cubicBezTo>
                    <a:pt x="511" y="2051"/>
                    <a:pt x="609" y="2225"/>
                    <a:pt x="729" y="2388"/>
                  </a:cubicBezTo>
                  <a:cubicBezTo>
                    <a:pt x="838" y="2627"/>
                    <a:pt x="865" y="2932"/>
                    <a:pt x="892" y="3231"/>
                  </a:cubicBezTo>
                  <a:cubicBezTo>
                    <a:pt x="849" y="3971"/>
                    <a:pt x="805" y="4716"/>
                    <a:pt x="838" y="5466"/>
                  </a:cubicBezTo>
                  <a:cubicBezTo>
                    <a:pt x="897" y="6663"/>
                    <a:pt x="707" y="7773"/>
                    <a:pt x="473" y="8915"/>
                  </a:cubicBezTo>
                  <a:lnTo>
                    <a:pt x="767" y="8958"/>
                  </a:lnTo>
                  <a:cubicBezTo>
                    <a:pt x="1180" y="6581"/>
                    <a:pt x="897" y="2953"/>
                    <a:pt x="897" y="2953"/>
                  </a:cubicBezTo>
                  <a:cubicBezTo>
                    <a:pt x="696" y="2475"/>
                    <a:pt x="772" y="941"/>
                    <a:pt x="772" y="941"/>
                  </a:cubicBezTo>
                  <a:lnTo>
                    <a:pt x="1012" y="490"/>
                  </a:lnTo>
                  <a:lnTo>
                    <a:pt x="1012" y="136"/>
                  </a:lnTo>
                  <a:cubicBezTo>
                    <a:pt x="713" y="473"/>
                    <a:pt x="528" y="473"/>
                    <a:pt x="528" y="4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725" y="2615400"/>
              <a:ext cx="127175" cy="118975"/>
            </a:xfrm>
            <a:custGeom>
              <a:avLst/>
              <a:gdLst/>
              <a:ahLst/>
              <a:cxnLst/>
              <a:rect l="l" t="t" r="r" b="b"/>
              <a:pathLst>
                <a:path w="5087" h="4759" extrusionOk="0">
                  <a:moveTo>
                    <a:pt x="4166" y="1"/>
                  </a:moveTo>
                  <a:cubicBezTo>
                    <a:pt x="2796" y="1"/>
                    <a:pt x="380" y="606"/>
                    <a:pt x="1" y="4758"/>
                  </a:cubicBezTo>
                  <a:lnTo>
                    <a:pt x="110" y="4758"/>
                  </a:lnTo>
                  <a:lnTo>
                    <a:pt x="5086" y="97"/>
                  </a:lnTo>
                  <a:cubicBezTo>
                    <a:pt x="4995" y="75"/>
                    <a:pt x="4644" y="1"/>
                    <a:pt x="4166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620450" y="2617675"/>
              <a:ext cx="137625" cy="116700"/>
            </a:xfrm>
            <a:custGeom>
              <a:avLst/>
              <a:gdLst/>
              <a:ahLst/>
              <a:cxnLst/>
              <a:rect l="l" t="t" r="r" b="b"/>
              <a:pathLst>
                <a:path w="5505" h="4668" extrusionOk="0">
                  <a:moveTo>
                    <a:pt x="4977" y="1"/>
                  </a:moveTo>
                  <a:lnTo>
                    <a:pt x="1" y="4667"/>
                  </a:lnTo>
                  <a:cubicBezTo>
                    <a:pt x="767" y="4629"/>
                    <a:pt x="5505" y="4254"/>
                    <a:pt x="5005" y="6"/>
                  </a:cubicBezTo>
                  <a:lnTo>
                    <a:pt x="4977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510850" y="2445250"/>
              <a:ext cx="205625" cy="274025"/>
            </a:xfrm>
            <a:custGeom>
              <a:avLst/>
              <a:gdLst/>
              <a:ahLst/>
              <a:cxnLst/>
              <a:rect l="l" t="t" r="r" b="b"/>
              <a:pathLst>
                <a:path w="8225" h="10961" extrusionOk="0">
                  <a:moveTo>
                    <a:pt x="66" y="1"/>
                  </a:moveTo>
                  <a:cubicBezTo>
                    <a:pt x="66" y="1"/>
                    <a:pt x="39" y="55"/>
                    <a:pt x="1" y="164"/>
                  </a:cubicBezTo>
                  <a:lnTo>
                    <a:pt x="3634" y="10961"/>
                  </a:lnTo>
                  <a:cubicBezTo>
                    <a:pt x="4009" y="10477"/>
                    <a:pt x="8225" y="4651"/>
                    <a:pt x="66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31025" y="2449325"/>
              <a:ext cx="170675" cy="270900"/>
            </a:xfrm>
            <a:custGeom>
              <a:avLst/>
              <a:gdLst/>
              <a:ahLst/>
              <a:cxnLst/>
              <a:rect l="l" t="t" r="r" b="b"/>
              <a:pathLst>
                <a:path w="6827" h="10836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709" y="1192"/>
                    <a:pt x="1" y="8649"/>
                    <a:pt x="6800" y="10836"/>
                  </a:cubicBezTo>
                  <a:cubicBezTo>
                    <a:pt x="6800" y="10836"/>
                    <a:pt x="6811" y="10819"/>
                    <a:pt x="6827" y="10798"/>
                  </a:cubicBezTo>
                  <a:lnTo>
                    <a:pt x="319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28475" y="2930025"/>
              <a:ext cx="43000" cy="18500"/>
            </a:xfrm>
            <a:custGeom>
              <a:avLst/>
              <a:gdLst/>
              <a:ahLst/>
              <a:cxnLst/>
              <a:rect l="l" t="t" r="r" b="b"/>
              <a:pathLst>
                <a:path w="1720" h="740" extrusionOk="0">
                  <a:moveTo>
                    <a:pt x="1382" y="0"/>
                  </a:moveTo>
                  <a:lnTo>
                    <a:pt x="359" y="272"/>
                  </a:lnTo>
                  <a:cubicBezTo>
                    <a:pt x="234" y="425"/>
                    <a:pt x="115" y="577"/>
                    <a:pt x="0" y="740"/>
                  </a:cubicBezTo>
                  <a:cubicBezTo>
                    <a:pt x="479" y="642"/>
                    <a:pt x="1638" y="376"/>
                    <a:pt x="1719" y="104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495625" y="2984000"/>
              <a:ext cx="102550" cy="201950"/>
            </a:xfrm>
            <a:custGeom>
              <a:avLst/>
              <a:gdLst/>
              <a:ahLst/>
              <a:cxnLst/>
              <a:rect l="l" t="t" r="r" b="b"/>
              <a:pathLst>
                <a:path w="4102" h="8078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3906" y="169"/>
                    <a:pt x="3694" y="311"/>
                    <a:pt x="3471" y="430"/>
                  </a:cubicBezTo>
                  <a:cubicBezTo>
                    <a:pt x="3204" y="642"/>
                    <a:pt x="2997" y="974"/>
                    <a:pt x="2791" y="1306"/>
                  </a:cubicBezTo>
                  <a:cubicBezTo>
                    <a:pt x="2415" y="2176"/>
                    <a:pt x="2040" y="3047"/>
                    <a:pt x="1567" y="3890"/>
                  </a:cubicBezTo>
                  <a:cubicBezTo>
                    <a:pt x="805" y="5228"/>
                    <a:pt x="387" y="6609"/>
                    <a:pt x="0" y="8051"/>
                  </a:cubicBezTo>
                  <a:lnTo>
                    <a:pt x="82" y="8078"/>
                  </a:lnTo>
                  <a:cubicBezTo>
                    <a:pt x="82" y="8078"/>
                    <a:pt x="2171" y="1926"/>
                    <a:pt x="3889" y="1279"/>
                  </a:cubicBezTo>
                  <a:lnTo>
                    <a:pt x="3857" y="947"/>
                  </a:lnTo>
                  <a:lnTo>
                    <a:pt x="3645" y="876"/>
                  </a:lnTo>
                  <a:cubicBezTo>
                    <a:pt x="3781" y="577"/>
                    <a:pt x="3933" y="283"/>
                    <a:pt x="4102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486500" y="2926350"/>
              <a:ext cx="151100" cy="259050"/>
            </a:xfrm>
            <a:custGeom>
              <a:avLst/>
              <a:gdLst/>
              <a:ahLst/>
              <a:cxnLst/>
              <a:rect l="l" t="t" r="r" b="b"/>
              <a:pathLst>
                <a:path w="6044" h="10362" extrusionOk="0">
                  <a:moveTo>
                    <a:pt x="4804" y="0"/>
                  </a:moveTo>
                  <a:lnTo>
                    <a:pt x="4602" y="408"/>
                  </a:lnTo>
                  <a:lnTo>
                    <a:pt x="4619" y="1056"/>
                  </a:lnTo>
                  <a:cubicBezTo>
                    <a:pt x="4619" y="1056"/>
                    <a:pt x="3819" y="2861"/>
                    <a:pt x="3308" y="3291"/>
                  </a:cubicBezTo>
                  <a:cubicBezTo>
                    <a:pt x="3308" y="3291"/>
                    <a:pt x="898" y="7283"/>
                    <a:pt x="1" y="10248"/>
                  </a:cubicBezTo>
                  <a:lnTo>
                    <a:pt x="365" y="10362"/>
                  </a:lnTo>
                  <a:cubicBezTo>
                    <a:pt x="752" y="8921"/>
                    <a:pt x="1176" y="7539"/>
                    <a:pt x="1932" y="6196"/>
                  </a:cubicBezTo>
                  <a:cubicBezTo>
                    <a:pt x="2400" y="5353"/>
                    <a:pt x="2780" y="4482"/>
                    <a:pt x="3156" y="3612"/>
                  </a:cubicBezTo>
                  <a:cubicBezTo>
                    <a:pt x="3362" y="3280"/>
                    <a:pt x="3564" y="2948"/>
                    <a:pt x="3836" y="2736"/>
                  </a:cubicBezTo>
                  <a:cubicBezTo>
                    <a:pt x="4064" y="2622"/>
                    <a:pt x="4276" y="2481"/>
                    <a:pt x="4472" y="2312"/>
                  </a:cubicBezTo>
                  <a:cubicBezTo>
                    <a:pt x="4755" y="1817"/>
                    <a:pt x="5092" y="1355"/>
                    <a:pt x="5478" y="931"/>
                  </a:cubicBezTo>
                  <a:cubicBezTo>
                    <a:pt x="5478" y="931"/>
                    <a:pt x="5554" y="914"/>
                    <a:pt x="5679" y="892"/>
                  </a:cubicBezTo>
                  <a:cubicBezTo>
                    <a:pt x="5799" y="729"/>
                    <a:pt x="5919" y="577"/>
                    <a:pt x="6044" y="425"/>
                  </a:cubicBezTo>
                  <a:lnTo>
                    <a:pt x="6044" y="425"/>
                  </a:lnTo>
                  <a:lnTo>
                    <a:pt x="5163" y="659"/>
                  </a:lnTo>
                  <a:cubicBezTo>
                    <a:pt x="5163" y="659"/>
                    <a:pt x="4956" y="555"/>
                    <a:pt x="4804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508675" y="2744000"/>
              <a:ext cx="187400" cy="284075"/>
            </a:xfrm>
            <a:custGeom>
              <a:avLst/>
              <a:gdLst/>
              <a:ahLst/>
              <a:cxnLst/>
              <a:rect l="l" t="t" r="r" b="b"/>
              <a:pathLst>
                <a:path w="7496" h="11363" extrusionOk="0">
                  <a:moveTo>
                    <a:pt x="93" y="1"/>
                  </a:moveTo>
                  <a:cubicBezTo>
                    <a:pt x="93" y="1"/>
                    <a:pt x="55" y="55"/>
                    <a:pt x="1" y="153"/>
                  </a:cubicBezTo>
                  <a:lnTo>
                    <a:pt x="2046" y="11363"/>
                  </a:lnTo>
                  <a:cubicBezTo>
                    <a:pt x="2481" y="10939"/>
                    <a:pt x="7496" y="5782"/>
                    <a:pt x="93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398675" y="2747800"/>
              <a:ext cx="161150" cy="281100"/>
            </a:xfrm>
            <a:custGeom>
              <a:avLst/>
              <a:gdLst/>
              <a:ahLst/>
              <a:cxnLst/>
              <a:rect l="l" t="t" r="r" b="b"/>
              <a:pathLst>
                <a:path w="6446" h="11244" extrusionOk="0">
                  <a:moveTo>
                    <a:pt x="4401" y="1"/>
                  </a:moveTo>
                  <a:lnTo>
                    <a:pt x="4401" y="1"/>
                  </a:lnTo>
                  <a:cubicBezTo>
                    <a:pt x="3753" y="1110"/>
                    <a:pt x="0" y="8105"/>
                    <a:pt x="6413" y="11244"/>
                  </a:cubicBezTo>
                  <a:lnTo>
                    <a:pt x="6446" y="11211"/>
                  </a:lnTo>
                  <a:lnTo>
                    <a:pt x="4401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612925" y="3923075"/>
              <a:ext cx="239075" cy="173300"/>
            </a:xfrm>
            <a:custGeom>
              <a:avLst/>
              <a:gdLst/>
              <a:ahLst/>
              <a:cxnLst/>
              <a:rect l="l" t="t" r="r" b="b"/>
              <a:pathLst>
                <a:path w="9563" h="6932" extrusionOk="0">
                  <a:moveTo>
                    <a:pt x="9388" y="0"/>
                  </a:moveTo>
                  <a:lnTo>
                    <a:pt x="0" y="6467"/>
                  </a:lnTo>
                  <a:cubicBezTo>
                    <a:pt x="210" y="6549"/>
                    <a:pt x="1254" y="6932"/>
                    <a:pt x="2601" y="6932"/>
                  </a:cubicBezTo>
                  <a:cubicBezTo>
                    <a:pt x="4925" y="6932"/>
                    <a:pt x="8151" y="5795"/>
                    <a:pt x="9562" y="22"/>
                  </a:cubicBezTo>
                  <a:cubicBezTo>
                    <a:pt x="9562" y="22"/>
                    <a:pt x="9503" y="11"/>
                    <a:pt x="9388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611975" y="3921375"/>
              <a:ext cx="235675" cy="163400"/>
            </a:xfrm>
            <a:custGeom>
              <a:avLst/>
              <a:gdLst/>
              <a:ahLst/>
              <a:cxnLst/>
              <a:rect l="l" t="t" r="r" b="b"/>
              <a:pathLst>
                <a:path w="9427" h="6536" extrusionOk="0">
                  <a:moveTo>
                    <a:pt x="8068" y="1"/>
                  </a:moveTo>
                  <a:cubicBezTo>
                    <a:pt x="5406" y="1"/>
                    <a:pt x="190" y="741"/>
                    <a:pt x="0" y="6519"/>
                  </a:cubicBezTo>
                  <a:lnTo>
                    <a:pt x="38" y="6535"/>
                  </a:lnTo>
                  <a:lnTo>
                    <a:pt x="9426" y="68"/>
                  </a:lnTo>
                  <a:cubicBezTo>
                    <a:pt x="9182" y="42"/>
                    <a:pt x="8696" y="1"/>
                    <a:pt x="8068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542900" y="4157075"/>
              <a:ext cx="276725" cy="113900"/>
            </a:xfrm>
            <a:custGeom>
              <a:avLst/>
              <a:gdLst/>
              <a:ahLst/>
              <a:cxnLst/>
              <a:rect l="l" t="t" r="r" b="b"/>
              <a:pathLst>
                <a:path w="11069" h="4556" extrusionOk="0">
                  <a:moveTo>
                    <a:pt x="0" y="1"/>
                  </a:moveTo>
                  <a:lnTo>
                    <a:pt x="0" y="1"/>
                  </a:lnTo>
                  <a:cubicBezTo>
                    <a:pt x="147" y="449"/>
                    <a:pt x="1619" y="4556"/>
                    <a:pt x="6136" y="4556"/>
                  </a:cubicBezTo>
                  <a:cubicBezTo>
                    <a:pt x="7491" y="4556"/>
                    <a:pt x="9120" y="4186"/>
                    <a:pt x="11069" y="3237"/>
                  </a:cubicBezTo>
                  <a:cubicBezTo>
                    <a:pt x="11069" y="3237"/>
                    <a:pt x="11036" y="3188"/>
                    <a:pt x="10971" y="30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542625" y="4118300"/>
              <a:ext cx="274550" cy="116050"/>
            </a:xfrm>
            <a:custGeom>
              <a:avLst/>
              <a:gdLst/>
              <a:ahLst/>
              <a:cxnLst/>
              <a:rect l="l" t="t" r="r" b="b"/>
              <a:pathLst>
                <a:path w="10982" h="4642" extrusionOk="0">
                  <a:moveTo>
                    <a:pt x="3973" y="1"/>
                  </a:moveTo>
                  <a:cubicBezTo>
                    <a:pt x="2741" y="1"/>
                    <a:pt x="1402" y="420"/>
                    <a:pt x="0" y="1508"/>
                  </a:cubicBezTo>
                  <a:lnTo>
                    <a:pt x="11" y="1552"/>
                  </a:lnTo>
                  <a:lnTo>
                    <a:pt x="10982" y="4641"/>
                  </a:lnTo>
                  <a:cubicBezTo>
                    <a:pt x="10446" y="3840"/>
                    <a:pt x="7699" y="1"/>
                    <a:pt x="3973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449075" y="4069100"/>
              <a:ext cx="185075" cy="259750"/>
            </a:xfrm>
            <a:custGeom>
              <a:avLst/>
              <a:gdLst/>
              <a:ahLst/>
              <a:cxnLst/>
              <a:rect l="l" t="t" r="r" b="b"/>
              <a:pathLst>
                <a:path w="7403" h="10390" extrusionOk="0">
                  <a:moveTo>
                    <a:pt x="4803" y="1"/>
                  </a:moveTo>
                  <a:lnTo>
                    <a:pt x="4602" y="409"/>
                  </a:lnTo>
                  <a:lnTo>
                    <a:pt x="4613" y="1056"/>
                  </a:lnTo>
                  <a:cubicBezTo>
                    <a:pt x="4613" y="1056"/>
                    <a:pt x="3819" y="2862"/>
                    <a:pt x="3307" y="3291"/>
                  </a:cubicBezTo>
                  <a:cubicBezTo>
                    <a:pt x="3307" y="3291"/>
                    <a:pt x="892" y="7284"/>
                    <a:pt x="0" y="10248"/>
                  </a:cubicBezTo>
                  <a:lnTo>
                    <a:pt x="446" y="10390"/>
                  </a:lnTo>
                  <a:cubicBezTo>
                    <a:pt x="446" y="10390"/>
                    <a:pt x="2535" y="4238"/>
                    <a:pt x="4254" y="3591"/>
                  </a:cubicBezTo>
                  <a:lnTo>
                    <a:pt x="4226" y="3259"/>
                  </a:lnTo>
                  <a:lnTo>
                    <a:pt x="4009" y="3194"/>
                  </a:lnTo>
                  <a:cubicBezTo>
                    <a:pt x="4009" y="3194"/>
                    <a:pt x="4569" y="1905"/>
                    <a:pt x="5477" y="931"/>
                  </a:cubicBezTo>
                  <a:cubicBezTo>
                    <a:pt x="5477" y="931"/>
                    <a:pt x="7294" y="588"/>
                    <a:pt x="7403" y="256"/>
                  </a:cubicBezTo>
                  <a:lnTo>
                    <a:pt x="7060" y="148"/>
                  </a:lnTo>
                  <a:lnTo>
                    <a:pt x="5162" y="659"/>
                  </a:lnTo>
                  <a:cubicBezTo>
                    <a:pt x="5162" y="659"/>
                    <a:pt x="4955" y="556"/>
                    <a:pt x="4803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538675" y="3848700"/>
              <a:ext cx="25325" cy="26125"/>
            </a:xfrm>
            <a:custGeom>
              <a:avLst/>
              <a:gdLst/>
              <a:ahLst/>
              <a:cxnLst/>
              <a:rect l="l" t="t" r="r" b="b"/>
              <a:pathLst>
                <a:path w="1013" h="1045" extrusionOk="0">
                  <a:moveTo>
                    <a:pt x="33" y="0"/>
                  </a:moveTo>
                  <a:cubicBezTo>
                    <a:pt x="1" y="218"/>
                    <a:pt x="713" y="810"/>
                    <a:pt x="1012" y="1044"/>
                  </a:cubicBezTo>
                  <a:cubicBezTo>
                    <a:pt x="985" y="897"/>
                    <a:pt x="958" y="745"/>
                    <a:pt x="920" y="593"/>
                  </a:cubicBezTo>
                  <a:lnTo>
                    <a:pt x="305" y="4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565050" y="3910275"/>
              <a:ext cx="24375" cy="176125"/>
            </a:xfrm>
            <a:custGeom>
              <a:avLst/>
              <a:gdLst/>
              <a:ahLst/>
              <a:cxnLst/>
              <a:rect l="l" t="t" r="r" b="b"/>
              <a:pathLst>
                <a:path w="975" h="7045" extrusionOk="0">
                  <a:moveTo>
                    <a:pt x="300" y="1"/>
                  </a:moveTo>
                  <a:lnTo>
                    <a:pt x="300" y="1"/>
                  </a:lnTo>
                  <a:cubicBezTo>
                    <a:pt x="316" y="257"/>
                    <a:pt x="322" y="512"/>
                    <a:pt x="311" y="768"/>
                  </a:cubicBezTo>
                  <a:lnTo>
                    <a:pt x="137" y="741"/>
                  </a:lnTo>
                  <a:lnTo>
                    <a:pt x="1" y="964"/>
                  </a:lnTo>
                  <a:cubicBezTo>
                    <a:pt x="974" y="2013"/>
                    <a:pt x="273" y="7034"/>
                    <a:pt x="273" y="7034"/>
                  </a:cubicBezTo>
                  <a:lnTo>
                    <a:pt x="343" y="7045"/>
                  </a:lnTo>
                  <a:cubicBezTo>
                    <a:pt x="577" y="5908"/>
                    <a:pt x="768" y="4793"/>
                    <a:pt x="702" y="3596"/>
                  </a:cubicBezTo>
                  <a:cubicBezTo>
                    <a:pt x="675" y="2840"/>
                    <a:pt x="719" y="2100"/>
                    <a:pt x="762" y="1366"/>
                  </a:cubicBezTo>
                  <a:cubicBezTo>
                    <a:pt x="730" y="1062"/>
                    <a:pt x="708" y="757"/>
                    <a:pt x="594" y="518"/>
                  </a:cubicBezTo>
                  <a:cubicBezTo>
                    <a:pt x="479" y="354"/>
                    <a:pt x="376" y="180"/>
                    <a:pt x="300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561800" y="3863500"/>
              <a:ext cx="29525" cy="224000"/>
            </a:xfrm>
            <a:custGeom>
              <a:avLst/>
              <a:gdLst/>
              <a:ahLst/>
              <a:cxnLst/>
              <a:rect l="l" t="t" r="r" b="b"/>
              <a:pathLst>
                <a:path w="1181" h="8960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148"/>
                    <a:pt x="60" y="300"/>
                    <a:pt x="87" y="452"/>
                  </a:cubicBezTo>
                  <a:cubicBezTo>
                    <a:pt x="163" y="512"/>
                    <a:pt x="212" y="550"/>
                    <a:pt x="212" y="550"/>
                  </a:cubicBezTo>
                  <a:cubicBezTo>
                    <a:pt x="332" y="985"/>
                    <a:pt x="408" y="1426"/>
                    <a:pt x="430" y="1866"/>
                  </a:cubicBezTo>
                  <a:cubicBezTo>
                    <a:pt x="512" y="2051"/>
                    <a:pt x="609" y="2225"/>
                    <a:pt x="724" y="2389"/>
                  </a:cubicBezTo>
                  <a:cubicBezTo>
                    <a:pt x="838" y="2628"/>
                    <a:pt x="865" y="2933"/>
                    <a:pt x="892" y="3232"/>
                  </a:cubicBezTo>
                  <a:cubicBezTo>
                    <a:pt x="849" y="3971"/>
                    <a:pt x="805" y="4717"/>
                    <a:pt x="832" y="5467"/>
                  </a:cubicBezTo>
                  <a:cubicBezTo>
                    <a:pt x="898" y="6664"/>
                    <a:pt x="707" y="7773"/>
                    <a:pt x="473" y="8916"/>
                  </a:cubicBezTo>
                  <a:lnTo>
                    <a:pt x="767" y="8959"/>
                  </a:lnTo>
                  <a:cubicBezTo>
                    <a:pt x="1181" y="6582"/>
                    <a:pt x="898" y="2954"/>
                    <a:pt x="898" y="2954"/>
                  </a:cubicBezTo>
                  <a:cubicBezTo>
                    <a:pt x="691" y="2476"/>
                    <a:pt x="767" y="936"/>
                    <a:pt x="767" y="936"/>
                  </a:cubicBezTo>
                  <a:lnTo>
                    <a:pt x="1007" y="490"/>
                  </a:lnTo>
                  <a:lnTo>
                    <a:pt x="1007" y="137"/>
                  </a:lnTo>
                  <a:cubicBezTo>
                    <a:pt x="707" y="474"/>
                    <a:pt x="528" y="474"/>
                    <a:pt x="528" y="47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80300" y="3758325"/>
              <a:ext cx="127150" cy="118950"/>
            </a:xfrm>
            <a:custGeom>
              <a:avLst/>
              <a:gdLst/>
              <a:ahLst/>
              <a:cxnLst/>
              <a:rect l="l" t="t" r="r" b="b"/>
              <a:pathLst>
                <a:path w="5086" h="4758" extrusionOk="0">
                  <a:moveTo>
                    <a:pt x="4177" y="0"/>
                  </a:moveTo>
                  <a:cubicBezTo>
                    <a:pt x="2809" y="0"/>
                    <a:pt x="380" y="595"/>
                    <a:pt x="0" y="4757"/>
                  </a:cubicBezTo>
                  <a:cubicBezTo>
                    <a:pt x="0" y="4757"/>
                    <a:pt x="38" y="4757"/>
                    <a:pt x="109" y="4752"/>
                  </a:cubicBezTo>
                  <a:lnTo>
                    <a:pt x="5086" y="90"/>
                  </a:lnTo>
                  <a:cubicBezTo>
                    <a:pt x="4994" y="71"/>
                    <a:pt x="4648" y="0"/>
                    <a:pt x="417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582875" y="3760575"/>
              <a:ext cx="137775" cy="116550"/>
            </a:xfrm>
            <a:custGeom>
              <a:avLst/>
              <a:gdLst/>
              <a:ahLst/>
              <a:cxnLst/>
              <a:rect l="l" t="t" r="r" b="b"/>
              <a:pathLst>
                <a:path w="5511" h="4662" extrusionOk="0">
                  <a:moveTo>
                    <a:pt x="4983" y="0"/>
                  </a:moveTo>
                  <a:lnTo>
                    <a:pt x="0" y="4662"/>
                  </a:lnTo>
                  <a:cubicBezTo>
                    <a:pt x="773" y="4629"/>
                    <a:pt x="5510" y="4254"/>
                    <a:pt x="5010" y="6"/>
                  </a:cubicBezTo>
                  <a:lnTo>
                    <a:pt x="4983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73400" y="3588150"/>
              <a:ext cx="205625" cy="274025"/>
            </a:xfrm>
            <a:custGeom>
              <a:avLst/>
              <a:gdLst/>
              <a:ahLst/>
              <a:cxnLst/>
              <a:rect l="l" t="t" r="r" b="b"/>
              <a:pathLst>
                <a:path w="8225" h="10961" extrusionOk="0">
                  <a:moveTo>
                    <a:pt x="66" y="1"/>
                  </a:moveTo>
                  <a:cubicBezTo>
                    <a:pt x="66" y="1"/>
                    <a:pt x="39" y="55"/>
                    <a:pt x="1" y="164"/>
                  </a:cubicBezTo>
                  <a:lnTo>
                    <a:pt x="3634" y="10960"/>
                  </a:lnTo>
                  <a:cubicBezTo>
                    <a:pt x="4009" y="10476"/>
                    <a:pt x="8225" y="4657"/>
                    <a:pt x="66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393600" y="3592225"/>
              <a:ext cx="170675" cy="270900"/>
            </a:xfrm>
            <a:custGeom>
              <a:avLst/>
              <a:gdLst/>
              <a:ahLst/>
              <a:cxnLst/>
              <a:rect l="l" t="t" r="r" b="b"/>
              <a:pathLst>
                <a:path w="6827" h="10836" extrusionOk="0">
                  <a:moveTo>
                    <a:pt x="3193" y="1"/>
                  </a:moveTo>
                  <a:cubicBezTo>
                    <a:pt x="2709" y="1192"/>
                    <a:pt x="0" y="8649"/>
                    <a:pt x="6799" y="10836"/>
                  </a:cubicBezTo>
                  <a:cubicBezTo>
                    <a:pt x="6799" y="10836"/>
                    <a:pt x="6810" y="10819"/>
                    <a:pt x="6826" y="10797"/>
                  </a:cubicBezTo>
                  <a:lnTo>
                    <a:pt x="3193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91025" y="4072925"/>
              <a:ext cx="43000" cy="18375"/>
            </a:xfrm>
            <a:custGeom>
              <a:avLst/>
              <a:gdLst/>
              <a:ahLst/>
              <a:cxnLst/>
              <a:rect l="l" t="t" r="r" b="b"/>
              <a:pathLst>
                <a:path w="1720" h="735" extrusionOk="0">
                  <a:moveTo>
                    <a:pt x="1382" y="0"/>
                  </a:moveTo>
                  <a:lnTo>
                    <a:pt x="360" y="272"/>
                  </a:lnTo>
                  <a:cubicBezTo>
                    <a:pt x="235" y="424"/>
                    <a:pt x="115" y="577"/>
                    <a:pt x="1" y="734"/>
                  </a:cubicBezTo>
                  <a:cubicBezTo>
                    <a:pt x="479" y="642"/>
                    <a:pt x="1638" y="375"/>
                    <a:pt x="1719" y="103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458050" y="4126900"/>
              <a:ext cx="102675" cy="201950"/>
            </a:xfrm>
            <a:custGeom>
              <a:avLst/>
              <a:gdLst/>
              <a:ahLst/>
              <a:cxnLst/>
              <a:rect l="l" t="t" r="r" b="b"/>
              <a:pathLst>
                <a:path w="4107" h="8078" extrusionOk="0">
                  <a:moveTo>
                    <a:pt x="4107" y="0"/>
                  </a:moveTo>
                  <a:cubicBezTo>
                    <a:pt x="3911" y="169"/>
                    <a:pt x="3699" y="310"/>
                    <a:pt x="3470" y="430"/>
                  </a:cubicBezTo>
                  <a:cubicBezTo>
                    <a:pt x="3204" y="642"/>
                    <a:pt x="3003" y="974"/>
                    <a:pt x="2796" y="1306"/>
                  </a:cubicBezTo>
                  <a:cubicBezTo>
                    <a:pt x="2421" y="2176"/>
                    <a:pt x="2040" y="3052"/>
                    <a:pt x="1572" y="3889"/>
                  </a:cubicBezTo>
                  <a:cubicBezTo>
                    <a:pt x="811" y="5233"/>
                    <a:pt x="386" y="6609"/>
                    <a:pt x="0" y="8050"/>
                  </a:cubicBezTo>
                  <a:lnTo>
                    <a:pt x="87" y="8078"/>
                  </a:lnTo>
                  <a:cubicBezTo>
                    <a:pt x="87" y="8078"/>
                    <a:pt x="2176" y="1926"/>
                    <a:pt x="3895" y="1279"/>
                  </a:cubicBezTo>
                  <a:lnTo>
                    <a:pt x="3862" y="947"/>
                  </a:lnTo>
                  <a:lnTo>
                    <a:pt x="3650" y="882"/>
                  </a:lnTo>
                  <a:cubicBezTo>
                    <a:pt x="3786" y="577"/>
                    <a:pt x="3938" y="283"/>
                    <a:pt x="410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449075" y="4069250"/>
              <a:ext cx="150950" cy="259050"/>
            </a:xfrm>
            <a:custGeom>
              <a:avLst/>
              <a:gdLst/>
              <a:ahLst/>
              <a:cxnLst/>
              <a:rect l="l" t="t" r="r" b="b"/>
              <a:pathLst>
                <a:path w="6038" h="10362" extrusionOk="0">
                  <a:moveTo>
                    <a:pt x="4803" y="0"/>
                  </a:moveTo>
                  <a:lnTo>
                    <a:pt x="4596" y="408"/>
                  </a:lnTo>
                  <a:lnTo>
                    <a:pt x="4613" y="1055"/>
                  </a:lnTo>
                  <a:cubicBezTo>
                    <a:pt x="4613" y="1055"/>
                    <a:pt x="3819" y="2861"/>
                    <a:pt x="3307" y="3291"/>
                  </a:cubicBezTo>
                  <a:cubicBezTo>
                    <a:pt x="3307" y="3291"/>
                    <a:pt x="892" y="7283"/>
                    <a:pt x="0" y="10248"/>
                  </a:cubicBezTo>
                  <a:lnTo>
                    <a:pt x="365" y="10362"/>
                  </a:lnTo>
                  <a:cubicBezTo>
                    <a:pt x="751" y="8920"/>
                    <a:pt x="1170" y="7539"/>
                    <a:pt x="1931" y="6195"/>
                  </a:cubicBezTo>
                  <a:cubicBezTo>
                    <a:pt x="2399" y="5352"/>
                    <a:pt x="2774" y="4482"/>
                    <a:pt x="3155" y="3612"/>
                  </a:cubicBezTo>
                  <a:cubicBezTo>
                    <a:pt x="3362" y="3280"/>
                    <a:pt x="3563" y="2948"/>
                    <a:pt x="3829" y="2736"/>
                  </a:cubicBezTo>
                  <a:cubicBezTo>
                    <a:pt x="4058" y="2622"/>
                    <a:pt x="4270" y="2481"/>
                    <a:pt x="4466" y="2312"/>
                  </a:cubicBezTo>
                  <a:cubicBezTo>
                    <a:pt x="4754" y="1817"/>
                    <a:pt x="5091" y="1355"/>
                    <a:pt x="5472" y="930"/>
                  </a:cubicBezTo>
                  <a:cubicBezTo>
                    <a:pt x="5472" y="930"/>
                    <a:pt x="5554" y="914"/>
                    <a:pt x="5679" y="892"/>
                  </a:cubicBezTo>
                  <a:cubicBezTo>
                    <a:pt x="5793" y="729"/>
                    <a:pt x="5913" y="577"/>
                    <a:pt x="6038" y="425"/>
                  </a:cubicBezTo>
                  <a:lnTo>
                    <a:pt x="6038" y="425"/>
                  </a:lnTo>
                  <a:lnTo>
                    <a:pt x="5162" y="658"/>
                  </a:lnTo>
                  <a:cubicBezTo>
                    <a:pt x="5162" y="658"/>
                    <a:pt x="4955" y="555"/>
                    <a:pt x="480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471225" y="3886900"/>
              <a:ext cx="187275" cy="284075"/>
            </a:xfrm>
            <a:custGeom>
              <a:avLst/>
              <a:gdLst/>
              <a:ahLst/>
              <a:cxnLst/>
              <a:rect l="l" t="t" r="r" b="b"/>
              <a:pathLst>
                <a:path w="7491" h="11363" extrusionOk="0">
                  <a:moveTo>
                    <a:pt x="93" y="0"/>
                  </a:moveTo>
                  <a:cubicBezTo>
                    <a:pt x="93" y="0"/>
                    <a:pt x="61" y="55"/>
                    <a:pt x="1" y="153"/>
                  </a:cubicBezTo>
                  <a:lnTo>
                    <a:pt x="2046" y="11363"/>
                  </a:lnTo>
                  <a:cubicBezTo>
                    <a:pt x="2481" y="10938"/>
                    <a:pt x="7491" y="5782"/>
                    <a:pt x="9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361225" y="3890700"/>
              <a:ext cx="161025" cy="281100"/>
            </a:xfrm>
            <a:custGeom>
              <a:avLst/>
              <a:gdLst/>
              <a:ahLst/>
              <a:cxnLst/>
              <a:rect l="l" t="t" r="r" b="b"/>
              <a:pathLst>
                <a:path w="6441" h="11244" extrusionOk="0">
                  <a:moveTo>
                    <a:pt x="4401" y="1"/>
                  </a:moveTo>
                  <a:lnTo>
                    <a:pt x="4401" y="1"/>
                  </a:lnTo>
                  <a:cubicBezTo>
                    <a:pt x="3754" y="1110"/>
                    <a:pt x="1" y="8105"/>
                    <a:pt x="6413" y="11243"/>
                  </a:cubicBezTo>
                  <a:lnTo>
                    <a:pt x="6441" y="11211"/>
                  </a:lnTo>
                  <a:lnTo>
                    <a:pt x="4401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821675" y="3953925"/>
              <a:ext cx="249125" cy="374925"/>
            </a:xfrm>
            <a:custGeom>
              <a:avLst/>
              <a:gdLst/>
              <a:ahLst/>
              <a:cxnLst/>
              <a:rect l="l" t="t" r="r" b="b"/>
              <a:pathLst>
                <a:path w="9965" h="14997" extrusionOk="0">
                  <a:moveTo>
                    <a:pt x="9965" y="1"/>
                  </a:moveTo>
                  <a:cubicBezTo>
                    <a:pt x="9964" y="1"/>
                    <a:pt x="6402" y="4749"/>
                    <a:pt x="4939" y="5968"/>
                  </a:cubicBezTo>
                  <a:cubicBezTo>
                    <a:pt x="3470" y="7181"/>
                    <a:pt x="0" y="12598"/>
                    <a:pt x="1316" y="14997"/>
                  </a:cubicBezTo>
                  <a:cubicBezTo>
                    <a:pt x="1316" y="14997"/>
                    <a:pt x="7979" y="11782"/>
                    <a:pt x="996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41625" y="3620925"/>
              <a:ext cx="175025" cy="429975"/>
            </a:xfrm>
            <a:custGeom>
              <a:avLst/>
              <a:gdLst/>
              <a:ahLst/>
              <a:cxnLst/>
              <a:rect l="l" t="t" r="r" b="b"/>
              <a:pathLst>
                <a:path w="7001" h="17199" extrusionOk="0">
                  <a:moveTo>
                    <a:pt x="4124" y="0"/>
                  </a:moveTo>
                  <a:cubicBezTo>
                    <a:pt x="4123" y="1"/>
                    <a:pt x="2747" y="5771"/>
                    <a:pt x="1888" y="7468"/>
                  </a:cubicBezTo>
                  <a:cubicBezTo>
                    <a:pt x="1029" y="9165"/>
                    <a:pt x="1" y="15524"/>
                    <a:pt x="2165" y="17199"/>
                  </a:cubicBezTo>
                  <a:cubicBezTo>
                    <a:pt x="2165" y="17199"/>
                    <a:pt x="7001" y="11591"/>
                    <a:pt x="412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71900" y="3831275"/>
              <a:ext cx="219900" cy="407025"/>
            </a:xfrm>
            <a:custGeom>
              <a:avLst/>
              <a:gdLst/>
              <a:ahLst/>
              <a:cxnLst/>
              <a:rect l="l" t="t" r="r" b="b"/>
              <a:pathLst>
                <a:path w="8796" h="16281" extrusionOk="0">
                  <a:moveTo>
                    <a:pt x="8795" y="1"/>
                  </a:moveTo>
                  <a:cubicBezTo>
                    <a:pt x="8793" y="3"/>
                    <a:pt x="1" y="8873"/>
                    <a:pt x="1001" y="16280"/>
                  </a:cubicBezTo>
                  <a:cubicBezTo>
                    <a:pt x="1001" y="16280"/>
                    <a:pt x="7033" y="9639"/>
                    <a:pt x="7751" y="4173"/>
                  </a:cubicBezTo>
                  <a:cubicBezTo>
                    <a:pt x="7751" y="4173"/>
                    <a:pt x="8061" y="768"/>
                    <a:pt x="879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07850" y="3730525"/>
              <a:ext cx="204275" cy="419375"/>
            </a:xfrm>
            <a:custGeom>
              <a:avLst/>
              <a:gdLst/>
              <a:ahLst/>
              <a:cxnLst/>
              <a:rect l="l" t="t" r="r" b="b"/>
              <a:pathLst>
                <a:path w="8171" h="16775" extrusionOk="0">
                  <a:moveTo>
                    <a:pt x="8170" y="0"/>
                  </a:moveTo>
                  <a:cubicBezTo>
                    <a:pt x="8167" y="4"/>
                    <a:pt x="1" y="9449"/>
                    <a:pt x="1502" y="16775"/>
                  </a:cubicBezTo>
                  <a:cubicBezTo>
                    <a:pt x="1502" y="16775"/>
                    <a:pt x="7066" y="9736"/>
                    <a:pt x="7409" y="4232"/>
                  </a:cubicBezTo>
                  <a:cubicBezTo>
                    <a:pt x="7409" y="4232"/>
                    <a:pt x="7490" y="811"/>
                    <a:pt x="817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560325" y="3566125"/>
              <a:ext cx="135575" cy="369750"/>
            </a:xfrm>
            <a:custGeom>
              <a:avLst/>
              <a:gdLst/>
              <a:ahLst/>
              <a:cxnLst/>
              <a:rect l="l" t="t" r="r" b="b"/>
              <a:pathLst>
                <a:path w="5423" h="14790" extrusionOk="0">
                  <a:moveTo>
                    <a:pt x="3361" y="1"/>
                  </a:moveTo>
                  <a:cubicBezTo>
                    <a:pt x="3361" y="1"/>
                    <a:pt x="0" y="8643"/>
                    <a:pt x="2437" y="14789"/>
                  </a:cubicBezTo>
                  <a:cubicBezTo>
                    <a:pt x="2437" y="14789"/>
                    <a:pt x="5423" y="9383"/>
                    <a:pt x="336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464850" y="3516075"/>
              <a:ext cx="138325" cy="318500"/>
            </a:xfrm>
            <a:custGeom>
              <a:avLst/>
              <a:gdLst/>
              <a:ahLst/>
              <a:cxnLst/>
              <a:rect l="l" t="t" r="r" b="b"/>
              <a:pathLst>
                <a:path w="5533" h="12740" extrusionOk="0">
                  <a:moveTo>
                    <a:pt x="2329" y="1"/>
                  </a:moveTo>
                  <a:cubicBezTo>
                    <a:pt x="2329" y="1"/>
                    <a:pt x="1" y="3221"/>
                    <a:pt x="3525" y="12739"/>
                  </a:cubicBezTo>
                  <a:cubicBezTo>
                    <a:pt x="3525" y="12739"/>
                    <a:pt x="5532" y="6968"/>
                    <a:pt x="232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428700" y="4300025"/>
              <a:ext cx="425625" cy="116175"/>
            </a:xfrm>
            <a:custGeom>
              <a:avLst/>
              <a:gdLst/>
              <a:ahLst/>
              <a:cxnLst/>
              <a:rect l="l" t="t" r="r" b="b"/>
              <a:pathLst>
                <a:path w="17025" h="4647" extrusionOk="0">
                  <a:moveTo>
                    <a:pt x="13645" y="1"/>
                  </a:moveTo>
                  <a:cubicBezTo>
                    <a:pt x="11206" y="1"/>
                    <a:pt x="8332" y="808"/>
                    <a:pt x="7299" y="1419"/>
                  </a:cubicBezTo>
                  <a:cubicBezTo>
                    <a:pt x="5662" y="2387"/>
                    <a:pt x="0" y="4155"/>
                    <a:pt x="0" y="4155"/>
                  </a:cubicBezTo>
                  <a:cubicBezTo>
                    <a:pt x="1961" y="4502"/>
                    <a:pt x="3741" y="4647"/>
                    <a:pt x="5346" y="4647"/>
                  </a:cubicBezTo>
                  <a:cubicBezTo>
                    <a:pt x="13369" y="4647"/>
                    <a:pt x="17025" y="1033"/>
                    <a:pt x="17025" y="1033"/>
                  </a:cubicBezTo>
                  <a:cubicBezTo>
                    <a:pt x="16352" y="278"/>
                    <a:pt x="15073" y="1"/>
                    <a:pt x="1364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66600" y="3984775"/>
              <a:ext cx="429300" cy="93200"/>
            </a:xfrm>
            <a:custGeom>
              <a:avLst/>
              <a:gdLst/>
              <a:ahLst/>
              <a:cxnLst/>
              <a:rect l="l" t="t" r="r" b="b"/>
              <a:pathLst>
                <a:path w="17172" h="3728" extrusionOk="0">
                  <a:moveTo>
                    <a:pt x="9427" y="0"/>
                  </a:moveTo>
                  <a:cubicBezTo>
                    <a:pt x="8745" y="0"/>
                    <a:pt x="8171" y="49"/>
                    <a:pt x="7789" y="138"/>
                  </a:cubicBezTo>
                  <a:cubicBezTo>
                    <a:pt x="6179" y="511"/>
                    <a:pt x="1495" y="535"/>
                    <a:pt x="287" y="535"/>
                  </a:cubicBezTo>
                  <a:cubicBezTo>
                    <a:pt x="104" y="535"/>
                    <a:pt x="1" y="535"/>
                    <a:pt x="1" y="535"/>
                  </a:cubicBezTo>
                  <a:lnTo>
                    <a:pt x="1" y="535"/>
                  </a:lnTo>
                  <a:cubicBezTo>
                    <a:pt x="4779" y="3041"/>
                    <a:pt x="8745" y="3728"/>
                    <a:pt x="11656" y="3728"/>
                  </a:cubicBezTo>
                  <a:cubicBezTo>
                    <a:pt x="15190" y="3728"/>
                    <a:pt x="17172" y="2716"/>
                    <a:pt x="17172" y="2716"/>
                  </a:cubicBezTo>
                  <a:cubicBezTo>
                    <a:pt x="16286" y="728"/>
                    <a:pt x="12058" y="0"/>
                    <a:pt x="942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51725" y="4204725"/>
              <a:ext cx="448900" cy="92225"/>
            </a:xfrm>
            <a:custGeom>
              <a:avLst/>
              <a:gdLst/>
              <a:ahLst/>
              <a:cxnLst/>
              <a:rect l="l" t="t" r="r" b="b"/>
              <a:pathLst>
                <a:path w="17956" h="3689" extrusionOk="0">
                  <a:moveTo>
                    <a:pt x="12494" y="0"/>
                  </a:moveTo>
                  <a:cubicBezTo>
                    <a:pt x="6467" y="0"/>
                    <a:pt x="0" y="3039"/>
                    <a:pt x="0" y="3039"/>
                  </a:cubicBezTo>
                  <a:cubicBezTo>
                    <a:pt x="199" y="2950"/>
                    <a:pt x="495" y="2915"/>
                    <a:pt x="841" y="2915"/>
                  </a:cubicBezTo>
                  <a:cubicBezTo>
                    <a:pt x="2188" y="2915"/>
                    <a:pt x="4287" y="3452"/>
                    <a:pt x="4287" y="3452"/>
                  </a:cubicBezTo>
                  <a:cubicBezTo>
                    <a:pt x="5058" y="3617"/>
                    <a:pt x="5888" y="3688"/>
                    <a:pt x="6744" y="3688"/>
                  </a:cubicBezTo>
                  <a:cubicBezTo>
                    <a:pt x="11876" y="3688"/>
                    <a:pt x="17955" y="1152"/>
                    <a:pt x="17955" y="1152"/>
                  </a:cubicBezTo>
                  <a:cubicBezTo>
                    <a:pt x="16335" y="316"/>
                    <a:pt x="14437" y="0"/>
                    <a:pt x="1249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303450" y="4106600"/>
              <a:ext cx="451075" cy="84250"/>
            </a:xfrm>
            <a:custGeom>
              <a:avLst/>
              <a:gdLst/>
              <a:ahLst/>
              <a:cxnLst/>
              <a:rect l="l" t="t" r="r" b="b"/>
              <a:pathLst>
                <a:path w="18043" h="3370" extrusionOk="0">
                  <a:moveTo>
                    <a:pt x="11343" y="1"/>
                  </a:moveTo>
                  <a:cubicBezTo>
                    <a:pt x="5718" y="1"/>
                    <a:pt x="1" y="2227"/>
                    <a:pt x="1" y="2227"/>
                  </a:cubicBezTo>
                  <a:cubicBezTo>
                    <a:pt x="147" y="2172"/>
                    <a:pt x="342" y="2149"/>
                    <a:pt x="569" y="2149"/>
                  </a:cubicBezTo>
                  <a:cubicBezTo>
                    <a:pt x="1881" y="2149"/>
                    <a:pt x="4243" y="2928"/>
                    <a:pt x="4243" y="2928"/>
                  </a:cubicBezTo>
                  <a:cubicBezTo>
                    <a:pt x="5347" y="3244"/>
                    <a:pt x="6590" y="3370"/>
                    <a:pt x="7866" y="3370"/>
                  </a:cubicBezTo>
                  <a:cubicBezTo>
                    <a:pt x="12714" y="3370"/>
                    <a:pt x="18042" y="1563"/>
                    <a:pt x="18042" y="1563"/>
                  </a:cubicBezTo>
                  <a:cubicBezTo>
                    <a:pt x="16127" y="406"/>
                    <a:pt x="13744" y="1"/>
                    <a:pt x="1134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269175" y="3831875"/>
              <a:ext cx="356300" cy="104200"/>
            </a:xfrm>
            <a:custGeom>
              <a:avLst/>
              <a:gdLst/>
              <a:ahLst/>
              <a:cxnLst/>
              <a:rect l="l" t="t" r="r" b="b"/>
              <a:pathLst>
                <a:path w="14252" h="4168" extrusionOk="0">
                  <a:moveTo>
                    <a:pt x="325" y="1"/>
                  </a:moveTo>
                  <a:cubicBezTo>
                    <a:pt x="115" y="1"/>
                    <a:pt x="1" y="4"/>
                    <a:pt x="1" y="4"/>
                  </a:cubicBezTo>
                  <a:cubicBezTo>
                    <a:pt x="5855" y="3654"/>
                    <a:pt x="10653" y="4168"/>
                    <a:pt x="12891" y="4168"/>
                  </a:cubicBezTo>
                  <a:cubicBezTo>
                    <a:pt x="13768" y="4168"/>
                    <a:pt x="14251" y="4089"/>
                    <a:pt x="14251" y="4089"/>
                  </a:cubicBezTo>
                  <a:cubicBezTo>
                    <a:pt x="9822" y="216"/>
                    <a:pt x="2005" y="1"/>
                    <a:pt x="32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269450" y="3696075"/>
              <a:ext cx="289950" cy="136725"/>
            </a:xfrm>
            <a:custGeom>
              <a:avLst/>
              <a:gdLst/>
              <a:ahLst/>
              <a:cxnLst/>
              <a:rect l="l" t="t" r="r" b="b"/>
              <a:pathLst>
                <a:path w="11598" h="5469" extrusionOk="0">
                  <a:moveTo>
                    <a:pt x="749" y="0"/>
                  </a:moveTo>
                  <a:cubicBezTo>
                    <a:pt x="249" y="0"/>
                    <a:pt x="1" y="73"/>
                    <a:pt x="1" y="73"/>
                  </a:cubicBezTo>
                  <a:cubicBezTo>
                    <a:pt x="5489" y="5425"/>
                    <a:pt x="11597" y="5469"/>
                    <a:pt x="11597" y="5469"/>
                  </a:cubicBezTo>
                  <a:cubicBezTo>
                    <a:pt x="5804" y="619"/>
                    <a:pt x="2207" y="0"/>
                    <a:pt x="74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538550" y="3815775"/>
              <a:ext cx="413400" cy="693525"/>
            </a:xfrm>
            <a:custGeom>
              <a:avLst/>
              <a:gdLst/>
              <a:ahLst/>
              <a:cxnLst/>
              <a:rect l="l" t="t" r="r" b="b"/>
              <a:pathLst>
                <a:path w="16536" h="27741" extrusionOk="0">
                  <a:moveTo>
                    <a:pt x="447" y="1"/>
                  </a:moveTo>
                  <a:lnTo>
                    <a:pt x="1" y="202"/>
                  </a:lnTo>
                  <a:cubicBezTo>
                    <a:pt x="3204" y="2764"/>
                    <a:pt x="15682" y="27740"/>
                    <a:pt x="15682" y="27740"/>
                  </a:cubicBezTo>
                  <a:lnTo>
                    <a:pt x="16536" y="27349"/>
                  </a:lnTo>
                  <a:cubicBezTo>
                    <a:pt x="10754" y="15878"/>
                    <a:pt x="447" y="1"/>
                    <a:pt x="44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550650" y="3824900"/>
              <a:ext cx="385125" cy="669025"/>
            </a:xfrm>
            <a:custGeom>
              <a:avLst/>
              <a:gdLst/>
              <a:ahLst/>
              <a:cxnLst/>
              <a:rect l="l" t="t" r="r" b="b"/>
              <a:pathLst>
                <a:path w="15405" h="26761" extrusionOk="0">
                  <a:moveTo>
                    <a:pt x="1" y="0"/>
                  </a:moveTo>
                  <a:lnTo>
                    <a:pt x="15405" y="26761"/>
                  </a:lnTo>
                  <a:cubicBezTo>
                    <a:pt x="4190" y="491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849675" y="4042725"/>
              <a:ext cx="177200" cy="273075"/>
            </a:xfrm>
            <a:custGeom>
              <a:avLst/>
              <a:gdLst/>
              <a:ahLst/>
              <a:cxnLst/>
              <a:rect l="l" t="t" r="r" b="b"/>
              <a:pathLst>
                <a:path w="7088" h="10923" extrusionOk="0">
                  <a:moveTo>
                    <a:pt x="7088" y="1"/>
                  </a:moveTo>
                  <a:lnTo>
                    <a:pt x="1" y="10922"/>
                  </a:lnTo>
                  <a:cubicBezTo>
                    <a:pt x="1" y="10922"/>
                    <a:pt x="6049" y="3536"/>
                    <a:pt x="7088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516525" y="4320000"/>
              <a:ext cx="323800" cy="74575"/>
            </a:xfrm>
            <a:custGeom>
              <a:avLst/>
              <a:gdLst/>
              <a:ahLst/>
              <a:cxnLst/>
              <a:rect l="l" t="t" r="r" b="b"/>
              <a:pathLst>
                <a:path w="12952" h="2983" extrusionOk="0">
                  <a:moveTo>
                    <a:pt x="12951" y="0"/>
                  </a:moveTo>
                  <a:lnTo>
                    <a:pt x="1" y="2823"/>
                  </a:lnTo>
                  <a:cubicBezTo>
                    <a:pt x="315" y="2934"/>
                    <a:pt x="726" y="2983"/>
                    <a:pt x="1206" y="2983"/>
                  </a:cubicBezTo>
                  <a:cubicBezTo>
                    <a:pt x="4952" y="2983"/>
                    <a:pt x="12951" y="0"/>
                    <a:pt x="1295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798825" y="3907575"/>
              <a:ext cx="150000" cy="313450"/>
            </a:xfrm>
            <a:custGeom>
              <a:avLst/>
              <a:gdLst/>
              <a:ahLst/>
              <a:cxnLst/>
              <a:rect l="l" t="t" r="r" b="b"/>
              <a:pathLst>
                <a:path w="6000" h="12538" extrusionOk="0">
                  <a:moveTo>
                    <a:pt x="6000" y="0"/>
                  </a:moveTo>
                  <a:lnTo>
                    <a:pt x="6000" y="0"/>
                  </a:lnTo>
                  <a:cubicBezTo>
                    <a:pt x="4890" y="1588"/>
                    <a:pt x="0" y="12537"/>
                    <a:pt x="0" y="12537"/>
                  </a:cubicBezTo>
                  <a:lnTo>
                    <a:pt x="6000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46900" y="4230625"/>
              <a:ext cx="339975" cy="33500"/>
            </a:xfrm>
            <a:custGeom>
              <a:avLst/>
              <a:gdLst/>
              <a:ahLst/>
              <a:cxnLst/>
              <a:rect l="l" t="t" r="r" b="b"/>
              <a:pathLst>
                <a:path w="13599" h="1340" extrusionOk="0">
                  <a:moveTo>
                    <a:pt x="13315" y="1"/>
                  </a:moveTo>
                  <a:cubicBezTo>
                    <a:pt x="11714" y="1"/>
                    <a:pt x="3757" y="66"/>
                    <a:pt x="1" y="1340"/>
                  </a:cubicBezTo>
                  <a:lnTo>
                    <a:pt x="13599" y="2"/>
                  </a:lnTo>
                  <a:cubicBezTo>
                    <a:pt x="13599" y="2"/>
                    <a:pt x="13499" y="1"/>
                    <a:pt x="1331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75125" y="4142000"/>
              <a:ext cx="364150" cy="14900"/>
            </a:xfrm>
            <a:custGeom>
              <a:avLst/>
              <a:gdLst/>
              <a:ahLst/>
              <a:cxnLst/>
              <a:rect l="l" t="t" r="r" b="b"/>
              <a:pathLst>
                <a:path w="14566" h="596" extrusionOk="0">
                  <a:moveTo>
                    <a:pt x="14566" y="0"/>
                  </a:moveTo>
                  <a:cubicBezTo>
                    <a:pt x="14566" y="0"/>
                    <a:pt x="14565" y="0"/>
                    <a:pt x="14565" y="0"/>
                  </a:cubicBezTo>
                  <a:lnTo>
                    <a:pt x="14565" y="0"/>
                  </a:lnTo>
                  <a:lnTo>
                    <a:pt x="14566" y="0"/>
                  </a:lnTo>
                  <a:cubicBezTo>
                    <a:pt x="14566" y="0"/>
                    <a:pt x="14566" y="0"/>
                    <a:pt x="14566" y="0"/>
                  </a:cubicBezTo>
                  <a:close/>
                  <a:moveTo>
                    <a:pt x="14565" y="0"/>
                  </a:moveTo>
                  <a:lnTo>
                    <a:pt x="0" y="240"/>
                  </a:lnTo>
                  <a:cubicBezTo>
                    <a:pt x="998" y="502"/>
                    <a:pt x="2601" y="596"/>
                    <a:pt x="4385" y="596"/>
                  </a:cubicBezTo>
                  <a:cubicBezTo>
                    <a:pt x="8861" y="596"/>
                    <a:pt x="14479" y="5"/>
                    <a:pt x="1456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747275" y="3814825"/>
              <a:ext cx="124600" cy="319175"/>
            </a:xfrm>
            <a:custGeom>
              <a:avLst/>
              <a:gdLst/>
              <a:ahLst/>
              <a:cxnLst/>
              <a:rect l="l" t="t" r="r" b="b"/>
              <a:pathLst>
                <a:path w="4984" h="12767" extrusionOk="0">
                  <a:moveTo>
                    <a:pt x="4983" y="1"/>
                  </a:moveTo>
                  <a:cubicBezTo>
                    <a:pt x="3944" y="1458"/>
                    <a:pt x="1" y="12766"/>
                    <a:pt x="1" y="12766"/>
                  </a:cubicBezTo>
                  <a:lnTo>
                    <a:pt x="4983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341125" y="4013775"/>
              <a:ext cx="342675" cy="27075"/>
            </a:xfrm>
            <a:custGeom>
              <a:avLst/>
              <a:gdLst/>
              <a:ahLst/>
              <a:cxnLst/>
              <a:rect l="l" t="t" r="r" b="b"/>
              <a:pathLst>
                <a:path w="13707" h="1083" extrusionOk="0">
                  <a:moveTo>
                    <a:pt x="0" y="0"/>
                  </a:moveTo>
                  <a:cubicBezTo>
                    <a:pt x="2181" y="1077"/>
                    <a:pt x="13707" y="1082"/>
                    <a:pt x="13707" y="10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686650" y="3699650"/>
              <a:ext cx="63775" cy="334125"/>
            </a:xfrm>
            <a:custGeom>
              <a:avLst/>
              <a:gdLst/>
              <a:ahLst/>
              <a:cxnLst/>
              <a:rect l="l" t="t" r="r" b="b"/>
              <a:pathLst>
                <a:path w="2551" h="13365" extrusionOk="0">
                  <a:moveTo>
                    <a:pt x="2333" y="1"/>
                  </a:moveTo>
                  <a:lnTo>
                    <a:pt x="0" y="13365"/>
                  </a:lnTo>
                  <a:cubicBezTo>
                    <a:pt x="0" y="13365"/>
                    <a:pt x="2551" y="2296"/>
                    <a:pt x="233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620950" y="3627725"/>
              <a:ext cx="20975" cy="296875"/>
            </a:xfrm>
            <a:custGeom>
              <a:avLst/>
              <a:gdLst/>
              <a:ahLst/>
              <a:cxnLst/>
              <a:rect l="l" t="t" r="r" b="b"/>
              <a:pathLst>
                <a:path w="839" h="11875" extrusionOk="0">
                  <a:moveTo>
                    <a:pt x="839" y="0"/>
                  </a:moveTo>
                  <a:lnTo>
                    <a:pt x="839" y="0"/>
                  </a:lnTo>
                  <a:cubicBezTo>
                    <a:pt x="186" y="1311"/>
                    <a:pt x="1" y="11874"/>
                    <a:pt x="1" y="11874"/>
                  </a:cubicBezTo>
                  <a:lnTo>
                    <a:pt x="839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323850" y="3844525"/>
              <a:ext cx="294425" cy="84825"/>
            </a:xfrm>
            <a:custGeom>
              <a:avLst/>
              <a:gdLst/>
              <a:ahLst/>
              <a:cxnLst/>
              <a:rect l="l" t="t" r="r" b="b"/>
              <a:pathLst>
                <a:path w="11777" h="3393" extrusionOk="0">
                  <a:moveTo>
                    <a:pt x="26" y="1"/>
                  </a:moveTo>
                  <a:cubicBezTo>
                    <a:pt x="15" y="1"/>
                    <a:pt x="6" y="2"/>
                    <a:pt x="0" y="4"/>
                  </a:cubicBezTo>
                  <a:lnTo>
                    <a:pt x="11776" y="3392"/>
                  </a:lnTo>
                  <a:cubicBezTo>
                    <a:pt x="11776" y="3392"/>
                    <a:pt x="713" y="1"/>
                    <a:pt x="26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525650" y="3569125"/>
              <a:ext cx="26125" cy="249800"/>
            </a:xfrm>
            <a:custGeom>
              <a:avLst/>
              <a:gdLst/>
              <a:ahLst/>
              <a:cxnLst/>
              <a:rect l="l" t="t" r="r" b="b"/>
              <a:pathLst>
                <a:path w="1045" h="9992" extrusionOk="0">
                  <a:moveTo>
                    <a:pt x="0" y="0"/>
                  </a:moveTo>
                  <a:lnTo>
                    <a:pt x="1044" y="9992"/>
                  </a:lnTo>
                  <a:cubicBezTo>
                    <a:pt x="1044" y="9992"/>
                    <a:pt x="392" y="1512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04675" y="3710950"/>
              <a:ext cx="233900" cy="109875"/>
            </a:xfrm>
            <a:custGeom>
              <a:avLst/>
              <a:gdLst/>
              <a:ahLst/>
              <a:cxnLst/>
              <a:rect l="l" t="t" r="r" b="b"/>
              <a:pathLst>
                <a:path w="9356" h="4395" extrusionOk="0">
                  <a:moveTo>
                    <a:pt x="1" y="0"/>
                  </a:moveTo>
                  <a:cubicBezTo>
                    <a:pt x="2057" y="1219"/>
                    <a:pt x="9356" y="4395"/>
                    <a:pt x="9356" y="439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261600" y="1262375"/>
              <a:ext cx="240300" cy="609750"/>
            </a:xfrm>
            <a:custGeom>
              <a:avLst/>
              <a:gdLst/>
              <a:ahLst/>
              <a:cxnLst/>
              <a:rect l="l" t="t" r="r" b="b"/>
              <a:pathLst>
                <a:path w="9612" h="24390" extrusionOk="0">
                  <a:moveTo>
                    <a:pt x="6446" y="1"/>
                  </a:moveTo>
                  <a:cubicBezTo>
                    <a:pt x="6446" y="1"/>
                    <a:pt x="1" y="8230"/>
                    <a:pt x="4825" y="24390"/>
                  </a:cubicBezTo>
                  <a:cubicBezTo>
                    <a:pt x="4825" y="24390"/>
                    <a:pt x="6386" y="16160"/>
                    <a:pt x="7485" y="13707"/>
                  </a:cubicBezTo>
                  <a:cubicBezTo>
                    <a:pt x="8584" y="11249"/>
                    <a:pt x="9612" y="2225"/>
                    <a:pt x="6446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731275" y="1515850"/>
              <a:ext cx="271575" cy="575475"/>
            </a:xfrm>
            <a:custGeom>
              <a:avLst/>
              <a:gdLst/>
              <a:ahLst/>
              <a:cxnLst/>
              <a:rect l="l" t="t" r="r" b="b"/>
              <a:pathLst>
                <a:path w="10863" h="23019" extrusionOk="0">
                  <a:moveTo>
                    <a:pt x="2638" y="0"/>
                  </a:moveTo>
                  <a:lnTo>
                    <a:pt x="2638" y="0"/>
                  </a:lnTo>
                  <a:cubicBezTo>
                    <a:pt x="2638" y="1"/>
                    <a:pt x="0" y="10112"/>
                    <a:pt x="10862" y="23019"/>
                  </a:cubicBezTo>
                  <a:cubicBezTo>
                    <a:pt x="10862" y="23019"/>
                    <a:pt x="9018" y="14844"/>
                    <a:pt x="9046" y="12157"/>
                  </a:cubicBezTo>
                  <a:cubicBezTo>
                    <a:pt x="9078" y="9470"/>
                    <a:pt x="6424" y="778"/>
                    <a:pt x="263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464625" y="1341250"/>
              <a:ext cx="234575" cy="637225"/>
            </a:xfrm>
            <a:custGeom>
              <a:avLst/>
              <a:gdLst/>
              <a:ahLst/>
              <a:cxnLst/>
              <a:rect l="l" t="t" r="r" b="b"/>
              <a:pathLst>
                <a:path w="9383" h="25489" extrusionOk="0">
                  <a:moveTo>
                    <a:pt x="3509" y="1"/>
                  </a:moveTo>
                  <a:cubicBezTo>
                    <a:pt x="3509" y="1"/>
                    <a:pt x="0" y="12179"/>
                    <a:pt x="2491" y="19549"/>
                  </a:cubicBezTo>
                  <a:cubicBezTo>
                    <a:pt x="2491" y="19549"/>
                    <a:pt x="4221" y="24063"/>
                    <a:pt x="3764" y="25488"/>
                  </a:cubicBezTo>
                  <a:cubicBezTo>
                    <a:pt x="3764" y="25488"/>
                    <a:pt x="9383" y="8774"/>
                    <a:pt x="350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605900" y="1421350"/>
              <a:ext cx="228325" cy="635300"/>
            </a:xfrm>
            <a:custGeom>
              <a:avLst/>
              <a:gdLst/>
              <a:ahLst/>
              <a:cxnLst/>
              <a:rect l="l" t="t" r="r" b="b"/>
              <a:pathLst>
                <a:path w="9133" h="25412" extrusionOk="0">
                  <a:moveTo>
                    <a:pt x="2671" y="0"/>
                  </a:moveTo>
                  <a:cubicBezTo>
                    <a:pt x="2671" y="1"/>
                    <a:pt x="1" y="12385"/>
                    <a:pt x="2987" y="19570"/>
                  </a:cubicBezTo>
                  <a:cubicBezTo>
                    <a:pt x="2987" y="19570"/>
                    <a:pt x="5021" y="23954"/>
                    <a:pt x="4662" y="25412"/>
                  </a:cubicBezTo>
                  <a:cubicBezTo>
                    <a:pt x="4662" y="25412"/>
                    <a:pt x="9133" y="8349"/>
                    <a:pt x="267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52775" y="1615250"/>
              <a:ext cx="211350" cy="483150"/>
            </a:xfrm>
            <a:custGeom>
              <a:avLst/>
              <a:gdLst/>
              <a:ahLst/>
              <a:cxnLst/>
              <a:rect l="l" t="t" r="r" b="b"/>
              <a:pathLst>
                <a:path w="8454" h="19326" extrusionOk="0">
                  <a:moveTo>
                    <a:pt x="414" y="0"/>
                  </a:moveTo>
                  <a:lnTo>
                    <a:pt x="414" y="0"/>
                  </a:lnTo>
                  <a:cubicBezTo>
                    <a:pt x="414" y="1"/>
                    <a:pt x="1" y="8714"/>
                    <a:pt x="8453" y="19326"/>
                  </a:cubicBezTo>
                  <a:cubicBezTo>
                    <a:pt x="8453" y="19320"/>
                    <a:pt x="7333" y="6277"/>
                    <a:pt x="4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2700" y="1701325"/>
              <a:ext cx="259875" cy="384850"/>
            </a:xfrm>
            <a:custGeom>
              <a:avLst/>
              <a:gdLst/>
              <a:ahLst/>
              <a:cxnLst/>
              <a:rect l="l" t="t" r="r" b="b"/>
              <a:pathLst>
                <a:path w="10395" h="15394" extrusionOk="0">
                  <a:moveTo>
                    <a:pt x="0" y="0"/>
                  </a:moveTo>
                  <a:cubicBezTo>
                    <a:pt x="0" y="1"/>
                    <a:pt x="1056" y="8562"/>
                    <a:pt x="9453" y="15393"/>
                  </a:cubicBezTo>
                  <a:cubicBezTo>
                    <a:pt x="9448" y="15393"/>
                    <a:pt x="10394" y="986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424925" y="902175"/>
              <a:ext cx="491025" cy="369750"/>
            </a:xfrm>
            <a:custGeom>
              <a:avLst/>
              <a:gdLst/>
              <a:ahLst/>
              <a:cxnLst/>
              <a:rect l="l" t="t" r="r" b="b"/>
              <a:pathLst>
                <a:path w="19641" h="14790" extrusionOk="0">
                  <a:moveTo>
                    <a:pt x="19641" y="1"/>
                  </a:moveTo>
                  <a:cubicBezTo>
                    <a:pt x="3438" y="4684"/>
                    <a:pt x="0" y="14556"/>
                    <a:pt x="0" y="14556"/>
                  </a:cubicBezTo>
                  <a:cubicBezTo>
                    <a:pt x="395" y="14716"/>
                    <a:pt x="832" y="14789"/>
                    <a:pt x="1298" y="14789"/>
                  </a:cubicBezTo>
                  <a:cubicBezTo>
                    <a:pt x="5066" y="14789"/>
                    <a:pt x="10779" y="10017"/>
                    <a:pt x="12086" y="8018"/>
                  </a:cubicBezTo>
                  <a:cubicBezTo>
                    <a:pt x="13560" y="5766"/>
                    <a:pt x="19641" y="1"/>
                    <a:pt x="1964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795850" y="1315125"/>
              <a:ext cx="578075" cy="220725"/>
            </a:xfrm>
            <a:custGeom>
              <a:avLst/>
              <a:gdLst/>
              <a:ahLst/>
              <a:cxnLst/>
              <a:rect l="l" t="t" r="r" b="b"/>
              <a:pathLst>
                <a:path w="23123" h="8829" extrusionOk="0">
                  <a:moveTo>
                    <a:pt x="21847" y="1"/>
                  </a:moveTo>
                  <a:cubicBezTo>
                    <a:pt x="5944" y="1"/>
                    <a:pt x="1" y="7948"/>
                    <a:pt x="1" y="7948"/>
                  </a:cubicBezTo>
                  <a:cubicBezTo>
                    <a:pt x="754" y="8576"/>
                    <a:pt x="1860" y="8829"/>
                    <a:pt x="3126" y="8829"/>
                  </a:cubicBezTo>
                  <a:cubicBezTo>
                    <a:pt x="6847" y="8829"/>
                    <a:pt x="11945" y="6640"/>
                    <a:pt x="13495" y="5370"/>
                  </a:cubicBezTo>
                  <a:cubicBezTo>
                    <a:pt x="15579" y="3673"/>
                    <a:pt x="23123" y="18"/>
                    <a:pt x="23123" y="18"/>
                  </a:cubicBezTo>
                  <a:cubicBezTo>
                    <a:pt x="22690" y="6"/>
                    <a:pt x="22265" y="1"/>
                    <a:pt x="2184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550550" y="1010550"/>
              <a:ext cx="539450" cy="339350"/>
            </a:xfrm>
            <a:custGeom>
              <a:avLst/>
              <a:gdLst/>
              <a:ahLst/>
              <a:cxnLst/>
              <a:rect l="l" t="t" r="r" b="b"/>
              <a:pathLst>
                <a:path w="21578" h="13574" extrusionOk="0">
                  <a:moveTo>
                    <a:pt x="21578" y="1"/>
                  </a:moveTo>
                  <a:cubicBezTo>
                    <a:pt x="20621" y="1154"/>
                    <a:pt x="15894" y="2138"/>
                    <a:pt x="15894" y="2138"/>
                  </a:cubicBezTo>
                  <a:cubicBezTo>
                    <a:pt x="8344" y="4036"/>
                    <a:pt x="1" y="13571"/>
                    <a:pt x="1" y="13571"/>
                  </a:cubicBezTo>
                  <a:cubicBezTo>
                    <a:pt x="75" y="13573"/>
                    <a:pt x="150" y="13573"/>
                    <a:pt x="225" y="13573"/>
                  </a:cubicBezTo>
                  <a:cubicBezTo>
                    <a:pt x="10712" y="13573"/>
                    <a:pt x="21576" y="3"/>
                    <a:pt x="21578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663825" y="1130475"/>
              <a:ext cx="561200" cy="303050"/>
            </a:xfrm>
            <a:custGeom>
              <a:avLst/>
              <a:gdLst/>
              <a:ahLst/>
              <a:cxnLst/>
              <a:rect l="l" t="t" r="r" b="b"/>
              <a:pathLst>
                <a:path w="22448" h="12122" extrusionOk="0">
                  <a:moveTo>
                    <a:pt x="22448" y="1"/>
                  </a:moveTo>
                  <a:cubicBezTo>
                    <a:pt x="21414" y="1089"/>
                    <a:pt x="16628" y="1752"/>
                    <a:pt x="16628" y="1752"/>
                  </a:cubicBezTo>
                  <a:cubicBezTo>
                    <a:pt x="8970" y="3128"/>
                    <a:pt x="1" y="12076"/>
                    <a:pt x="1" y="12076"/>
                  </a:cubicBezTo>
                  <a:cubicBezTo>
                    <a:pt x="358" y="12107"/>
                    <a:pt x="717" y="12122"/>
                    <a:pt x="1077" y="12122"/>
                  </a:cubicBezTo>
                  <a:cubicBezTo>
                    <a:pt x="11316" y="12122"/>
                    <a:pt x="22446" y="3"/>
                    <a:pt x="22448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959175" y="1521925"/>
              <a:ext cx="514975" cy="112425"/>
            </a:xfrm>
            <a:custGeom>
              <a:avLst/>
              <a:gdLst/>
              <a:ahLst/>
              <a:cxnLst/>
              <a:rect l="l" t="t" r="r" b="b"/>
              <a:pathLst>
                <a:path w="20599" h="4497" extrusionOk="0">
                  <a:moveTo>
                    <a:pt x="16046" y="1"/>
                  </a:moveTo>
                  <a:cubicBezTo>
                    <a:pt x="5511" y="1"/>
                    <a:pt x="0" y="3929"/>
                    <a:pt x="0" y="3929"/>
                  </a:cubicBezTo>
                  <a:cubicBezTo>
                    <a:pt x="1491" y="4329"/>
                    <a:pt x="3051" y="4496"/>
                    <a:pt x="4617" y="4496"/>
                  </a:cubicBezTo>
                  <a:cubicBezTo>
                    <a:pt x="12529" y="4496"/>
                    <a:pt x="20598" y="236"/>
                    <a:pt x="20598" y="236"/>
                  </a:cubicBezTo>
                  <a:cubicBezTo>
                    <a:pt x="18990" y="73"/>
                    <a:pt x="17472" y="1"/>
                    <a:pt x="16046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105900" y="1662825"/>
              <a:ext cx="451325" cy="80150"/>
            </a:xfrm>
            <a:custGeom>
              <a:avLst/>
              <a:gdLst/>
              <a:ahLst/>
              <a:cxnLst/>
              <a:rect l="l" t="t" r="r" b="b"/>
              <a:pathLst>
                <a:path w="18053" h="3206" extrusionOk="0">
                  <a:moveTo>
                    <a:pt x="9371" y="1"/>
                  </a:moveTo>
                  <a:cubicBezTo>
                    <a:pt x="3698" y="1"/>
                    <a:pt x="0" y="1785"/>
                    <a:pt x="0" y="1785"/>
                  </a:cubicBezTo>
                  <a:cubicBezTo>
                    <a:pt x="4316" y="2841"/>
                    <a:pt x="7692" y="3206"/>
                    <a:pt x="10295" y="3206"/>
                  </a:cubicBezTo>
                  <a:cubicBezTo>
                    <a:pt x="16083" y="3206"/>
                    <a:pt x="18053" y="1404"/>
                    <a:pt x="18053" y="1404"/>
                  </a:cubicBezTo>
                  <a:cubicBezTo>
                    <a:pt x="14865" y="361"/>
                    <a:pt x="11918" y="1"/>
                    <a:pt x="937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193350" y="1081250"/>
              <a:ext cx="946300" cy="641725"/>
            </a:xfrm>
            <a:custGeom>
              <a:avLst/>
              <a:gdLst/>
              <a:ahLst/>
              <a:cxnLst/>
              <a:rect l="l" t="t" r="r" b="b"/>
              <a:pathLst>
                <a:path w="37852" h="25669" extrusionOk="0">
                  <a:moveTo>
                    <a:pt x="832" y="1"/>
                  </a:moveTo>
                  <a:lnTo>
                    <a:pt x="0" y="1023"/>
                  </a:lnTo>
                  <a:cubicBezTo>
                    <a:pt x="14468" y="11967"/>
                    <a:pt x="37411" y="25668"/>
                    <a:pt x="37411" y="25668"/>
                  </a:cubicBezTo>
                  <a:lnTo>
                    <a:pt x="37851" y="25130"/>
                  </a:lnTo>
                  <a:cubicBezTo>
                    <a:pt x="32200" y="23879"/>
                    <a:pt x="832" y="1"/>
                    <a:pt x="83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217275" y="1103825"/>
              <a:ext cx="904550" cy="608125"/>
            </a:xfrm>
            <a:custGeom>
              <a:avLst/>
              <a:gdLst/>
              <a:ahLst/>
              <a:cxnLst/>
              <a:rect l="l" t="t" r="r" b="b"/>
              <a:pathLst>
                <a:path w="36182" h="24325" extrusionOk="0">
                  <a:moveTo>
                    <a:pt x="1" y="1"/>
                  </a:moveTo>
                  <a:lnTo>
                    <a:pt x="1" y="1"/>
                  </a:lnTo>
                  <a:cubicBezTo>
                    <a:pt x="27811" y="20702"/>
                    <a:pt x="36182" y="24325"/>
                    <a:pt x="36182" y="243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360325" y="1275975"/>
              <a:ext cx="76850" cy="456500"/>
            </a:xfrm>
            <a:custGeom>
              <a:avLst/>
              <a:gdLst/>
              <a:ahLst/>
              <a:cxnLst/>
              <a:rect l="l" t="t" r="r" b="b"/>
              <a:pathLst>
                <a:path w="3074" h="18260" extrusionOk="0">
                  <a:moveTo>
                    <a:pt x="3074" y="1"/>
                  </a:moveTo>
                  <a:lnTo>
                    <a:pt x="3074" y="1"/>
                  </a:lnTo>
                  <a:cubicBezTo>
                    <a:pt x="3073" y="2"/>
                    <a:pt x="1" y="13131"/>
                    <a:pt x="892" y="18260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446250" y="973850"/>
              <a:ext cx="366500" cy="290875"/>
            </a:xfrm>
            <a:custGeom>
              <a:avLst/>
              <a:gdLst/>
              <a:ahLst/>
              <a:cxnLst/>
              <a:rect l="l" t="t" r="r" b="b"/>
              <a:pathLst>
                <a:path w="14660" h="11635" extrusionOk="0">
                  <a:moveTo>
                    <a:pt x="14659" y="0"/>
                  </a:moveTo>
                  <a:lnTo>
                    <a:pt x="14659" y="0"/>
                  </a:lnTo>
                  <a:cubicBezTo>
                    <a:pt x="10542" y="490"/>
                    <a:pt x="1" y="11634"/>
                    <a:pt x="1" y="11634"/>
                  </a:cubicBezTo>
                  <a:lnTo>
                    <a:pt x="14659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60625" y="1364500"/>
              <a:ext cx="15525" cy="490625"/>
            </a:xfrm>
            <a:custGeom>
              <a:avLst/>
              <a:gdLst/>
              <a:ahLst/>
              <a:cxnLst/>
              <a:rect l="l" t="t" r="r" b="b"/>
              <a:pathLst>
                <a:path w="621" h="19625" extrusionOk="0">
                  <a:moveTo>
                    <a:pt x="0" y="1"/>
                  </a:moveTo>
                  <a:lnTo>
                    <a:pt x="202" y="19625"/>
                  </a:lnTo>
                  <a:cubicBezTo>
                    <a:pt x="620" y="16922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569725" y="1090650"/>
              <a:ext cx="410150" cy="254025"/>
            </a:xfrm>
            <a:custGeom>
              <a:avLst/>
              <a:gdLst/>
              <a:ahLst/>
              <a:cxnLst/>
              <a:rect l="l" t="t" r="r" b="b"/>
              <a:pathLst>
                <a:path w="16406" h="10161" extrusionOk="0">
                  <a:moveTo>
                    <a:pt x="16405" y="0"/>
                  </a:moveTo>
                  <a:lnTo>
                    <a:pt x="1" y="10161"/>
                  </a:lnTo>
                  <a:cubicBezTo>
                    <a:pt x="1" y="10161"/>
                    <a:pt x="11978" y="4411"/>
                    <a:pt x="1640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685450" y="1193025"/>
              <a:ext cx="457725" cy="234450"/>
            </a:xfrm>
            <a:custGeom>
              <a:avLst/>
              <a:gdLst/>
              <a:ahLst/>
              <a:cxnLst/>
              <a:rect l="l" t="t" r="r" b="b"/>
              <a:pathLst>
                <a:path w="18309" h="9378" extrusionOk="0">
                  <a:moveTo>
                    <a:pt x="18309" y="1"/>
                  </a:moveTo>
                  <a:cubicBezTo>
                    <a:pt x="13304" y="1023"/>
                    <a:pt x="145" y="9296"/>
                    <a:pt x="2" y="9377"/>
                  </a:cubicBezTo>
                  <a:lnTo>
                    <a:pt x="2" y="9377"/>
                  </a:lnTo>
                  <a:lnTo>
                    <a:pt x="18309" y="1"/>
                  </a:lnTo>
                  <a:close/>
                  <a:moveTo>
                    <a:pt x="2" y="9377"/>
                  </a:moveTo>
                  <a:lnTo>
                    <a:pt x="0" y="9378"/>
                  </a:lnTo>
                  <a:cubicBezTo>
                    <a:pt x="0" y="9378"/>
                    <a:pt x="0" y="9378"/>
                    <a:pt x="0" y="9378"/>
                  </a:cubicBezTo>
                  <a:cubicBezTo>
                    <a:pt x="0" y="9378"/>
                    <a:pt x="1" y="9378"/>
                    <a:pt x="2" y="9377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680150" y="1442700"/>
              <a:ext cx="51150" cy="481925"/>
            </a:xfrm>
            <a:custGeom>
              <a:avLst/>
              <a:gdLst/>
              <a:ahLst/>
              <a:cxnLst/>
              <a:rect l="l" t="t" r="r" b="b"/>
              <a:pathLst>
                <a:path w="2046" h="19277" extrusionOk="0">
                  <a:moveTo>
                    <a:pt x="0" y="0"/>
                  </a:moveTo>
                  <a:lnTo>
                    <a:pt x="1632" y="19276"/>
                  </a:lnTo>
                  <a:cubicBezTo>
                    <a:pt x="2045" y="1678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818700" y="1342075"/>
              <a:ext cx="451075" cy="179100"/>
            </a:xfrm>
            <a:custGeom>
              <a:avLst/>
              <a:gdLst/>
              <a:ahLst/>
              <a:cxnLst/>
              <a:rect l="l" t="t" r="r" b="b"/>
              <a:pathLst>
                <a:path w="18043" h="7164" extrusionOk="0">
                  <a:moveTo>
                    <a:pt x="18038" y="0"/>
                  </a:moveTo>
                  <a:cubicBezTo>
                    <a:pt x="14594" y="0"/>
                    <a:pt x="1" y="7164"/>
                    <a:pt x="1" y="7164"/>
                  </a:cubicBezTo>
                  <a:lnTo>
                    <a:pt x="18042" y="0"/>
                  </a:lnTo>
                  <a:cubicBezTo>
                    <a:pt x="18041" y="0"/>
                    <a:pt x="18040" y="0"/>
                    <a:pt x="1803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819250" y="1531900"/>
              <a:ext cx="134225" cy="459900"/>
            </a:xfrm>
            <a:custGeom>
              <a:avLst/>
              <a:gdLst/>
              <a:ahLst/>
              <a:cxnLst/>
              <a:rect l="l" t="t" r="r" b="b"/>
              <a:pathLst>
                <a:path w="5369" h="1839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2"/>
                    <a:pt x="3661" y="15616"/>
                    <a:pt x="5369" y="1839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970450" y="1629400"/>
              <a:ext cx="158725" cy="389325"/>
            </a:xfrm>
            <a:custGeom>
              <a:avLst/>
              <a:gdLst/>
              <a:ahLst/>
              <a:cxnLst/>
              <a:rect l="l" t="t" r="r" b="b"/>
              <a:pathLst>
                <a:path w="6349" h="15573" extrusionOk="0">
                  <a:moveTo>
                    <a:pt x="1" y="0"/>
                  </a:moveTo>
                  <a:lnTo>
                    <a:pt x="6332" y="15572"/>
                  </a:lnTo>
                  <a:cubicBezTo>
                    <a:pt x="6348" y="13506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2971000" y="1545625"/>
              <a:ext cx="425900" cy="76050"/>
            </a:xfrm>
            <a:custGeom>
              <a:avLst/>
              <a:gdLst/>
              <a:ahLst/>
              <a:cxnLst/>
              <a:rect l="l" t="t" r="r" b="b"/>
              <a:pathLst>
                <a:path w="17036" h="3042" extrusionOk="0">
                  <a:moveTo>
                    <a:pt x="17036" y="1"/>
                  </a:moveTo>
                  <a:lnTo>
                    <a:pt x="1" y="3041"/>
                  </a:lnTo>
                  <a:cubicBezTo>
                    <a:pt x="1" y="3041"/>
                    <a:pt x="16699" y="365"/>
                    <a:pt x="17036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24125" y="1720225"/>
              <a:ext cx="188625" cy="300250"/>
            </a:xfrm>
            <a:custGeom>
              <a:avLst/>
              <a:gdLst/>
              <a:ahLst/>
              <a:cxnLst/>
              <a:rect l="l" t="t" r="r" b="b"/>
              <a:pathLst>
                <a:path w="7545" h="12010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3"/>
                    <a:pt x="6108" y="10335"/>
                    <a:pt x="7544" y="120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139625" y="1701375"/>
              <a:ext cx="364850" cy="8125"/>
            </a:xfrm>
            <a:custGeom>
              <a:avLst/>
              <a:gdLst/>
              <a:ahLst/>
              <a:cxnLst/>
              <a:rect l="l" t="t" r="r" b="b"/>
              <a:pathLst>
                <a:path w="14594" h="325" extrusionOk="0">
                  <a:moveTo>
                    <a:pt x="11726" y="0"/>
                  </a:moveTo>
                  <a:cubicBezTo>
                    <a:pt x="7128" y="0"/>
                    <a:pt x="0" y="325"/>
                    <a:pt x="0" y="325"/>
                  </a:cubicBezTo>
                  <a:lnTo>
                    <a:pt x="14593" y="74"/>
                  </a:lnTo>
                  <a:cubicBezTo>
                    <a:pt x="13910" y="21"/>
                    <a:pt x="12900" y="0"/>
                    <a:pt x="1172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03550" y="1424175"/>
              <a:ext cx="355725" cy="76550"/>
            </a:xfrm>
            <a:custGeom>
              <a:avLst/>
              <a:gdLst/>
              <a:ahLst/>
              <a:cxnLst/>
              <a:rect l="l" t="t" r="r" b="b"/>
              <a:pathLst>
                <a:path w="14229" h="3062" extrusionOk="0">
                  <a:moveTo>
                    <a:pt x="7643" y="0"/>
                  </a:moveTo>
                  <a:cubicBezTo>
                    <a:pt x="5562" y="0"/>
                    <a:pt x="3005" y="368"/>
                    <a:pt x="0" y="1459"/>
                  </a:cubicBezTo>
                  <a:cubicBezTo>
                    <a:pt x="0" y="1459"/>
                    <a:pt x="4841" y="2085"/>
                    <a:pt x="6304" y="2645"/>
                  </a:cubicBezTo>
                  <a:cubicBezTo>
                    <a:pt x="6913" y="2876"/>
                    <a:pt x="8183" y="3061"/>
                    <a:pt x="9543" y="3061"/>
                  </a:cubicBezTo>
                  <a:cubicBezTo>
                    <a:pt x="11451" y="3061"/>
                    <a:pt x="13537" y="2696"/>
                    <a:pt x="14229" y="1579"/>
                  </a:cubicBezTo>
                  <a:cubicBezTo>
                    <a:pt x="14229" y="1579"/>
                    <a:pt x="11955" y="0"/>
                    <a:pt x="764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797200" y="1687725"/>
              <a:ext cx="327475" cy="141025"/>
            </a:xfrm>
            <a:custGeom>
              <a:avLst/>
              <a:gdLst/>
              <a:ahLst/>
              <a:cxnLst/>
              <a:rect l="l" t="t" r="r" b="b"/>
              <a:pathLst>
                <a:path w="13099" h="5641" extrusionOk="0">
                  <a:moveTo>
                    <a:pt x="11965" y="1"/>
                  </a:moveTo>
                  <a:cubicBezTo>
                    <a:pt x="9906" y="1"/>
                    <a:pt x="5271" y="652"/>
                    <a:pt x="1" y="5641"/>
                  </a:cubicBezTo>
                  <a:cubicBezTo>
                    <a:pt x="1" y="5641"/>
                    <a:pt x="4689" y="4286"/>
                    <a:pt x="6250" y="4216"/>
                  </a:cubicBezTo>
                  <a:cubicBezTo>
                    <a:pt x="7811" y="4145"/>
                    <a:pt x="12777" y="2312"/>
                    <a:pt x="13098" y="82"/>
                  </a:cubicBezTo>
                  <a:cubicBezTo>
                    <a:pt x="13098" y="82"/>
                    <a:pt x="12692" y="1"/>
                    <a:pt x="1196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847650" y="1523900"/>
              <a:ext cx="370150" cy="66650"/>
            </a:xfrm>
            <a:custGeom>
              <a:avLst/>
              <a:gdLst/>
              <a:ahLst/>
              <a:cxnLst/>
              <a:rect l="l" t="t" r="r" b="b"/>
              <a:pathLst>
                <a:path w="14806" h="2666" extrusionOk="0">
                  <a:moveTo>
                    <a:pt x="8367" y="0"/>
                  </a:moveTo>
                  <a:cubicBezTo>
                    <a:pt x="6637" y="0"/>
                    <a:pt x="4849" y="191"/>
                    <a:pt x="3411" y="772"/>
                  </a:cubicBezTo>
                  <a:cubicBezTo>
                    <a:pt x="3411" y="772"/>
                    <a:pt x="1270" y="1740"/>
                    <a:pt x="254" y="1740"/>
                  </a:cubicBezTo>
                  <a:cubicBezTo>
                    <a:pt x="159" y="1740"/>
                    <a:pt x="73" y="1731"/>
                    <a:pt x="1" y="1713"/>
                  </a:cubicBezTo>
                  <a:lnTo>
                    <a:pt x="1" y="1713"/>
                  </a:lnTo>
                  <a:cubicBezTo>
                    <a:pt x="1" y="1716"/>
                    <a:pt x="3483" y="2665"/>
                    <a:pt x="7338" y="2665"/>
                  </a:cubicBezTo>
                  <a:cubicBezTo>
                    <a:pt x="9987" y="2665"/>
                    <a:pt x="12812" y="2217"/>
                    <a:pt x="14806" y="706"/>
                  </a:cubicBezTo>
                  <a:cubicBezTo>
                    <a:pt x="14806" y="706"/>
                    <a:pt x="11694" y="0"/>
                    <a:pt x="836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807800" y="1606175"/>
              <a:ext cx="367575" cy="71125"/>
            </a:xfrm>
            <a:custGeom>
              <a:avLst/>
              <a:gdLst/>
              <a:ahLst/>
              <a:cxnLst/>
              <a:rect l="l" t="t" r="r" b="b"/>
              <a:pathLst>
                <a:path w="14703" h="2845" extrusionOk="0">
                  <a:moveTo>
                    <a:pt x="10060" y="1"/>
                  </a:moveTo>
                  <a:cubicBezTo>
                    <a:pt x="7830" y="1"/>
                    <a:pt x="5237" y="247"/>
                    <a:pt x="3341" y="1168"/>
                  </a:cubicBezTo>
                  <a:cubicBezTo>
                    <a:pt x="3341" y="1168"/>
                    <a:pt x="1131" y="2351"/>
                    <a:pt x="160" y="2351"/>
                  </a:cubicBezTo>
                  <a:cubicBezTo>
                    <a:pt x="102" y="2351"/>
                    <a:pt x="49" y="2347"/>
                    <a:pt x="1" y="2338"/>
                  </a:cubicBezTo>
                  <a:lnTo>
                    <a:pt x="1" y="2338"/>
                  </a:lnTo>
                  <a:cubicBezTo>
                    <a:pt x="2" y="2338"/>
                    <a:pt x="2525" y="2845"/>
                    <a:pt x="5627" y="2845"/>
                  </a:cubicBezTo>
                  <a:cubicBezTo>
                    <a:pt x="8720" y="2845"/>
                    <a:pt x="12389" y="2341"/>
                    <a:pt x="14703" y="325"/>
                  </a:cubicBezTo>
                  <a:cubicBezTo>
                    <a:pt x="14703" y="325"/>
                    <a:pt x="12621" y="1"/>
                    <a:pt x="1006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798575" y="1789575"/>
              <a:ext cx="274000" cy="133150"/>
            </a:xfrm>
            <a:custGeom>
              <a:avLst/>
              <a:gdLst/>
              <a:ahLst/>
              <a:cxnLst/>
              <a:rect l="l" t="t" r="r" b="b"/>
              <a:pathLst>
                <a:path w="10960" h="5326" extrusionOk="0">
                  <a:moveTo>
                    <a:pt x="10960" y="0"/>
                  </a:moveTo>
                  <a:cubicBezTo>
                    <a:pt x="10960" y="0"/>
                    <a:pt x="5880" y="55"/>
                    <a:pt x="0" y="5325"/>
                  </a:cubicBezTo>
                  <a:cubicBezTo>
                    <a:pt x="0" y="5325"/>
                    <a:pt x="7544" y="4232"/>
                    <a:pt x="1096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811900" y="1879450"/>
              <a:ext cx="215675" cy="150275"/>
            </a:xfrm>
            <a:custGeom>
              <a:avLst/>
              <a:gdLst/>
              <a:ahLst/>
              <a:cxnLst/>
              <a:rect l="l" t="t" r="r" b="b"/>
              <a:pathLst>
                <a:path w="8627" h="6011" extrusionOk="0">
                  <a:moveTo>
                    <a:pt x="8627" y="1"/>
                  </a:moveTo>
                  <a:cubicBezTo>
                    <a:pt x="8626" y="1"/>
                    <a:pt x="3688" y="898"/>
                    <a:pt x="0" y="6005"/>
                  </a:cubicBezTo>
                  <a:cubicBezTo>
                    <a:pt x="0" y="6006"/>
                    <a:pt x="37" y="6011"/>
                    <a:pt x="110" y="6011"/>
                  </a:cubicBezTo>
                  <a:cubicBezTo>
                    <a:pt x="719" y="6011"/>
                    <a:pt x="3818" y="5688"/>
                    <a:pt x="862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39125" y="1465000"/>
              <a:ext cx="246150" cy="273050"/>
            </a:xfrm>
            <a:custGeom>
              <a:avLst/>
              <a:gdLst/>
              <a:ahLst/>
              <a:cxnLst/>
              <a:rect l="l" t="t" r="r" b="b"/>
              <a:pathLst>
                <a:path w="9846" h="10922" extrusionOk="0">
                  <a:moveTo>
                    <a:pt x="730" y="0"/>
                  </a:moveTo>
                  <a:lnTo>
                    <a:pt x="730" y="0"/>
                  </a:lnTo>
                  <a:cubicBezTo>
                    <a:pt x="1" y="2132"/>
                    <a:pt x="3580" y="6027"/>
                    <a:pt x="4934" y="6804"/>
                  </a:cubicBezTo>
                  <a:cubicBezTo>
                    <a:pt x="6294" y="7582"/>
                    <a:pt x="9846" y="10922"/>
                    <a:pt x="9846" y="10922"/>
                  </a:cubicBezTo>
                  <a:cubicBezTo>
                    <a:pt x="6582" y="1665"/>
                    <a:pt x="730" y="0"/>
                    <a:pt x="73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092425" y="1688950"/>
              <a:ext cx="168075" cy="329225"/>
            </a:xfrm>
            <a:custGeom>
              <a:avLst/>
              <a:gdLst/>
              <a:ahLst/>
              <a:cxnLst/>
              <a:rect l="l" t="t" r="r" b="b"/>
              <a:pathLst>
                <a:path w="6723" h="13169" extrusionOk="0">
                  <a:moveTo>
                    <a:pt x="1338" y="0"/>
                  </a:moveTo>
                  <a:cubicBezTo>
                    <a:pt x="0" y="1806"/>
                    <a:pt x="2230" y="6603"/>
                    <a:pt x="3291" y="7757"/>
                  </a:cubicBezTo>
                  <a:cubicBezTo>
                    <a:pt x="4346" y="8910"/>
                    <a:pt x="6723" y="13169"/>
                    <a:pt x="6723" y="13169"/>
                  </a:cubicBezTo>
                  <a:cubicBezTo>
                    <a:pt x="6413" y="3357"/>
                    <a:pt x="1338" y="1"/>
                    <a:pt x="133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12900" y="1540875"/>
              <a:ext cx="215400" cy="302025"/>
            </a:xfrm>
            <a:custGeom>
              <a:avLst/>
              <a:gdLst/>
              <a:ahLst/>
              <a:cxnLst/>
              <a:rect l="l" t="t" r="r" b="b"/>
              <a:pathLst>
                <a:path w="8616" h="12081" extrusionOk="0">
                  <a:moveTo>
                    <a:pt x="0" y="0"/>
                  </a:moveTo>
                  <a:lnTo>
                    <a:pt x="0" y="0"/>
                  </a:lnTo>
                  <a:cubicBezTo>
                    <a:pt x="239" y="6141"/>
                    <a:pt x="8616" y="12080"/>
                    <a:pt x="8616" y="12080"/>
                  </a:cubicBezTo>
                  <a:cubicBezTo>
                    <a:pt x="7909" y="11564"/>
                    <a:pt x="7180" y="8850"/>
                    <a:pt x="7180" y="8850"/>
                  </a:cubicBezTo>
                  <a:cubicBezTo>
                    <a:pt x="5820" y="452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164200" y="1609400"/>
              <a:ext cx="198825" cy="316050"/>
            </a:xfrm>
            <a:custGeom>
              <a:avLst/>
              <a:gdLst/>
              <a:ahLst/>
              <a:cxnLst/>
              <a:rect l="l" t="t" r="r" b="b"/>
              <a:pathLst>
                <a:path w="7953" h="12642" extrusionOk="0">
                  <a:moveTo>
                    <a:pt x="180" y="1"/>
                  </a:moveTo>
                  <a:lnTo>
                    <a:pt x="180" y="1"/>
                  </a:lnTo>
                  <a:cubicBezTo>
                    <a:pt x="1" y="6147"/>
                    <a:pt x="7953" y="12641"/>
                    <a:pt x="7953" y="12641"/>
                  </a:cubicBezTo>
                  <a:cubicBezTo>
                    <a:pt x="7284" y="12075"/>
                    <a:pt x="6740" y="9318"/>
                    <a:pt x="6740" y="9318"/>
                  </a:cubicBezTo>
                  <a:cubicBezTo>
                    <a:pt x="5685" y="4912"/>
                    <a:pt x="181" y="1"/>
                    <a:pt x="18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041975" y="1787400"/>
              <a:ext cx="107175" cy="296175"/>
            </a:xfrm>
            <a:custGeom>
              <a:avLst/>
              <a:gdLst/>
              <a:ahLst/>
              <a:cxnLst/>
              <a:rect l="l" t="t" r="r" b="b"/>
              <a:pathLst>
                <a:path w="4287" h="11847" extrusionOk="0">
                  <a:moveTo>
                    <a:pt x="1104" y="0"/>
                  </a:moveTo>
                  <a:cubicBezTo>
                    <a:pt x="0" y="5325"/>
                    <a:pt x="3944" y="11847"/>
                    <a:pt x="3944" y="11847"/>
                  </a:cubicBezTo>
                  <a:cubicBezTo>
                    <a:pt x="4286" y="3960"/>
                    <a:pt x="1105" y="1"/>
                    <a:pt x="110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986025" y="1875500"/>
              <a:ext cx="98650" cy="262075"/>
            </a:xfrm>
            <a:custGeom>
              <a:avLst/>
              <a:gdLst/>
              <a:ahLst/>
              <a:cxnLst/>
              <a:rect l="l" t="t" r="r" b="b"/>
              <a:pathLst>
                <a:path w="3946" h="10483" extrusionOk="0">
                  <a:moveTo>
                    <a:pt x="1509" y="1"/>
                  </a:moveTo>
                  <a:lnTo>
                    <a:pt x="1509" y="1"/>
                  </a:lnTo>
                  <a:cubicBezTo>
                    <a:pt x="0" y="8193"/>
                    <a:pt x="2333" y="10474"/>
                    <a:pt x="2336" y="10482"/>
                  </a:cubicBezTo>
                  <a:lnTo>
                    <a:pt x="2336" y="10482"/>
                  </a:lnTo>
                  <a:cubicBezTo>
                    <a:pt x="3946" y="4390"/>
                    <a:pt x="1510" y="1"/>
                    <a:pt x="1509" y="1"/>
                  </a:cubicBezTo>
                  <a:close/>
                  <a:moveTo>
                    <a:pt x="2336" y="10482"/>
                  </a:moveTo>
                  <a:cubicBezTo>
                    <a:pt x="2336" y="10482"/>
                    <a:pt x="2336" y="10482"/>
                    <a:pt x="2336" y="10482"/>
                  </a:cubicBezTo>
                  <a:cubicBezTo>
                    <a:pt x="2336" y="10482"/>
                    <a:pt x="2336" y="10482"/>
                    <a:pt x="2336" y="10482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015450" y="1324925"/>
              <a:ext cx="342150" cy="570450"/>
            </a:xfrm>
            <a:custGeom>
              <a:avLst/>
              <a:gdLst/>
              <a:ahLst/>
              <a:cxnLst/>
              <a:rect l="l" t="t" r="r" b="b"/>
              <a:pathLst>
                <a:path w="13686" h="22818" extrusionOk="0">
                  <a:moveTo>
                    <a:pt x="13060" y="1"/>
                  </a:moveTo>
                  <a:cubicBezTo>
                    <a:pt x="7191" y="8780"/>
                    <a:pt x="1" y="22579"/>
                    <a:pt x="1" y="22579"/>
                  </a:cubicBezTo>
                  <a:lnTo>
                    <a:pt x="332" y="22818"/>
                  </a:lnTo>
                  <a:cubicBezTo>
                    <a:pt x="865" y="19489"/>
                    <a:pt x="13685" y="452"/>
                    <a:pt x="13685" y="452"/>
                  </a:cubicBezTo>
                  <a:lnTo>
                    <a:pt x="1306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021700" y="1338800"/>
              <a:ext cx="322975" cy="546250"/>
            </a:xfrm>
            <a:custGeom>
              <a:avLst/>
              <a:gdLst/>
              <a:ahLst/>
              <a:cxnLst/>
              <a:rect l="l" t="t" r="r" b="b"/>
              <a:pathLst>
                <a:path w="12919" h="21850" extrusionOk="0">
                  <a:moveTo>
                    <a:pt x="12919" y="1"/>
                  </a:moveTo>
                  <a:cubicBezTo>
                    <a:pt x="1823" y="16862"/>
                    <a:pt x="1" y="21850"/>
                    <a:pt x="1" y="21850"/>
                  </a:cubicBezTo>
                  <a:lnTo>
                    <a:pt x="12919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984850" y="1451225"/>
              <a:ext cx="267100" cy="21275"/>
            </a:xfrm>
            <a:custGeom>
              <a:avLst/>
              <a:gdLst/>
              <a:ahLst/>
              <a:cxnLst/>
              <a:rect l="l" t="t" r="r" b="b"/>
              <a:pathLst>
                <a:path w="10684" h="851" extrusionOk="0">
                  <a:moveTo>
                    <a:pt x="2303" y="0"/>
                  </a:moveTo>
                  <a:cubicBezTo>
                    <a:pt x="1407" y="0"/>
                    <a:pt x="604" y="56"/>
                    <a:pt x="1" y="198"/>
                  </a:cubicBezTo>
                  <a:lnTo>
                    <a:pt x="10683" y="850"/>
                  </a:lnTo>
                  <a:cubicBezTo>
                    <a:pt x="10683" y="850"/>
                    <a:pt x="5789" y="0"/>
                    <a:pt x="230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258725" y="1477375"/>
              <a:ext cx="181550" cy="203175"/>
            </a:xfrm>
            <a:custGeom>
              <a:avLst/>
              <a:gdLst/>
              <a:ahLst/>
              <a:cxnLst/>
              <a:rect l="l" t="t" r="r" b="b"/>
              <a:pathLst>
                <a:path w="7262" h="8127" extrusionOk="0">
                  <a:moveTo>
                    <a:pt x="0" y="0"/>
                  </a:moveTo>
                  <a:lnTo>
                    <a:pt x="7261" y="8126"/>
                  </a:lnTo>
                  <a:cubicBezTo>
                    <a:pt x="6837" y="5749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919575" y="1547250"/>
              <a:ext cx="285050" cy="19875"/>
            </a:xfrm>
            <a:custGeom>
              <a:avLst/>
              <a:gdLst/>
              <a:ahLst/>
              <a:cxnLst/>
              <a:rect l="l" t="t" r="r" b="b"/>
              <a:pathLst>
                <a:path w="11402" h="795" extrusionOk="0">
                  <a:moveTo>
                    <a:pt x="11401" y="1"/>
                  </a:moveTo>
                  <a:lnTo>
                    <a:pt x="1" y="779"/>
                  </a:lnTo>
                  <a:cubicBezTo>
                    <a:pt x="118" y="789"/>
                    <a:pt x="279" y="794"/>
                    <a:pt x="478" y="794"/>
                  </a:cubicBezTo>
                  <a:cubicBezTo>
                    <a:pt x="2980" y="794"/>
                    <a:pt x="11401" y="1"/>
                    <a:pt x="1140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216425" y="1551750"/>
              <a:ext cx="161575" cy="229825"/>
            </a:xfrm>
            <a:custGeom>
              <a:avLst/>
              <a:gdLst/>
              <a:ahLst/>
              <a:cxnLst/>
              <a:rect l="l" t="t" r="r" b="b"/>
              <a:pathLst>
                <a:path w="6463" h="9193" extrusionOk="0">
                  <a:moveTo>
                    <a:pt x="1" y="0"/>
                  </a:moveTo>
                  <a:cubicBezTo>
                    <a:pt x="1" y="1"/>
                    <a:pt x="3748" y="6772"/>
                    <a:pt x="6462" y="91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172225" y="1621775"/>
              <a:ext cx="151775" cy="258250"/>
            </a:xfrm>
            <a:custGeom>
              <a:avLst/>
              <a:gdLst/>
              <a:ahLst/>
              <a:cxnLst/>
              <a:rect l="l" t="t" r="r" b="b"/>
              <a:pathLst>
                <a:path w="6071" h="10330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1" y="1"/>
                  </a:lnTo>
                  <a:lnTo>
                    <a:pt x="1" y="0"/>
                  </a:lnTo>
                  <a:close/>
                  <a:moveTo>
                    <a:pt x="1" y="1"/>
                  </a:moveTo>
                  <a:lnTo>
                    <a:pt x="6071" y="10329"/>
                  </a:lnTo>
                  <a:cubicBezTo>
                    <a:pt x="5307" y="7446"/>
                    <a:pt x="37" y="57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884500" y="1619200"/>
              <a:ext cx="278650" cy="40375"/>
            </a:xfrm>
            <a:custGeom>
              <a:avLst/>
              <a:gdLst/>
              <a:ahLst/>
              <a:cxnLst/>
              <a:rect l="l" t="t" r="r" b="b"/>
              <a:pathLst>
                <a:path w="11146" h="1615" extrusionOk="0">
                  <a:moveTo>
                    <a:pt x="11145" y="0"/>
                  </a:moveTo>
                  <a:lnTo>
                    <a:pt x="1" y="1605"/>
                  </a:lnTo>
                  <a:cubicBezTo>
                    <a:pt x="61" y="1611"/>
                    <a:pt x="136" y="1614"/>
                    <a:pt x="224" y="1614"/>
                  </a:cubicBezTo>
                  <a:cubicBezTo>
                    <a:pt x="2251" y="1614"/>
                    <a:pt x="11145" y="0"/>
                    <a:pt x="1114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122325" y="1702400"/>
              <a:ext cx="119275" cy="256075"/>
            </a:xfrm>
            <a:custGeom>
              <a:avLst/>
              <a:gdLst/>
              <a:ahLst/>
              <a:cxnLst/>
              <a:rect l="l" t="t" r="r" b="b"/>
              <a:pathLst>
                <a:path w="4771" h="10243" extrusionOk="0">
                  <a:moveTo>
                    <a:pt x="1" y="1"/>
                  </a:moveTo>
                  <a:lnTo>
                    <a:pt x="4771" y="10243"/>
                  </a:lnTo>
                  <a:cubicBezTo>
                    <a:pt x="4657" y="825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853375" y="1703100"/>
              <a:ext cx="262725" cy="93575"/>
            </a:xfrm>
            <a:custGeom>
              <a:avLst/>
              <a:gdLst/>
              <a:ahLst/>
              <a:cxnLst/>
              <a:rect l="l" t="t" r="r" b="b"/>
              <a:pathLst>
                <a:path w="10509" h="3743" extrusionOk="0">
                  <a:moveTo>
                    <a:pt x="10508" y="0"/>
                  </a:moveTo>
                  <a:lnTo>
                    <a:pt x="10508" y="0"/>
                  </a:lnTo>
                  <a:cubicBezTo>
                    <a:pt x="10507" y="0"/>
                    <a:pt x="1556" y="2654"/>
                    <a:pt x="0" y="3742"/>
                  </a:cubicBezTo>
                  <a:lnTo>
                    <a:pt x="10508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43575" y="1794325"/>
              <a:ext cx="221000" cy="105150"/>
            </a:xfrm>
            <a:custGeom>
              <a:avLst/>
              <a:gdLst/>
              <a:ahLst/>
              <a:cxnLst/>
              <a:rect l="l" t="t" r="r" b="b"/>
              <a:pathLst>
                <a:path w="8840" h="4206" extrusionOk="0">
                  <a:moveTo>
                    <a:pt x="8839" y="1"/>
                  </a:moveTo>
                  <a:lnTo>
                    <a:pt x="0" y="4205"/>
                  </a:lnTo>
                  <a:cubicBezTo>
                    <a:pt x="1202" y="4145"/>
                    <a:pt x="8838" y="1"/>
                    <a:pt x="883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069025" y="1794325"/>
              <a:ext cx="58500" cy="245075"/>
            </a:xfrm>
            <a:custGeom>
              <a:avLst/>
              <a:gdLst/>
              <a:ahLst/>
              <a:cxnLst/>
              <a:rect l="l" t="t" r="r" b="b"/>
              <a:pathLst>
                <a:path w="2340" h="9803" extrusionOk="0">
                  <a:moveTo>
                    <a:pt x="1" y="1"/>
                  </a:moveTo>
                  <a:cubicBezTo>
                    <a:pt x="1" y="4"/>
                    <a:pt x="2122" y="9617"/>
                    <a:pt x="2339" y="98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48750" y="1886650"/>
              <a:ext cx="168225" cy="119825"/>
            </a:xfrm>
            <a:custGeom>
              <a:avLst/>
              <a:gdLst/>
              <a:ahLst/>
              <a:cxnLst/>
              <a:rect l="l" t="t" r="r" b="b"/>
              <a:pathLst>
                <a:path w="6729" h="4793" extrusionOk="0">
                  <a:moveTo>
                    <a:pt x="6728" y="1"/>
                  </a:moveTo>
                  <a:cubicBezTo>
                    <a:pt x="6727" y="2"/>
                    <a:pt x="925" y="3901"/>
                    <a:pt x="0" y="4793"/>
                  </a:cubicBezTo>
                  <a:lnTo>
                    <a:pt x="6728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023750" y="1895350"/>
              <a:ext cx="17025" cy="211750"/>
            </a:xfrm>
            <a:custGeom>
              <a:avLst/>
              <a:gdLst/>
              <a:ahLst/>
              <a:cxnLst/>
              <a:rect l="l" t="t" r="r" b="b"/>
              <a:pathLst>
                <a:path w="681" h="8470" extrusionOk="0">
                  <a:moveTo>
                    <a:pt x="0" y="1"/>
                  </a:moveTo>
                  <a:lnTo>
                    <a:pt x="631" y="8470"/>
                  </a:lnTo>
                  <a:cubicBezTo>
                    <a:pt x="680" y="6512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466725" y="2154950"/>
              <a:ext cx="279325" cy="420325"/>
            </a:xfrm>
            <a:custGeom>
              <a:avLst/>
              <a:gdLst/>
              <a:ahLst/>
              <a:cxnLst/>
              <a:rect l="l" t="t" r="r" b="b"/>
              <a:pathLst>
                <a:path w="11173" h="16813" extrusionOk="0">
                  <a:moveTo>
                    <a:pt x="11173" y="0"/>
                  </a:moveTo>
                  <a:cubicBezTo>
                    <a:pt x="11172" y="1"/>
                    <a:pt x="7180" y="5320"/>
                    <a:pt x="5538" y="6685"/>
                  </a:cubicBezTo>
                  <a:cubicBezTo>
                    <a:pt x="3895" y="8050"/>
                    <a:pt x="1" y="14120"/>
                    <a:pt x="1480" y="16813"/>
                  </a:cubicBezTo>
                  <a:cubicBezTo>
                    <a:pt x="1480" y="16813"/>
                    <a:pt x="8953" y="13206"/>
                    <a:pt x="1117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264800" y="1781400"/>
              <a:ext cx="186250" cy="482275"/>
            </a:xfrm>
            <a:custGeom>
              <a:avLst/>
              <a:gdLst/>
              <a:ahLst/>
              <a:cxnLst/>
              <a:rect l="l" t="t" r="r" b="b"/>
              <a:pathLst>
                <a:path w="7450" h="19291" extrusionOk="0">
                  <a:moveTo>
                    <a:pt x="4629" y="1"/>
                  </a:moveTo>
                  <a:lnTo>
                    <a:pt x="4629" y="1"/>
                  </a:lnTo>
                  <a:cubicBezTo>
                    <a:pt x="4629" y="2"/>
                    <a:pt x="3085" y="6474"/>
                    <a:pt x="2116" y="8377"/>
                  </a:cubicBezTo>
                  <a:cubicBezTo>
                    <a:pt x="1154" y="10286"/>
                    <a:pt x="1" y="17406"/>
                    <a:pt x="2432" y="19288"/>
                  </a:cubicBezTo>
                  <a:cubicBezTo>
                    <a:pt x="2431" y="19289"/>
                    <a:pt x="2431" y="19290"/>
                    <a:pt x="2431" y="19290"/>
                  </a:cubicBezTo>
                  <a:cubicBezTo>
                    <a:pt x="2445" y="19290"/>
                    <a:pt x="7450" y="13361"/>
                    <a:pt x="462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410975" y="2017325"/>
              <a:ext cx="246550" cy="456375"/>
            </a:xfrm>
            <a:custGeom>
              <a:avLst/>
              <a:gdLst/>
              <a:ahLst/>
              <a:cxnLst/>
              <a:rect l="l" t="t" r="r" b="b"/>
              <a:pathLst>
                <a:path w="9862" h="18255" extrusionOk="0">
                  <a:moveTo>
                    <a:pt x="9862" y="1"/>
                  </a:moveTo>
                  <a:cubicBezTo>
                    <a:pt x="9859" y="4"/>
                    <a:pt x="1" y="9950"/>
                    <a:pt x="1121" y="18255"/>
                  </a:cubicBezTo>
                  <a:lnTo>
                    <a:pt x="1121" y="18255"/>
                  </a:lnTo>
                  <a:cubicBezTo>
                    <a:pt x="1121" y="18255"/>
                    <a:pt x="7882" y="10808"/>
                    <a:pt x="8692" y="4679"/>
                  </a:cubicBezTo>
                  <a:cubicBezTo>
                    <a:pt x="8692" y="4679"/>
                    <a:pt x="9040" y="860"/>
                    <a:pt x="986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339200" y="1904325"/>
              <a:ext cx="229000" cy="470250"/>
            </a:xfrm>
            <a:custGeom>
              <a:avLst/>
              <a:gdLst/>
              <a:ahLst/>
              <a:cxnLst/>
              <a:rect l="l" t="t" r="r" b="b"/>
              <a:pathLst>
                <a:path w="9160" h="18810" extrusionOk="0">
                  <a:moveTo>
                    <a:pt x="9159" y="1"/>
                  </a:moveTo>
                  <a:cubicBezTo>
                    <a:pt x="9155" y="1"/>
                    <a:pt x="0" y="10598"/>
                    <a:pt x="1680" y="18809"/>
                  </a:cubicBezTo>
                  <a:cubicBezTo>
                    <a:pt x="1680" y="18809"/>
                    <a:pt x="7919" y="10917"/>
                    <a:pt x="8311" y="4749"/>
                  </a:cubicBezTo>
                  <a:cubicBezTo>
                    <a:pt x="8311" y="4749"/>
                    <a:pt x="8398" y="915"/>
                    <a:pt x="9159" y="1"/>
                  </a:cubicBezTo>
                  <a:cubicBezTo>
                    <a:pt x="9159" y="1"/>
                    <a:pt x="9159" y="1"/>
                    <a:pt x="915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173825" y="1719950"/>
              <a:ext cx="151925" cy="414750"/>
            </a:xfrm>
            <a:custGeom>
              <a:avLst/>
              <a:gdLst/>
              <a:ahLst/>
              <a:cxnLst/>
              <a:rect l="l" t="t" r="r" b="b"/>
              <a:pathLst>
                <a:path w="6077" h="16590" extrusionOk="0">
                  <a:moveTo>
                    <a:pt x="3765" y="1"/>
                  </a:moveTo>
                  <a:cubicBezTo>
                    <a:pt x="3764" y="1"/>
                    <a:pt x="1" y="9693"/>
                    <a:pt x="2731" y="16590"/>
                  </a:cubicBezTo>
                  <a:cubicBezTo>
                    <a:pt x="2731" y="16590"/>
                    <a:pt x="6076" y="10520"/>
                    <a:pt x="376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066825" y="1663925"/>
              <a:ext cx="154900" cy="356975"/>
            </a:xfrm>
            <a:custGeom>
              <a:avLst/>
              <a:gdLst/>
              <a:ahLst/>
              <a:cxnLst/>
              <a:rect l="l" t="t" r="r" b="b"/>
              <a:pathLst>
                <a:path w="6196" h="14279" extrusionOk="0">
                  <a:moveTo>
                    <a:pt x="2606" y="1"/>
                  </a:moveTo>
                  <a:lnTo>
                    <a:pt x="2606" y="1"/>
                  </a:lnTo>
                  <a:cubicBezTo>
                    <a:pt x="2605" y="1"/>
                    <a:pt x="0" y="3613"/>
                    <a:pt x="3949" y="14278"/>
                  </a:cubicBezTo>
                  <a:cubicBezTo>
                    <a:pt x="3949" y="14278"/>
                    <a:pt x="6195" y="7811"/>
                    <a:pt x="2606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026025" y="2542950"/>
              <a:ext cx="477300" cy="130275"/>
            </a:xfrm>
            <a:custGeom>
              <a:avLst/>
              <a:gdLst/>
              <a:ahLst/>
              <a:cxnLst/>
              <a:rect l="l" t="t" r="r" b="b"/>
              <a:pathLst>
                <a:path w="19092" h="5211" extrusionOk="0">
                  <a:moveTo>
                    <a:pt x="15293" y="1"/>
                  </a:moveTo>
                  <a:cubicBezTo>
                    <a:pt x="12562" y="1"/>
                    <a:pt x="9346" y="903"/>
                    <a:pt x="8192" y="1592"/>
                  </a:cubicBezTo>
                  <a:cubicBezTo>
                    <a:pt x="6353" y="2680"/>
                    <a:pt x="0" y="4659"/>
                    <a:pt x="0" y="4659"/>
                  </a:cubicBezTo>
                  <a:cubicBezTo>
                    <a:pt x="2200" y="5048"/>
                    <a:pt x="4196" y="5211"/>
                    <a:pt x="5997" y="5211"/>
                  </a:cubicBezTo>
                  <a:cubicBezTo>
                    <a:pt x="14994" y="5211"/>
                    <a:pt x="19092" y="1162"/>
                    <a:pt x="19092" y="1162"/>
                  </a:cubicBezTo>
                  <a:cubicBezTo>
                    <a:pt x="18337" y="312"/>
                    <a:pt x="16899" y="1"/>
                    <a:pt x="1529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844350" y="2189350"/>
              <a:ext cx="481400" cy="104525"/>
            </a:xfrm>
            <a:custGeom>
              <a:avLst/>
              <a:gdLst/>
              <a:ahLst/>
              <a:cxnLst/>
              <a:rect l="l" t="t" r="r" b="b"/>
              <a:pathLst>
                <a:path w="19256" h="4181" extrusionOk="0">
                  <a:moveTo>
                    <a:pt x="10558" y="1"/>
                  </a:moveTo>
                  <a:cubicBezTo>
                    <a:pt x="9800" y="1"/>
                    <a:pt x="9161" y="55"/>
                    <a:pt x="8736" y="153"/>
                  </a:cubicBezTo>
                  <a:cubicBezTo>
                    <a:pt x="6941" y="571"/>
                    <a:pt x="1726" y="599"/>
                    <a:pt x="342" y="599"/>
                  </a:cubicBezTo>
                  <a:cubicBezTo>
                    <a:pt x="124" y="599"/>
                    <a:pt x="1" y="599"/>
                    <a:pt x="1" y="599"/>
                  </a:cubicBezTo>
                  <a:lnTo>
                    <a:pt x="1" y="599"/>
                  </a:lnTo>
                  <a:cubicBezTo>
                    <a:pt x="5361" y="3410"/>
                    <a:pt x="9808" y="4181"/>
                    <a:pt x="13073" y="4181"/>
                  </a:cubicBezTo>
                  <a:cubicBezTo>
                    <a:pt x="17034" y="4181"/>
                    <a:pt x="19255" y="3046"/>
                    <a:pt x="19255" y="3046"/>
                  </a:cubicBezTo>
                  <a:cubicBezTo>
                    <a:pt x="18264" y="818"/>
                    <a:pt x="13508" y="1"/>
                    <a:pt x="10558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939825" y="2436050"/>
              <a:ext cx="503275" cy="103425"/>
            </a:xfrm>
            <a:custGeom>
              <a:avLst/>
              <a:gdLst/>
              <a:ahLst/>
              <a:cxnLst/>
              <a:rect l="l" t="t" r="r" b="b"/>
              <a:pathLst>
                <a:path w="20131" h="4137" extrusionOk="0">
                  <a:moveTo>
                    <a:pt x="14015" y="1"/>
                  </a:moveTo>
                  <a:cubicBezTo>
                    <a:pt x="7255" y="1"/>
                    <a:pt x="0" y="3409"/>
                    <a:pt x="0" y="3409"/>
                  </a:cubicBezTo>
                  <a:cubicBezTo>
                    <a:pt x="223" y="3309"/>
                    <a:pt x="555" y="3269"/>
                    <a:pt x="943" y="3269"/>
                  </a:cubicBezTo>
                  <a:cubicBezTo>
                    <a:pt x="2452" y="3269"/>
                    <a:pt x="4803" y="3872"/>
                    <a:pt x="4803" y="3872"/>
                  </a:cubicBezTo>
                  <a:cubicBezTo>
                    <a:pt x="5667" y="4057"/>
                    <a:pt x="6598" y="4136"/>
                    <a:pt x="7558" y="4136"/>
                  </a:cubicBezTo>
                  <a:cubicBezTo>
                    <a:pt x="13312" y="4136"/>
                    <a:pt x="20130" y="1288"/>
                    <a:pt x="20130" y="1288"/>
                  </a:cubicBezTo>
                  <a:cubicBezTo>
                    <a:pt x="18316" y="354"/>
                    <a:pt x="16191" y="1"/>
                    <a:pt x="1401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885700" y="2326025"/>
              <a:ext cx="505725" cy="94500"/>
            </a:xfrm>
            <a:custGeom>
              <a:avLst/>
              <a:gdLst/>
              <a:ahLst/>
              <a:cxnLst/>
              <a:rect l="l" t="t" r="r" b="b"/>
              <a:pathLst>
                <a:path w="20229" h="3780" extrusionOk="0">
                  <a:moveTo>
                    <a:pt x="12718" y="0"/>
                  </a:moveTo>
                  <a:cubicBezTo>
                    <a:pt x="6411" y="0"/>
                    <a:pt x="0" y="2496"/>
                    <a:pt x="0" y="2496"/>
                  </a:cubicBezTo>
                  <a:cubicBezTo>
                    <a:pt x="164" y="2436"/>
                    <a:pt x="382" y="2410"/>
                    <a:pt x="635" y="2410"/>
                  </a:cubicBezTo>
                  <a:cubicBezTo>
                    <a:pt x="2106" y="2410"/>
                    <a:pt x="4760" y="3285"/>
                    <a:pt x="4760" y="3285"/>
                  </a:cubicBezTo>
                  <a:cubicBezTo>
                    <a:pt x="5998" y="3639"/>
                    <a:pt x="7391" y="3780"/>
                    <a:pt x="8821" y="3780"/>
                  </a:cubicBezTo>
                  <a:cubicBezTo>
                    <a:pt x="14258" y="3780"/>
                    <a:pt x="20228" y="1751"/>
                    <a:pt x="20228" y="1751"/>
                  </a:cubicBezTo>
                  <a:cubicBezTo>
                    <a:pt x="18081" y="455"/>
                    <a:pt x="15409" y="0"/>
                    <a:pt x="1271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47225" y="2017925"/>
              <a:ext cx="399375" cy="116850"/>
            </a:xfrm>
            <a:custGeom>
              <a:avLst/>
              <a:gdLst/>
              <a:ahLst/>
              <a:cxnLst/>
              <a:rect l="l" t="t" r="r" b="b"/>
              <a:pathLst>
                <a:path w="15975" h="4674" extrusionOk="0">
                  <a:moveTo>
                    <a:pt x="363" y="0"/>
                  </a:moveTo>
                  <a:cubicBezTo>
                    <a:pt x="128" y="0"/>
                    <a:pt x="0" y="4"/>
                    <a:pt x="0" y="4"/>
                  </a:cubicBezTo>
                  <a:cubicBezTo>
                    <a:pt x="6559" y="4096"/>
                    <a:pt x="11933" y="4673"/>
                    <a:pt x="14443" y="4673"/>
                  </a:cubicBezTo>
                  <a:cubicBezTo>
                    <a:pt x="15430" y="4673"/>
                    <a:pt x="15975" y="4584"/>
                    <a:pt x="15975" y="4584"/>
                  </a:cubicBezTo>
                  <a:cubicBezTo>
                    <a:pt x="11013" y="241"/>
                    <a:pt x="2246" y="0"/>
                    <a:pt x="36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847625" y="1865725"/>
              <a:ext cx="325000" cy="153275"/>
            </a:xfrm>
            <a:custGeom>
              <a:avLst/>
              <a:gdLst/>
              <a:ahLst/>
              <a:cxnLst/>
              <a:rect l="l" t="t" r="r" b="b"/>
              <a:pathLst>
                <a:path w="13000" h="6131" extrusionOk="0">
                  <a:moveTo>
                    <a:pt x="840" y="0"/>
                  </a:moveTo>
                  <a:cubicBezTo>
                    <a:pt x="279" y="0"/>
                    <a:pt x="0" y="82"/>
                    <a:pt x="0" y="82"/>
                  </a:cubicBezTo>
                  <a:cubicBezTo>
                    <a:pt x="6152" y="6081"/>
                    <a:pt x="13000" y="6130"/>
                    <a:pt x="13000" y="6130"/>
                  </a:cubicBezTo>
                  <a:cubicBezTo>
                    <a:pt x="6507" y="694"/>
                    <a:pt x="2475" y="0"/>
                    <a:pt x="84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149225" y="1999800"/>
              <a:ext cx="463575" cy="777675"/>
            </a:xfrm>
            <a:custGeom>
              <a:avLst/>
              <a:gdLst/>
              <a:ahLst/>
              <a:cxnLst/>
              <a:rect l="l" t="t" r="r" b="b"/>
              <a:pathLst>
                <a:path w="18543" h="31107" extrusionOk="0">
                  <a:moveTo>
                    <a:pt x="506" y="0"/>
                  </a:moveTo>
                  <a:lnTo>
                    <a:pt x="0" y="234"/>
                  </a:lnTo>
                  <a:cubicBezTo>
                    <a:pt x="3590" y="3106"/>
                    <a:pt x="17585" y="31107"/>
                    <a:pt x="17585" y="31107"/>
                  </a:cubicBezTo>
                  <a:lnTo>
                    <a:pt x="18542" y="30671"/>
                  </a:lnTo>
                  <a:cubicBezTo>
                    <a:pt x="12064" y="17802"/>
                    <a:pt x="506" y="0"/>
                    <a:pt x="50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162825" y="2010125"/>
              <a:ext cx="431750" cy="750225"/>
            </a:xfrm>
            <a:custGeom>
              <a:avLst/>
              <a:gdLst/>
              <a:ahLst/>
              <a:cxnLst/>
              <a:rect l="l" t="t" r="r" b="b"/>
              <a:pathLst>
                <a:path w="17270" h="30009" extrusionOk="0">
                  <a:moveTo>
                    <a:pt x="0" y="1"/>
                  </a:moveTo>
                  <a:lnTo>
                    <a:pt x="17269" y="30008"/>
                  </a:lnTo>
                  <a:cubicBezTo>
                    <a:pt x="4701" y="551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498150" y="2254350"/>
              <a:ext cx="198675" cy="306250"/>
            </a:xfrm>
            <a:custGeom>
              <a:avLst/>
              <a:gdLst/>
              <a:ahLst/>
              <a:cxnLst/>
              <a:rect l="l" t="t" r="r" b="b"/>
              <a:pathLst>
                <a:path w="7947" h="12250" extrusionOk="0">
                  <a:moveTo>
                    <a:pt x="7947" y="0"/>
                  </a:moveTo>
                  <a:lnTo>
                    <a:pt x="0" y="12249"/>
                  </a:lnTo>
                  <a:cubicBezTo>
                    <a:pt x="0" y="12249"/>
                    <a:pt x="6788" y="3965"/>
                    <a:pt x="794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124600" y="2565450"/>
              <a:ext cx="363100" cy="83525"/>
            </a:xfrm>
            <a:custGeom>
              <a:avLst/>
              <a:gdLst/>
              <a:ahLst/>
              <a:cxnLst/>
              <a:rect l="l" t="t" r="r" b="b"/>
              <a:pathLst>
                <a:path w="14524" h="3341" extrusionOk="0">
                  <a:moveTo>
                    <a:pt x="14523" y="1"/>
                  </a:moveTo>
                  <a:lnTo>
                    <a:pt x="1" y="3161"/>
                  </a:lnTo>
                  <a:cubicBezTo>
                    <a:pt x="355" y="3286"/>
                    <a:pt x="816" y="3341"/>
                    <a:pt x="1356" y="3341"/>
                  </a:cubicBezTo>
                  <a:cubicBezTo>
                    <a:pt x="5559" y="3341"/>
                    <a:pt x="14523" y="1"/>
                    <a:pt x="1452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441025" y="2102875"/>
              <a:ext cx="168375" cy="351375"/>
            </a:xfrm>
            <a:custGeom>
              <a:avLst/>
              <a:gdLst/>
              <a:ahLst/>
              <a:cxnLst/>
              <a:rect l="l" t="t" r="r" b="b"/>
              <a:pathLst>
                <a:path w="6735" h="14055" extrusionOk="0">
                  <a:moveTo>
                    <a:pt x="6734" y="0"/>
                  </a:moveTo>
                  <a:lnTo>
                    <a:pt x="6734" y="0"/>
                  </a:lnTo>
                  <a:cubicBezTo>
                    <a:pt x="5489" y="1779"/>
                    <a:pt x="1" y="14055"/>
                    <a:pt x="1" y="14055"/>
                  </a:cubicBezTo>
                  <a:lnTo>
                    <a:pt x="6734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046425" y="2465075"/>
              <a:ext cx="381300" cy="37600"/>
            </a:xfrm>
            <a:custGeom>
              <a:avLst/>
              <a:gdLst/>
              <a:ahLst/>
              <a:cxnLst/>
              <a:rect l="l" t="t" r="r" b="b"/>
              <a:pathLst>
                <a:path w="15252" h="1504" extrusionOk="0">
                  <a:moveTo>
                    <a:pt x="14928" y="1"/>
                  </a:moveTo>
                  <a:cubicBezTo>
                    <a:pt x="13121" y="1"/>
                    <a:pt x="4211" y="75"/>
                    <a:pt x="0" y="1503"/>
                  </a:cubicBezTo>
                  <a:lnTo>
                    <a:pt x="15252" y="2"/>
                  </a:lnTo>
                  <a:cubicBezTo>
                    <a:pt x="15252" y="2"/>
                    <a:pt x="15138" y="1"/>
                    <a:pt x="14928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965925" y="2365700"/>
              <a:ext cx="408375" cy="16750"/>
            </a:xfrm>
            <a:custGeom>
              <a:avLst/>
              <a:gdLst/>
              <a:ahLst/>
              <a:cxnLst/>
              <a:rect l="l" t="t" r="r" b="b"/>
              <a:pathLst>
                <a:path w="16335" h="670" extrusionOk="0">
                  <a:moveTo>
                    <a:pt x="16334" y="1"/>
                  </a:moveTo>
                  <a:cubicBezTo>
                    <a:pt x="16334" y="1"/>
                    <a:pt x="16334" y="1"/>
                    <a:pt x="16333" y="1"/>
                  </a:cubicBezTo>
                  <a:lnTo>
                    <a:pt x="16333" y="1"/>
                  </a:lnTo>
                  <a:lnTo>
                    <a:pt x="16334" y="1"/>
                  </a:lnTo>
                  <a:cubicBezTo>
                    <a:pt x="16334" y="1"/>
                    <a:pt x="16334" y="1"/>
                    <a:pt x="16334" y="1"/>
                  </a:cubicBezTo>
                  <a:close/>
                  <a:moveTo>
                    <a:pt x="16333" y="1"/>
                  </a:moveTo>
                  <a:lnTo>
                    <a:pt x="0" y="273"/>
                  </a:lnTo>
                  <a:cubicBezTo>
                    <a:pt x="1116" y="565"/>
                    <a:pt x="2908" y="670"/>
                    <a:pt x="4904" y="670"/>
                  </a:cubicBezTo>
                  <a:cubicBezTo>
                    <a:pt x="9928" y="670"/>
                    <a:pt x="16247" y="6"/>
                    <a:pt x="1633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383375" y="1998975"/>
              <a:ext cx="139675" cy="357775"/>
            </a:xfrm>
            <a:custGeom>
              <a:avLst/>
              <a:gdLst/>
              <a:ahLst/>
              <a:cxnLst/>
              <a:rect l="l" t="t" r="r" b="b"/>
              <a:pathLst>
                <a:path w="5587" h="14311" extrusionOk="0">
                  <a:moveTo>
                    <a:pt x="5586" y="1"/>
                  </a:moveTo>
                  <a:lnTo>
                    <a:pt x="5586" y="1"/>
                  </a:lnTo>
                  <a:cubicBezTo>
                    <a:pt x="4423" y="1627"/>
                    <a:pt x="0" y="14311"/>
                    <a:pt x="0" y="14311"/>
                  </a:cubicBezTo>
                  <a:lnTo>
                    <a:pt x="0" y="14311"/>
                  </a:lnTo>
                  <a:lnTo>
                    <a:pt x="5586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927975" y="2221975"/>
              <a:ext cx="384175" cy="30225"/>
            </a:xfrm>
            <a:custGeom>
              <a:avLst/>
              <a:gdLst/>
              <a:ahLst/>
              <a:cxnLst/>
              <a:rect l="l" t="t" r="r" b="b"/>
              <a:pathLst>
                <a:path w="15367" h="1209" extrusionOk="0">
                  <a:moveTo>
                    <a:pt x="1" y="1"/>
                  </a:moveTo>
                  <a:cubicBezTo>
                    <a:pt x="2443" y="1208"/>
                    <a:pt x="15366" y="1208"/>
                    <a:pt x="15366" y="12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315375" y="1869650"/>
              <a:ext cx="71550" cy="374800"/>
            </a:xfrm>
            <a:custGeom>
              <a:avLst/>
              <a:gdLst/>
              <a:ahLst/>
              <a:cxnLst/>
              <a:rect l="l" t="t" r="r" b="b"/>
              <a:pathLst>
                <a:path w="2862" h="14992" extrusionOk="0">
                  <a:moveTo>
                    <a:pt x="2617" y="1"/>
                  </a:moveTo>
                  <a:lnTo>
                    <a:pt x="1" y="14991"/>
                  </a:lnTo>
                  <a:cubicBezTo>
                    <a:pt x="1" y="14991"/>
                    <a:pt x="2862" y="2579"/>
                    <a:pt x="261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241825" y="1789025"/>
              <a:ext cx="23550" cy="332900"/>
            </a:xfrm>
            <a:custGeom>
              <a:avLst/>
              <a:gdLst/>
              <a:ahLst/>
              <a:cxnLst/>
              <a:rect l="l" t="t" r="r" b="b"/>
              <a:pathLst>
                <a:path w="942" h="13316" extrusionOk="0">
                  <a:moveTo>
                    <a:pt x="941" y="1"/>
                  </a:moveTo>
                  <a:cubicBezTo>
                    <a:pt x="207" y="1469"/>
                    <a:pt x="0" y="13316"/>
                    <a:pt x="0" y="13316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908550" y="2032200"/>
              <a:ext cx="330175" cy="95025"/>
            </a:xfrm>
            <a:custGeom>
              <a:avLst/>
              <a:gdLst/>
              <a:ahLst/>
              <a:cxnLst/>
              <a:rect l="l" t="t" r="r" b="b"/>
              <a:pathLst>
                <a:path w="13207" h="3801" extrusionOk="0">
                  <a:moveTo>
                    <a:pt x="30" y="1"/>
                  </a:moveTo>
                  <a:cubicBezTo>
                    <a:pt x="16" y="1"/>
                    <a:pt x="6" y="2"/>
                    <a:pt x="0" y="4"/>
                  </a:cubicBezTo>
                  <a:lnTo>
                    <a:pt x="13206" y="3801"/>
                  </a:lnTo>
                  <a:cubicBezTo>
                    <a:pt x="13206" y="3801"/>
                    <a:pt x="803" y="1"/>
                    <a:pt x="3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6134800" y="1723350"/>
              <a:ext cx="29275" cy="280150"/>
            </a:xfrm>
            <a:custGeom>
              <a:avLst/>
              <a:gdLst/>
              <a:ahLst/>
              <a:cxnLst/>
              <a:rect l="l" t="t" r="r" b="b"/>
              <a:pathLst>
                <a:path w="1171" h="11206" extrusionOk="0">
                  <a:moveTo>
                    <a:pt x="1" y="0"/>
                  </a:moveTo>
                  <a:lnTo>
                    <a:pt x="1170" y="11205"/>
                  </a:lnTo>
                  <a:cubicBezTo>
                    <a:pt x="1170" y="11205"/>
                    <a:pt x="436" y="1697"/>
                    <a:pt x="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887050" y="1882300"/>
              <a:ext cx="262200" cy="123375"/>
            </a:xfrm>
            <a:custGeom>
              <a:avLst/>
              <a:gdLst/>
              <a:ahLst/>
              <a:cxnLst/>
              <a:rect l="l" t="t" r="r" b="b"/>
              <a:pathLst>
                <a:path w="10488" h="4935" extrusionOk="0">
                  <a:moveTo>
                    <a:pt x="1" y="1"/>
                  </a:moveTo>
                  <a:cubicBezTo>
                    <a:pt x="2301" y="1366"/>
                    <a:pt x="10487" y="4934"/>
                    <a:pt x="10487" y="49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032200" y="3679000"/>
              <a:ext cx="697300" cy="621050"/>
            </a:xfrm>
            <a:custGeom>
              <a:avLst/>
              <a:gdLst/>
              <a:ahLst/>
              <a:cxnLst/>
              <a:rect l="l" t="t" r="r" b="b"/>
              <a:pathLst>
                <a:path w="27892" h="24842" extrusionOk="0">
                  <a:moveTo>
                    <a:pt x="23757" y="1"/>
                  </a:moveTo>
                  <a:cubicBezTo>
                    <a:pt x="20634" y="1"/>
                    <a:pt x="20581" y="4789"/>
                    <a:pt x="19412" y="5493"/>
                  </a:cubicBezTo>
                  <a:cubicBezTo>
                    <a:pt x="19197" y="5623"/>
                    <a:pt x="19009" y="5682"/>
                    <a:pt x="18848" y="5682"/>
                  </a:cubicBezTo>
                  <a:cubicBezTo>
                    <a:pt x="18099" y="5682"/>
                    <a:pt x="17916" y="4390"/>
                    <a:pt x="18091" y="2747"/>
                  </a:cubicBezTo>
                  <a:cubicBezTo>
                    <a:pt x="18232" y="1381"/>
                    <a:pt x="17862" y="505"/>
                    <a:pt x="17097" y="505"/>
                  </a:cubicBezTo>
                  <a:cubicBezTo>
                    <a:pt x="16744" y="505"/>
                    <a:pt x="16306" y="692"/>
                    <a:pt x="15795" y="1104"/>
                  </a:cubicBezTo>
                  <a:cubicBezTo>
                    <a:pt x="14180" y="2404"/>
                    <a:pt x="15817" y="5956"/>
                    <a:pt x="14778" y="6619"/>
                  </a:cubicBezTo>
                  <a:cubicBezTo>
                    <a:pt x="14612" y="6725"/>
                    <a:pt x="14454" y="6777"/>
                    <a:pt x="14306" y="6777"/>
                  </a:cubicBezTo>
                  <a:cubicBezTo>
                    <a:pt x="13532" y="6777"/>
                    <a:pt x="13022" y="5368"/>
                    <a:pt x="12967" y="2872"/>
                  </a:cubicBezTo>
                  <a:cubicBezTo>
                    <a:pt x="12927" y="1165"/>
                    <a:pt x="12200" y="236"/>
                    <a:pt x="11305" y="236"/>
                  </a:cubicBezTo>
                  <a:cubicBezTo>
                    <a:pt x="10641" y="236"/>
                    <a:pt x="9884" y="748"/>
                    <a:pt x="9247" y="1833"/>
                  </a:cubicBezTo>
                  <a:cubicBezTo>
                    <a:pt x="7756" y="4378"/>
                    <a:pt x="10073" y="9426"/>
                    <a:pt x="9410" y="10253"/>
                  </a:cubicBezTo>
                  <a:cubicBezTo>
                    <a:pt x="9242" y="10463"/>
                    <a:pt x="9081" y="10560"/>
                    <a:pt x="8921" y="10560"/>
                  </a:cubicBezTo>
                  <a:cubicBezTo>
                    <a:pt x="8452" y="10560"/>
                    <a:pt x="7995" y="9730"/>
                    <a:pt x="7435" y="8485"/>
                  </a:cubicBezTo>
                  <a:cubicBezTo>
                    <a:pt x="6896" y="7294"/>
                    <a:pt x="6041" y="5010"/>
                    <a:pt x="4603" y="5010"/>
                  </a:cubicBezTo>
                  <a:cubicBezTo>
                    <a:pt x="4025" y="5010"/>
                    <a:pt x="3352" y="5379"/>
                    <a:pt x="2567" y="6337"/>
                  </a:cubicBezTo>
                  <a:cubicBezTo>
                    <a:pt x="0" y="9464"/>
                    <a:pt x="4857" y="18738"/>
                    <a:pt x="5483" y="19907"/>
                  </a:cubicBezTo>
                  <a:lnTo>
                    <a:pt x="5548" y="20027"/>
                  </a:lnTo>
                  <a:lnTo>
                    <a:pt x="10008" y="23263"/>
                  </a:lnTo>
                  <a:cubicBezTo>
                    <a:pt x="11432" y="24363"/>
                    <a:pt x="13243" y="24842"/>
                    <a:pt x="14832" y="24842"/>
                  </a:cubicBezTo>
                  <a:cubicBezTo>
                    <a:pt x="16126" y="24842"/>
                    <a:pt x="17272" y="24524"/>
                    <a:pt x="17938" y="23965"/>
                  </a:cubicBezTo>
                  <a:cubicBezTo>
                    <a:pt x="19418" y="22714"/>
                    <a:pt x="17808" y="21631"/>
                    <a:pt x="16638" y="20484"/>
                  </a:cubicBezTo>
                  <a:cubicBezTo>
                    <a:pt x="15690" y="19553"/>
                    <a:pt x="15987" y="18851"/>
                    <a:pt x="17383" y="18851"/>
                  </a:cubicBezTo>
                  <a:cubicBezTo>
                    <a:pt x="17708" y="18851"/>
                    <a:pt x="18094" y="18889"/>
                    <a:pt x="18537" y="18972"/>
                  </a:cubicBezTo>
                  <a:cubicBezTo>
                    <a:pt x="18975" y="19053"/>
                    <a:pt x="19465" y="19096"/>
                    <a:pt x="19975" y="19096"/>
                  </a:cubicBezTo>
                  <a:cubicBezTo>
                    <a:pt x="22187" y="19096"/>
                    <a:pt x="24761" y="18283"/>
                    <a:pt x="24982" y="16263"/>
                  </a:cubicBezTo>
                  <a:cubicBezTo>
                    <a:pt x="25260" y="13777"/>
                    <a:pt x="22785" y="14996"/>
                    <a:pt x="21436" y="13913"/>
                  </a:cubicBezTo>
                  <a:cubicBezTo>
                    <a:pt x="20255" y="12970"/>
                    <a:pt x="21563" y="12206"/>
                    <a:pt x="23156" y="12206"/>
                  </a:cubicBezTo>
                  <a:cubicBezTo>
                    <a:pt x="23382" y="12206"/>
                    <a:pt x="23614" y="12222"/>
                    <a:pt x="23845" y="12254"/>
                  </a:cubicBezTo>
                  <a:cubicBezTo>
                    <a:pt x="23995" y="12275"/>
                    <a:pt x="24147" y="12285"/>
                    <a:pt x="24299" y="12285"/>
                  </a:cubicBezTo>
                  <a:cubicBezTo>
                    <a:pt x="26044" y="12285"/>
                    <a:pt x="27892" y="10958"/>
                    <a:pt x="27827" y="9317"/>
                  </a:cubicBezTo>
                  <a:cubicBezTo>
                    <a:pt x="27800" y="8647"/>
                    <a:pt x="27416" y="8429"/>
                    <a:pt x="26876" y="8429"/>
                  </a:cubicBezTo>
                  <a:cubicBezTo>
                    <a:pt x="25979" y="8429"/>
                    <a:pt x="24654" y="9030"/>
                    <a:pt x="23829" y="9159"/>
                  </a:cubicBezTo>
                  <a:cubicBezTo>
                    <a:pt x="23772" y="9168"/>
                    <a:pt x="23717" y="9172"/>
                    <a:pt x="23665" y="9172"/>
                  </a:cubicBezTo>
                  <a:cubicBezTo>
                    <a:pt x="22507" y="9172"/>
                    <a:pt x="22488" y="7100"/>
                    <a:pt x="24580" y="5352"/>
                  </a:cubicBezTo>
                  <a:cubicBezTo>
                    <a:pt x="26766" y="3519"/>
                    <a:pt x="27707" y="462"/>
                    <a:pt x="24172" y="27"/>
                  </a:cubicBezTo>
                  <a:cubicBezTo>
                    <a:pt x="24028" y="9"/>
                    <a:pt x="23890" y="1"/>
                    <a:pt x="23757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794650" y="3689725"/>
              <a:ext cx="874075" cy="625125"/>
            </a:xfrm>
            <a:custGeom>
              <a:avLst/>
              <a:gdLst/>
              <a:ahLst/>
              <a:cxnLst/>
              <a:rect l="l" t="t" r="r" b="b"/>
              <a:pathLst>
                <a:path w="34963" h="25005" fill="none" extrusionOk="0">
                  <a:moveTo>
                    <a:pt x="0" y="20854"/>
                  </a:moveTo>
                  <a:cubicBezTo>
                    <a:pt x="0" y="20854"/>
                    <a:pt x="2203" y="25004"/>
                    <a:pt x="12559" y="20898"/>
                  </a:cubicBezTo>
                  <a:cubicBezTo>
                    <a:pt x="22915" y="16791"/>
                    <a:pt x="27011" y="10966"/>
                    <a:pt x="28604" y="7643"/>
                  </a:cubicBezTo>
                  <a:cubicBezTo>
                    <a:pt x="30198" y="4314"/>
                    <a:pt x="32629" y="316"/>
                    <a:pt x="34963" y="1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47475" y="3915850"/>
              <a:ext cx="277675" cy="60825"/>
            </a:xfrm>
            <a:custGeom>
              <a:avLst/>
              <a:gdLst/>
              <a:ahLst/>
              <a:cxnLst/>
              <a:rect l="l" t="t" r="r" b="b"/>
              <a:pathLst>
                <a:path w="11107" h="2433" fill="none" extrusionOk="0">
                  <a:moveTo>
                    <a:pt x="0" y="2432"/>
                  </a:moveTo>
                  <a:cubicBezTo>
                    <a:pt x="0" y="2432"/>
                    <a:pt x="1670" y="675"/>
                    <a:pt x="3889" y="665"/>
                  </a:cubicBezTo>
                  <a:cubicBezTo>
                    <a:pt x="6108" y="654"/>
                    <a:pt x="8523" y="1818"/>
                    <a:pt x="11107" y="1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420000" y="3698150"/>
              <a:ext cx="57825" cy="268050"/>
            </a:xfrm>
            <a:custGeom>
              <a:avLst/>
              <a:gdLst/>
              <a:ahLst/>
              <a:cxnLst/>
              <a:rect l="l" t="t" r="r" b="b"/>
              <a:pathLst>
                <a:path w="2313" h="10722" fill="none" extrusionOk="0">
                  <a:moveTo>
                    <a:pt x="816" y="1"/>
                  </a:moveTo>
                  <a:cubicBezTo>
                    <a:pt x="816" y="1"/>
                    <a:pt x="1" y="1785"/>
                    <a:pt x="534" y="3950"/>
                  </a:cubicBezTo>
                  <a:cubicBezTo>
                    <a:pt x="1072" y="6114"/>
                    <a:pt x="2312" y="8965"/>
                    <a:pt x="1306" y="10721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362075" y="4039200"/>
              <a:ext cx="283550" cy="102950"/>
            </a:xfrm>
            <a:custGeom>
              <a:avLst/>
              <a:gdLst/>
              <a:ahLst/>
              <a:cxnLst/>
              <a:rect l="l" t="t" r="r" b="b"/>
              <a:pathLst>
                <a:path w="11342" h="4118" fill="none" extrusionOk="0">
                  <a:moveTo>
                    <a:pt x="1" y="936"/>
                  </a:moveTo>
                  <a:cubicBezTo>
                    <a:pt x="1" y="936"/>
                    <a:pt x="2535" y="0"/>
                    <a:pt x="4330" y="1491"/>
                  </a:cubicBezTo>
                  <a:cubicBezTo>
                    <a:pt x="6130" y="2981"/>
                    <a:pt x="8964" y="4118"/>
                    <a:pt x="11341" y="3041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234250" y="4150275"/>
              <a:ext cx="246975" cy="139950"/>
            </a:xfrm>
            <a:custGeom>
              <a:avLst/>
              <a:gdLst/>
              <a:ahLst/>
              <a:cxnLst/>
              <a:rect l="l" t="t" r="r" b="b"/>
              <a:pathLst>
                <a:path w="9879" h="5598" fill="none" extrusionOk="0">
                  <a:moveTo>
                    <a:pt x="1" y="99"/>
                  </a:moveTo>
                  <a:cubicBezTo>
                    <a:pt x="1" y="99"/>
                    <a:pt x="3270" y="1"/>
                    <a:pt x="5097" y="2090"/>
                  </a:cubicBezTo>
                  <a:cubicBezTo>
                    <a:pt x="6925" y="4178"/>
                    <a:pt x="7833" y="5598"/>
                    <a:pt x="9878" y="5179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264450" y="3687700"/>
              <a:ext cx="115200" cy="393275"/>
            </a:xfrm>
            <a:custGeom>
              <a:avLst/>
              <a:gdLst/>
              <a:ahLst/>
              <a:cxnLst/>
              <a:rect l="l" t="t" r="r" b="b"/>
              <a:pathLst>
                <a:path w="4608" h="15731" fill="none" extrusionOk="0">
                  <a:moveTo>
                    <a:pt x="3177" y="15730"/>
                  </a:moveTo>
                  <a:cubicBezTo>
                    <a:pt x="3177" y="15730"/>
                    <a:pt x="4607" y="13353"/>
                    <a:pt x="2954" y="9415"/>
                  </a:cubicBezTo>
                  <a:cubicBezTo>
                    <a:pt x="1306" y="5477"/>
                    <a:pt x="0" y="2013"/>
                    <a:pt x="2056" y="0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105625" y="3805575"/>
              <a:ext cx="150550" cy="361325"/>
            </a:xfrm>
            <a:custGeom>
              <a:avLst/>
              <a:gdLst/>
              <a:ahLst/>
              <a:cxnLst/>
              <a:rect l="l" t="t" r="r" b="b"/>
              <a:pathLst>
                <a:path w="6022" h="14453" fill="none" extrusionOk="0">
                  <a:moveTo>
                    <a:pt x="1572" y="1"/>
                  </a:moveTo>
                  <a:cubicBezTo>
                    <a:pt x="1572" y="1"/>
                    <a:pt x="0" y="1904"/>
                    <a:pt x="1665" y="4831"/>
                  </a:cubicBezTo>
                  <a:cubicBezTo>
                    <a:pt x="3324" y="7752"/>
                    <a:pt x="6021" y="13147"/>
                    <a:pt x="4020" y="14453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240525" y="1885675"/>
              <a:ext cx="657200" cy="649525"/>
            </a:xfrm>
            <a:custGeom>
              <a:avLst/>
              <a:gdLst/>
              <a:ahLst/>
              <a:cxnLst/>
              <a:rect l="l" t="t" r="r" b="b"/>
              <a:pathLst>
                <a:path w="26288" h="25981" extrusionOk="0">
                  <a:moveTo>
                    <a:pt x="15897" y="0"/>
                  </a:moveTo>
                  <a:cubicBezTo>
                    <a:pt x="11900" y="0"/>
                    <a:pt x="5615" y="4049"/>
                    <a:pt x="4689" y="4658"/>
                  </a:cubicBezTo>
                  <a:lnTo>
                    <a:pt x="4575" y="4734"/>
                  </a:lnTo>
                  <a:lnTo>
                    <a:pt x="1757" y="9466"/>
                  </a:lnTo>
                  <a:cubicBezTo>
                    <a:pt x="1" y="12218"/>
                    <a:pt x="392" y="16064"/>
                    <a:pt x="1768" y="17423"/>
                  </a:cubicBezTo>
                  <a:cubicBezTo>
                    <a:pt x="2129" y="17781"/>
                    <a:pt x="2459" y="17928"/>
                    <a:pt x="2768" y="17928"/>
                  </a:cubicBezTo>
                  <a:cubicBezTo>
                    <a:pt x="3640" y="17928"/>
                    <a:pt x="4348" y="16758"/>
                    <a:pt x="5119" y="15819"/>
                  </a:cubicBezTo>
                  <a:cubicBezTo>
                    <a:pt x="5468" y="15392"/>
                    <a:pt x="5798" y="15183"/>
                    <a:pt x="6072" y="15183"/>
                  </a:cubicBezTo>
                  <a:cubicBezTo>
                    <a:pt x="6613" y="15183"/>
                    <a:pt x="6942" y="15998"/>
                    <a:pt x="6794" y="17576"/>
                  </a:cubicBezTo>
                  <a:cubicBezTo>
                    <a:pt x="6566" y="19947"/>
                    <a:pt x="7566" y="23706"/>
                    <a:pt x="10068" y="23754"/>
                  </a:cubicBezTo>
                  <a:cubicBezTo>
                    <a:pt x="10097" y="23755"/>
                    <a:pt x="10125" y="23755"/>
                    <a:pt x="10152" y="23755"/>
                  </a:cubicBezTo>
                  <a:cubicBezTo>
                    <a:pt x="12538" y="23755"/>
                    <a:pt x="11145" y="21437"/>
                    <a:pt x="12086" y="20012"/>
                  </a:cubicBezTo>
                  <a:cubicBezTo>
                    <a:pt x="12328" y="19648"/>
                    <a:pt x="12573" y="19492"/>
                    <a:pt x="12802" y="19492"/>
                  </a:cubicBezTo>
                  <a:cubicBezTo>
                    <a:pt x="13482" y="19492"/>
                    <a:pt x="14027" y="20861"/>
                    <a:pt x="13957" y="22264"/>
                  </a:cubicBezTo>
                  <a:cubicBezTo>
                    <a:pt x="13870" y="24039"/>
                    <a:pt x="15309" y="25980"/>
                    <a:pt x="16971" y="25980"/>
                  </a:cubicBezTo>
                  <a:cubicBezTo>
                    <a:pt x="17061" y="25980"/>
                    <a:pt x="17151" y="25974"/>
                    <a:pt x="17243" y="25963"/>
                  </a:cubicBezTo>
                  <a:cubicBezTo>
                    <a:pt x="19016" y="25734"/>
                    <a:pt x="17362" y="23265"/>
                    <a:pt x="17041" y="21970"/>
                  </a:cubicBezTo>
                  <a:cubicBezTo>
                    <a:pt x="16886" y="21332"/>
                    <a:pt x="17333" y="20931"/>
                    <a:pt x="18068" y="20931"/>
                  </a:cubicBezTo>
                  <a:cubicBezTo>
                    <a:pt x="18822" y="20931"/>
                    <a:pt x="19881" y="21353"/>
                    <a:pt x="20903" y="22373"/>
                  </a:cubicBezTo>
                  <a:cubicBezTo>
                    <a:pt x="21892" y="23362"/>
                    <a:pt x="23147" y="24024"/>
                    <a:pt x="24184" y="24024"/>
                  </a:cubicBezTo>
                  <a:cubicBezTo>
                    <a:pt x="25264" y="24024"/>
                    <a:pt x="26107" y="23306"/>
                    <a:pt x="26168" y="21492"/>
                  </a:cubicBezTo>
                  <a:cubicBezTo>
                    <a:pt x="26288" y="17935"/>
                    <a:pt x="21132" y="18386"/>
                    <a:pt x="20294" y="17238"/>
                  </a:cubicBezTo>
                  <a:cubicBezTo>
                    <a:pt x="19486" y="16129"/>
                    <a:pt x="20823" y="15676"/>
                    <a:pt x="22740" y="15676"/>
                  </a:cubicBezTo>
                  <a:cubicBezTo>
                    <a:pt x="22796" y="15676"/>
                    <a:pt x="22853" y="15677"/>
                    <a:pt x="22910" y="15677"/>
                  </a:cubicBezTo>
                  <a:cubicBezTo>
                    <a:pt x="22938" y="15678"/>
                    <a:pt x="22965" y="15678"/>
                    <a:pt x="22992" y="15678"/>
                  </a:cubicBezTo>
                  <a:cubicBezTo>
                    <a:pt x="24941" y="15678"/>
                    <a:pt x="25762" y="14716"/>
                    <a:pt x="24346" y="13246"/>
                  </a:cubicBezTo>
                  <a:cubicBezTo>
                    <a:pt x="23915" y="12797"/>
                    <a:pt x="23307" y="12659"/>
                    <a:pt x="22647" y="12659"/>
                  </a:cubicBezTo>
                  <a:cubicBezTo>
                    <a:pt x="21588" y="12659"/>
                    <a:pt x="20395" y="13015"/>
                    <a:pt x="19582" y="13015"/>
                  </a:cubicBezTo>
                  <a:cubicBezTo>
                    <a:pt x="19214" y="13015"/>
                    <a:pt x="18924" y="12942"/>
                    <a:pt x="18760" y="12729"/>
                  </a:cubicBezTo>
                  <a:cubicBezTo>
                    <a:pt x="18010" y="11756"/>
                    <a:pt x="19375" y="10918"/>
                    <a:pt x="22328" y="10586"/>
                  </a:cubicBezTo>
                  <a:cubicBezTo>
                    <a:pt x="25287" y="10249"/>
                    <a:pt x="25706" y="8052"/>
                    <a:pt x="23035" y="6790"/>
                  </a:cubicBezTo>
                  <a:cubicBezTo>
                    <a:pt x="22530" y="6552"/>
                    <a:pt x="21947" y="6458"/>
                    <a:pt x="21329" y="6458"/>
                  </a:cubicBezTo>
                  <a:cubicBezTo>
                    <a:pt x="19000" y="6458"/>
                    <a:pt x="16164" y="7791"/>
                    <a:pt x="15025" y="7791"/>
                  </a:cubicBezTo>
                  <a:cubicBezTo>
                    <a:pt x="14870" y="7791"/>
                    <a:pt x="14746" y="7766"/>
                    <a:pt x="14659" y="7709"/>
                  </a:cubicBezTo>
                  <a:cubicBezTo>
                    <a:pt x="13778" y="7122"/>
                    <a:pt x="14648" y="6480"/>
                    <a:pt x="16247" y="5577"/>
                  </a:cubicBezTo>
                  <a:cubicBezTo>
                    <a:pt x="17841" y="4679"/>
                    <a:pt x="21518" y="2966"/>
                    <a:pt x="17944" y="535"/>
                  </a:cubicBezTo>
                  <a:cubicBezTo>
                    <a:pt x="17391" y="159"/>
                    <a:pt x="16689" y="0"/>
                    <a:pt x="15897" y="0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191575" y="1631975"/>
              <a:ext cx="695825" cy="823925"/>
            </a:xfrm>
            <a:custGeom>
              <a:avLst/>
              <a:gdLst/>
              <a:ahLst/>
              <a:cxnLst/>
              <a:rect l="l" t="t" r="r" b="b"/>
              <a:pathLst>
                <a:path w="27833" h="32957" fill="none" extrusionOk="0">
                  <a:moveTo>
                    <a:pt x="3933" y="0"/>
                  </a:moveTo>
                  <a:cubicBezTo>
                    <a:pt x="3933" y="0"/>
                    <a:pt x="1" y="2562"/>
                    <a:pt x="5015" y="12516"/>
                  </a:cubicBezTo>
                  <a:cubicBezTo>
                    <a:pt x="10030" y="22464"/>
                    <a:pt x="16198" y="26021"/>
                    <a:pt x="19658" y="27305"/>
                  </a:cubicBezTo>
                  <a:cubicBezTo>
                    <a:pt x="23117" y="28594"/>
                    <a:pt x="27316" y="30655"/>
                    <a:pt x="27833" y="32956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81825" y="2261150"/>
              <a:ext cx="85425" cy="271150"/>
            </a:xfrm>
            <a:custGeom>
              <a:avLst/>
              <a:gdLst/>
              <a:ahLst/>
              <a:cxnLst/>
              <a:rect l="l" t="t" r="r" b="b"/>
              <a:pathLst>
                <a:path w="3417" h="10846" fill="none" extrusionOk="0">
                  <a:moveTo>
                    <a:pt x="1" y="0"/>
                  </a:moveTo>
                  <a:cubicBezTo>
                    <a:pt x="1" y="0"/>
                    <a:pt x="1904" y="1507"/>
                    <a:pt x="2111" y="3715"/>
                  </a:cubicBezTo>
                  <a:cubicBezTo>
                    <a:pt x="2318" y="5923"/>
                    <a:pt x="1377" y="8436"/>
                    <a:pt x="3417" y="10846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2700" y="2212875"/>
              <a:ext cx="266000" cy="73725"/>
            </a:xfrm>
            <a:custGeom>
              <a:avLst/>
              <a:gdLst/>
              <a:ahLst/>
              <a:cxnLst/>
              <a:rect l="l" t="t" r="r" b="b"/>
              <a:pathLst>
                <a:path w="10640" h="2949" fill="none" extrusionOk="0">
                  <a:moveTo>
                    <a:pt x="10640" y="653"/>
                  </a:moveTo>
                  <a:cubicBezTo>
                    <a:pt x="10640" y="653"/>
                    <a:pt x="8785" y="0"/>
                    <a:pt x="6680" y="729"/>
                  </a:cubicBezTo>
                  <a:cubicBezTo>
                    <a:pt x="4575" y="1458"/>
                    <a:pt x="1839" y="2948"/>
                    <a:pt x="1" y="2105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429400" y="2183775"/>
              <a:ext cx="88150" cy="287200"/>
            </a:xfrm>
            <a:custGeom>
              <a:avLst/>
              <a:gdLst/>
              <a:ahLst/>
              <a:cxnLst/>
              <a:rect l="l" t="t" r="r" b="b"/>
              <a:pathLst>
                <a:path w="3526" h="11488" fill="none" extrusionOk="0">
                  <a:moveTo>
                    <a:pt x="2372" y="0"/>
                  </a:moveTo>
                  <a:cubicBezTo>
                    <a:pt x="2372" y="0"/>
                    <a:pt x="3525" y="2443"/>
                    <a:pt x="2203" y="4368"/>
                  </a:cubicBezTo>
                  <a:cubicBezTo>
                    <a:pt x="882" y="6293"/>
                    <a:pt x="1" y="9214"/>
                    <a:pt x="1284" y="11488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68000" y="2064650"/>
              <a:ext cx="129075" cy="257300"/>
            </a:xfrm>
            <a:custGeom>
              <a:avLst/>
              <a:gdLst/>
              <a:ahLst/>
              <a:cxnLst/>
              <a:rect l="l" t="t" r="r" b="b"/>
              <a:pathLst>
                <a:path w="5163" h="10292" fill="none" extrusionOk="0">
                  <a:moveTo>
                    <a:pt x="4776" y="1"/>
                  </a:moveTo>
                  <a:cubicBezTo>
                    <a:pt x="4776" y="1"/>
                    <a:pt x="5162" y="3248"/>
                    <a:pt x="3247" y="5255"/>
                  </a:cubicBezTo>
                  <a:cubicBezTo>
                    <a:pt x="1333" y="7262"/>
                    <a:pt x="0" y="8290"/>
                    <a:pt x="599" y="10292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468700" y="2057725"/>
              <a:ext cx="389325" cy="139950"/>
            </a:xfrm>
            <a:custGeom>
              <a:avLst/>
              <a:gdLst/>
              <a:ahLst/>
              <a:cxnLst/>
              <a:rect l="l" t="t" r="r" b="b"/>
              <a:pathLst>
                <a:path w="15573" h="5598" fill="none" extrusionOk="0">
                  <a:moveTo>
                    <a:pt x="0" y="4390"/>
                  </a:moveTo>
                  <a:cubicBezTo>
                    <a:pt x="0" y="4390"/>
                    <a:pt x="2497" y="5597"/>
                    <a:pt x="6272" y="3601"/>
                  </a:cubicBezTo>
                  <a:cubicBezTo>
                    <a:pt x="10047" y="1605"/>
                    <a:pt x="13381" y="0"/>
                    <a:pt x="15573" y="1866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370800" y="1909650"/>
              <a:ext cx="354375" cy="175150"/>
            </a:xfrm>
            <a:custGeom>
              <a:avLst/>
              <a:gdLst/>
              <a:ahLst/>
              <a:cxnLst/>
              <a:rect l="l" t="t" r="r" b="b"/>
              <a:pathLst>
                <a:path w="14175" h="7006" fill="none" extrusionOk="0">
                  <a:moveTo>
                    <a:pt x="14175" y="1398"/>
                  </a:moveTo>
                  <a:cubicBezTo>
                    <a:pt x="14175" y="1398"/>
                    <a:pt x="12135" y="0"/>
                    <a:pt x="9372" y="1920"/>
                  </a:cubicBezTo>
                  <a:cubicBezTo>
                    <a:pt x="6609" y="3835"/>
                    <a:pt x="1480" y="7006"/>
                    <a:pt x="0" y="5124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984950" y="2734625"/>
              <a:ext cx="603675" cy="701525"/>
            </a:xfrm>
            <a:custGeom>
              <a:avLst/>
              <a:gdLst/>
              <a:ahLst/>
              <a:cxnLst/>
              <a:rect l="l" t="t" r="r" b="b"/>
              <a:pathLst>
                <a:path w="24147" h="28061" extrusionOk="0">
                  <a:moveTo>
                    <a:pt x="11238" y="0"/>
                  </a:moveTo>
                  <a:lnTo>
                    <a:pt x="5902" y="1371"/>
                  </a:lnTo>
                  <a:cubicBezTo>
                    <a:pt x="2710" y="2089"/>
                    <a:pt x="289" y="5097"/>
                    <a:pt x="305" y="7033"/>
                  </a:cubicBezTo>
                  <a:cubicBezTo>
                    <a:pt x="312" y="8177"/>
                    <a:pt x="963" y="8453"/>
                    <a:pt x="1832" y="8453"/>
                  </a:cubicBezTo>
                  <a:cubicBezTo>
                    <a:pt x="2434" y="8453"/>
                    <a:pt x="3140" y="8320"/>
                    <a:pt x="3808" y="8251"/>
                  </a:cubicBezTo>
                  <a:cubicBezTo>
                    <a:pt x="3923" y="8240"/>
                    <a:pt x="4030" y="8234"/>
                    <a:pt x="4129" y="8234"/>
                  </a:cubicBezTo>
                  <a:cubicBezTo>
                    <a:pt x="5457" y="8234"/>
                    <a:pt x="5470" y="9256"/>
                    <a:pt x="3765" y="10677"/>
                  </a:cubicBezTo>
                  <a:cubicBezTo>
                    <a:pt x="1937" y="12206"/>
                    <a:pt x="1" y="15572"/>
                    <a:pt x="1736" y="17373"/>
                  </a:cubicBezTo>
                  <a:cubicBezTo>
                    <a:pt x="2166" y="17818"/>
                    <a:pt x="2529" y="17988"/>
                    <a:pt x="2857" y="17988"/>
                  </a:cubicBezTo>
                  <a:cubicBezTo>
                    <a:pt x="3858" y="17988"/>
                    <a:pt x="4536" y="16400"/>
                    <a:pt x="5810" y="16138"/>
                  </a:cubicBezTo>
                  <a:cubicBezTo>
                    <a:pt x="5944" y="16110"/>
                    <a:pt x="6064" y="16097"/>
                    <a:pt x="6170" y="16097"/>
                  </a:cubicBezTo>
                  <a:cubicBezTo>
                    <a:pt x="7407" y="16097"/>
                    <a:pt x="6826" y="17886"/>
                    <a:pt x="5549" y="19048"/>
                  </a:cubicBezTo>
                  <a:cubicBezTo>
                    <a:pt x="4167" y="20315"/>
                    <a:pt x="3863" y="22910"/>
                    <a:pt x="5277" y="23992"/>
                  </a:cubicBezTo>
                  <a:cubicBezTo>
                    <a:pt x="5493" y="24157"/>
                    <a:pt x="5689" y="24229"/>
                    <a:pt x="5869" y="24229"/>
                  </a:cubicBezTo>
                  <a:cubicBezTo>
                    <a:pt x="6871" y="24229"/>
                    <a:pt x="7366" y="21986"/>
                    <a:pt x="7947" y="21017"/>
                  </a:cubicBezTo>
                  <a:cubicBezTo>
                    <a:pt x="8117" y="20737"/>
                    <a:pt x="8350" y="20603"/>
                    <a:pt x="8606" y="20603"/>
                  </a:cubicBezTo>
                  <a:cubicBezTo>
                    <a:pt x="9393" y="20603"/>
                    <a:pt x="10394" y="21868"/>
                    <a:pt x="10406" y="24019"/>
                  </a:cubicBezTo>
                  <a:cubicBezTo>
                    <a:pt x="10414" y="26089"/>
                    <a:pt x="11338" y="28061"/>
                    <a:pt x="12834" y="28061"/>
                  </a:cubicBezTo>
                  <a:cubicBezTo>
                    <a:pt x="13403" y="28061"/>
                    <a:pt x="14054" y="27776"/>
                    <a:pt x="14768" y="27103"/>
                  </a:cubicBezTo>
                  <a:cubicBezTo>
                    <a:pt x="17357" y="24661"/>
                    <a:pt x="13376" y="21354"/>
                    <a:pt x="13593" y="19951"/>
                  </a:cubicBezTo>
                  <a:cubicBezTo>
                    <a:pt x="13674" y="19417"/>
                    <a:pt x="13919" y="19188"/>
                    <a:pt x="14268" y="19188"/>
                  </a:cubicBezTo>
                  <a:cubicBezTo>
                    <a:pt x="14837" y="19188"/>
                    <a:pt x="15683" y="19794"/>
                    <a:pt x="16552" y="20680"/>
                  </a:cubicBezTo>
                  <a:cubicBezTo>
                    <a:pt x="17174" y="21316"/>
                    <a:pt x="17774" y="21655"/>
                    <a:pt x="18253" y="21655"/>
                  </a:cubicBezTo>
                  <a:cubicBezTo>
                    <a:pt x="18855" y="21655"/>
                    <a:pt x="19264" y="21119"/>
                    <a:pt x="19283" y="19962"/>
                  </a:cubicBezTo>
                  <a:cubicBezTo>
                    <a:pt x="19310" y="17890"/>
                    <a:pt x="15530" y="16883"/>
                    <a:pt x="15682" y="15665"/>
                  </a:cubicBezTo>
                  <a:cubicBezTo>
                    <a:pt x="15741" y="15188"/>
                    <a:pt x="16014" y="14953"/>
                    <a:pt x="16462" y="14953"/>
                  </a:cubicBezTo>
                  <a:cubicBezTo>
                    <a:pt x="17165" y="14953"/>
                    <a:pt x="18299" y="15529"/>
                    <a:pt x="19723" y="16655"/>
                  </a:cubicBezTo>
                  <a:cubicBezTo>
                    <a:pt x="20477" y="17251"/>
                    <a:pt x="21181" y="17522"/>
                    <a:pt x="21753" y="17522"/>
                  </a:cubicBezTo>
                  <a:cubicBezTo>
                    <a:pt x="22951" y="17522"/>
                    <a:pt x="23575" y="16335"/>
                    <a:pt x="22894" y="14457"/>
                  </a:cubicBezTo>
                  <a:cubicBezTo>
                    <a:pt x="21888" y="11683"/>
                    <a:pt x="16519" y="10248"/>
                    <a:pt x="16302" y="9214"/>
                  </a:cubicBezTo>
                  <a:cubicBezTo>
                    <a:pt x="16187" y="8651"/>
                    <a:pt x="16449" y="8438"/>
                    <a:pt x="16995" y="8438"/>
                  </a:cubicBezTo>
                  <a:cubicBezTo>
                    <a:pt x="17456" y="8438"/>
                    <a:pt x="18120" y="8590"/>
                    <a:pt x="18929" y="8812"/>
                  </a:cubicBezTo>
                  <a:cubicBezTo>
                    <a:pt x="19711" y="9028"/>
                    <a:pt x="20894" y="9419"/>
                    <a:pt x="21899" y="9419"/>
                  </a:cubicBezTo>
                  <a:cubicBezTo>
                    <a:pt x="23164" y="9419"/>
                    <a:pt x="24146" y="8800"/>
                    <a:pt x="23688" y="6435"/>
                  </a:cubicBezTo>
                  <a:cubicBezTo>
                    <a:pt x="22916" y="2464"/>
                    <a:pt x="12674" y="289"/>
                    <a:pt x="11374" y="27"/>
                  </a:cubicBezTo>
                  <a:lnTo>
                    <a:pt x="11238" y="0"/>
                  </a:ln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194500" y="2400925"/>
              <a:ext cx="287350" cy="1029525"/>
            </a:xfrm>
            <a:custGeom>
              <a:avLst/>
              <a:gdLst/>
              <a:ahLst/>
              <a:cxnLst/>
              <a:rect l="l" t="t" r="r" b="b"/>
              <a:pathLst>
                <a:path w="11494" h="41181" fill="none" extrusionOk="0">
                  <a:moveTo>
                    <a:pt x="11493" y="952"/>
                  </a:moveTo>
                  <a:cubicBezTo>
                    <a:pt x="11493" y="952"/>
                    <a:pt x="6897" y="1"/>
                    <a:pt x="3449" y="10596"/>
                  </a:cubicBezTo>
                  <a:cubicBezTo>
                    <a:pt x="1" y="21197"/>
                    <a:pt x="1877" y="28061"/>
                    <a:pt x="3427" y="31412"/>
                  </a:cubicBezTo>
                  <a:cubicBezTo>
                    <a:pt x="4977" y="34762"/>
                    <a:pt x="6500" y="39184"/>
                    <a:pt x="5249" y="41180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5625" y="3077000"/>
              <a:ext cx="137650" cy="252675"/>
            </a:xfrm>
            <a:custGeom>
              <a:avLst/>
              <a:gdLst/>
              <a:ahLst/>
              <a:cxnLst/>
              <a:rect l="l" t="t" r="r" b="b"/>
              <a:pathLst>
                <a:path w="5506" h="10107" fill="none" extrusionOk="0">
                  <a:moveTo>
                    <a:pt x="5212" y="1"/>
                  </a:moveTo>
                  <a:cubicBezTo>
                    <a:pt x="5212" y="1"/>
                    <a:pt x="5505" y="2411"/>
                    <a:pt x="4091" y="4124"/>
                  </a:cubicBezTo>
                  <a:cubicBezTo>
                    <a:pt x="2682" y="5837"/>
                    <a:pt x="251" y="6958"/>
                    <a:pt x="1" y="10107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250650" y="3087750"/>
              <a:ext cx="214325" cy="161425"/>
            </a:xfrm>
            <a:custGeom>
              <a:avLst/>
              <a:gdLst/>
              <a:ahLst/>
              <a:cxnLst/>
              <a:rect l="l" t="t" r="r" b="b"/>
              <a:pathLst>
                <a:path w="8573" h="6457" fill="none" extrusionOk="0">
                  <a:moveTo>
                    <a:pt x="8573" y="6457"/>
                  </a:moveTo>
                  <a:cubicBezTo>
                    <a:pt x="8573" y="6457"/>
                    <a:pt x="7719" y="4689"/>
                    <a:pt x="5712" y="3726"/>
                  </a:cubicBezTo>
                  <a:cubicBezTo>
                    <a:pt x="3700" y="2758"/>
                    <a:pt x="708" y="1893"/>
                    <a:pt x="1" y="1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012700" y="2956400"/>
              <a:ext cx="221525" cy="184950"/>
            </a:xfrm>
            <a:custGeom>
              <a:avLst/>
              <a:gdLst/>
              <a:ahLst/>
              <a:cxnLst/>
              <a:rect l="l" t="t" r="r" b="b"/>
              <a:pathLst>
                <a:path w="8861" h="7398" fill="none" extrusionOk="0">
                  <a:moveTo>
                    <a:pt x="8861" y="0"/>
                  </a:moveTo>
                  <a:cubicBezTo>
                    <a:pt x="8861" y="0"/>
                    <a:pt x="7963" y="2551"/>
                    <a:pt x="5668" y="2987"/>
                  </a:cubicBezTo>
                  <a:cubicBezTo>
                    <a:pt x="3373" y="3422"/>
                    <a:pt x="691" y="4874"/>
                    <a:pt x="0" y="7398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990950" y="2800575"/>
              <a:ext cx="255250" cy="109075"/>
            </a:xfrm>
            <a:custGeom>
              <a:avLst/>
              <a:gdLst/>
              <a:ahLst/>
              <a:cxnLst/>
              <a:rect l="l" t="t" r="r" b="b"/>
              <a:pathLst>
                <a:path w="10210" h="4363" fill="none" extrusionOk="0">
                  <a:moveTo>
                    <a:pt x="10209" y="0"/>
                  </a:moveTo>
                  <a:cubicBezTo>
                    <a:pt x="10209" y="0"/>
                    <a:pt x="8202" y="2578"/>
                    <a:pt x="5428" y="2649"/>
                  </a:cubicBezTo>
                  <a:cubicBezTo>
                    <a:pt x="2654" y="2725"/>
                    <a:pt x="985" y="2519"/>
                    <a:pt x="0" y="4362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31625" y="2930700"/>
              <a:ext cx="320800" cy="229425"/>
            </a:xfrm>
            <a:custGeom>
              <a:avLst/>
              <a:gdLst/>
              <a:ahLst/>
              <a:cxnLst/>
              <a:rect l="l" t="t" r="r" b="b"/>
              <a:pathLst>
                <a:path w="12832" h="9177" fill="none" extrusionOk="0">
                  <a:moveTo>
                    <a:pt x="0" y="0"/>
                  </a:moveTo>
                  <a:cubicBezTo>
                    <a:pt x="0" y="0"/>
                    <a:pt x="920" y="2617"/>
                    <a:pt x="5004" y="3862"/>
                  </a:cubicBezTo>
                  <a:cubicBezTo>
                    <a:pt x="9095" y="5102"/>
                    <a:pt x="12592" y="6310"/>
                    <a:pt x="12831" y="9176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46575" y="2769825"/>
              <a:ext cx="324075" cy="183325"/>
            </a:xfrm>
            <a:custGeom>
              <a:avLst/>
              <a:gdLst/>
              <a:ahLst/>
              <a:cxnLst/>
              <a:rect l="l" t="t" r="r" b="b"/>
              <a:pathLst>
                <a:path w="12963" h="7333" fill="none" extrusionOk="0">
                  <a:moveTo>
                    <a:pt x="12962" y="7333"/>
                  </a:moveTo>
                  <a:cubicBezTo>
                    <a:pt x="12962" y="7333"/>
                    <a:pt x="12494" y="4907"/>
                    <a:pt x="9187" y="4325"/>
                  </a:cubicBezTo>
                  <a:cubicBezTo>
                    <a:pt x="5875" y="3738"/>
                    <a:pt x="1" y="2378"/>
                    <a:pt x="273" y="1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05150" y="1455125"/>
              <a:ext cx="707375" cy="620650"/>
            </a:xfrm>
            <a:custGeom>
              <a:avLst/>
              <a:gdLst/>
              <a:ahLst/>
              <a:cxnLst/>
              <a:rect l="l" t="t" r="r" b="b"/>
              <a:pathLst>
                <a:path w="28295" h="24826" extrusionOk="0">
                  <a:moveTo>
                    <a:pt x="14074" y="1"/>
                  </a:moveTo>
                  <a:cubicBezTo>
                    <a:pt x="13012" y="1"/>
                    <a:pt x="12076" y="234"/>
                    <a:pt x="11477" y="667"/>
                  </a:cubicBezTo>
                  <a:cubicBezTo>
                    <a:pt x="9905" y="1804"/>
                    <a:pt x="11428" y="3006"/>
                    <a:pt x="12510" y="4235"/>
                  </a:cubicBezTo>
                  <a:cubicBezTo>
                    <a:pt x="13328" y="5164"/>
                    <a:pt x="13084" y="5817"/>
                    <a:pt x="11919" y="5817"/>
                  </a:cubicBezTo>
                  <a:cubicBezTo>
                    <a:pt x="11543" y="5817"/>
                    <a:pt x="11071" y="5749"/>
                    <a:pt x="10509" y="5600"/>
                  </a:cubicBezTo>
                  <a:cubicBezTo>
                    <a:pt x="9891" y="5438"/>
                    <a:pt x="9159" y="5346"/>
                    <a:pt x="8411" y="5346"/>
                  </a:cubicBezTo>
                  <a:cubicBezTo>
                    <a:pt x="6374" y="5346"/>
                    <a:pt x="4212" y="6028"/>
                    <a:pt x="3878" y="7830"/>
                  </a:cubicBezTo>
                  <a:cubicBezTo>
                    <a:pt x="3416" y="10289"/>
                    <a:pt x="5978" y="9255"/>
                    <a:pt x="7245" y="10430"/>
                  </a:cubicBezTo>
                  <a:cubicBezTo>
                    <a:pt x="8265" y="11384"/>
                    <a:pt x="7185" y="12022"/>
                    <a:pt x="5763" y="12022"/>
                  </a:cubicBezTo>
                  <a:cubicBezTo>
                    <a:pt x="5425" y="12022"/>
                    <a:pt x="5069" y="11986"/>
                    <a:pt x="4716" y="11910"/>
                  </a:cubicBezTo>
                  <a:cubicBezTo>
                    <a:pt x="4483" y="11859"/>
                    <a:pt x="4244" y="11834"/>
                    <a:pt x="4002" y="11834"/>
                  </a:cubicBezTo>
                  <a:cubicBezTo>
                    <a:pt x="2338" y="11834"/>
                    <a:pt x="585" y="12990"/>
                    <a:pt x="533" y="14548"/>
                  </a:cubicBezTo>
                  <a:cubicBezTo>
                    <a:pt x="506" y="15286"/>
                    <a:pt x="954" y="15509"/>
                    <a:pt x="1582" y="15509"/>
                  </a:cubicBezTo>
                  <a:cubicBezTo>
                    <a:pt x="2472" y="15509"/>
                    <a:pt x="3723" y="15063"/>
                    <a:pt x="4504" y="14999"/>
                  </a:cubicBezTo>
                  <a:cubicBezTo>
                    <a:pt x="4534" y="14997"/>
                    <a:pt x="4564" y="14996"/>
                    <a:pt x="4593" y="14996"/>
                  </a:cubicBezTo>
                  <a:cubicBezTo>
                    <a:pt x="5828" y="14996"/>
                    <a:pt x="5740" y="17115"/>
                    <a:pt x="3476" y="18741"/>
                  </a:cubicBezTo>
                  <a:cubicBezTo>
                    <a:pt x="1159" y="20406"/>
                    <a:pt x="0" y="23375"/>
                    <a:pt x="3492" y="24077"/>
                  </a:cubicBezTo>
                  <a:cubicBezTo>
                    <a:pt x="3713" y="24122"/>
                    <a:pt x="3922" y="24142"/>
                    <a:pt x="4120" y="24142"/>
                  </a:cubicBezTo>
                  <a:cubicBezTo>
                    <a:pt x="7037" y="24142"/>
                    <a:pt x="7456" y="19577"/>
                    <a:pt x="8643" y="18981"/>
                  </a:cubicBezTo>
                  <a:cubicBezTo>
                    <a:pt x="8845" y="18878"/>
                    <a:pt x="9020" y="18830"/>
                    <a:pt x="9171" y="18830"/>
                  </a:cubicBezTo>
                  <a:cubicBezTo>
                    <a:pt x="9960" y="18830"/>
                    <a:pt x="10055" y="20155"/>
                    <a:pt x="9758" y="21814"/>
                  </a:cubicBezTo>
                  <a:cubicBezTo>
                    <a:pt x="9508" y="23211"/>
                    <a:pt x="9840" y="24126"/>
                    <a:pt x="10661" y="24126"/>
                  </a:cubicBezTo>
                  <a:cubicBezTo>
                    <a:pt x="11000" y="24126"/>
                    <a:pt x="11423" y="23969"/>
                    <a:pt x="11923" y="23626"/>
                  </a:cubicBezTo>
                  <a:cubicBezTo>
                    <a:pt x="13631" y="22451"/>
                    <a:pt x="12260" y="18785"/>
                    <a:pt x="13342" y="18203"/>
                  </a:cubicBezTo>
                  <a:cubicBezTo>
                    <a:pt x="13498" y="18119"/>
                    <a:pt x="13644" y="18078"/>
                    <a:pt x="13779" y="18078"/>
                  </a:cubicBezTo>
                  <a:cubicBezTo>
                    <a:pt x="14583" y="18078"/>
                    <a:pt x="15006" y="19528"/>
                    <a:pt x="14876" y="22070"/>
                  </a:cubicBezTo>
                  <a:cubicBezTo>
                    <a:pt x="14786" y="23836"/>
                    <a:pt x="15493" y="24825"/>
                    <a:pt x="16434" y="24825"/>
                  </a:cubicBezTo>
                  <a:cubicBezTo>
                    <a:pt x="17076" y="24825"/>
                    <a:pt x="17825" y="24366"/>
                    <a:pt x="18504" y="23381"/>
                  </a:cubicBezTo>
                  <a:cubicBezTo>
                    <a:pt x="20185" y="20955"/>
                    <a:pt x="18243" y="15750"/>
                    <a:pt x="18966" y="14972"/>
                  </a:cubicBezTo>
                  <a:cubicBezTo>
                    <a:pt x="19139" y="14787"/>
                    <a:pt x="19299" y="14701"/>
                    <a:pt x="19450" y="14701"/>
                  </a:cubicBezTo>
                  <a:cubicBezTo>
                    <a:pt x="19932" y="14701"/>
                    <a:pt x="20330" y="15569"/>
                    <a:pt x="20810" y="16881"/>
                  </a:cubicBezTo>
                  <a:cubicBezTo>
                    <a:pt x="21267" y="18140"/>
                    <a:pt x="21970" y="20560"/>
                    <a:pt x="23475" y="20560"/>
                  </a:cubicBezTo>
                  <a:cubicBezTo>
                    <a:pt x="24032" y="20560"/>
                    <a:pt x="24699" y="20228"/>
                    <a:pt x="25504" y="19383"/>
                  </a:cubicBezTo>
                  <a:cubicBezTo>
                    <a:pt x="28294" y="16451"/>
                    <a:pt x="24139" y="6846"/>
                    <a:pt x="23595" y="5633"/>
                  </a:cubicBezTo>
                  <a:cubicBezTo>
                    <a:pt x="23562" y="5551"/>
                    <a:pt x="23541" y="5508"/>
                    <a:pt x="23541" y="5508"/>
                  </a:cubicBezTo>
                  <a:lnTo>
                    <a:pt x="19331" y="1956"/>
                  </a:lnTo>
                  <a:cubicBezTo>
                    <a:pt x="17830" y="607"/>
                    <a:pt x="15787" y="1"/>
                    <a:pt x="14074" y="1"/>
                  </a:cubicBezTo>
                  <a:close/>
                </a:path>
              </a:pathLst>
            </a:custGeom>
            <a:solidFill>
              <a:srgbClr val="815C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261025" y="1481850"/>
              <a:ext cx="910275" cy="562700"/>
            </a:xfrm>
            <a:custGeom>
              <a:avLst/>
              <a:gdLst/>
              <a:ahLst/>
              <a:cxnLst/>
              <a:rect l="l" t="t" r="r" b="b"/>
              <a:pathLst>
                <a:path w="36411" h="22508" fill="none" extrusionOk="0">
                  <a:moveTo>
                    <a:pt x="36410" y="4298"/>
                  </a:moveTo>
                  <a:cubicBezTo>
                    <a:pt x="36410" y="4298"/>
                    <a:pt x="34523" y="1"/>
                    <a:pt x="23889" y="3329"/>
                  </a:cubicBezTo>
                  <a:cubicBezTo>
                    <a:pt x="13256" y="6658"/>
                    <a:pt x="8741" y="12162"/>
                    <a:pt x="6908" y="15361"/>
                  </a:cubicBezTo>
                  <a:cubicBezTo>
                    <a:pt x="5075" y="18564"/>
                    <a:pt x="2350" y="22372"/>
                    <a:pt x="1" y="22508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221450" y="1774475"/>
              <a:ext cx="281500" cy="41225"/>
            </a:xfrm>
            <a:custGeom>
              <a:avLst/>
              <a:gdLst/>
              <a:ahLst/>
              <a:cxnLst/>
              <a:rect l="l" t="t" r="r" b="b"/>
              <a:pathLst>
                <a:path w="11260" h="1649" fill="none" extrusionOk="0">
                  <a:moveTo>
                    <a:pt x="11260" y="17"/>
                  </a:moveTo>
                  <a:cubicBezTo>
                    <a:pt x="11260" y="17"/>
                    <a:pt x="9465" y="1649"/>
                    <a:pt x="7251" y="1491"/>
                  </a:cubicBezTo>
                  <a:cubicBezTo>
                    <a:pt x="5037" y="1328"/>
                    <a:pt x="2715" y="1"/>
                    <a:pt x="1" y="1616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468675" y="1784950"/>
              <a:ext cx="44475" cy="268175"/>
            </a:xfrm>
            <a:custGeom>
              <a:avLst/>
              <a:gdLst/>
              <a:ahLst/>
              <a:cxnLst/>
              <a:rect l="l" t="t" r="r" b="b"/>
              <a:pathLst>
                <a:path w="1779" h="10727" fill="none" extrusionOk="0">
                  <a:moveTo>
                    <a:pt x="832" y="10726"/>
                  </a:moveTo>
                  <a:cubicBezTo>
                    <a:pt x="832" y="10726"/>
                    <a:pt x="1779" y="9008"/>
                    <a:pt x="1403" y="6810"/>
                  </a:cubicBezTo>
                  <a:cubicBezTo>
                    <a:pt x="1028" y="4613"/>
                    <a:pt x="0" y="1676"/>
                    <a:pt x="1131" y="0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315425" y="1599600"/>
              <a:ext cx="279050" cy="114525"/>
            </a:xfrm>
            <a:custGeom>
              <a:avLst/>
              <a:gdLst/>
              <a:ahLst/>
              <a:cxnLst/>
              <a:rect l="l" t="t" r="r" b="b"/>
              <a:pathLst>
                <a:path w="11162" h="4581" fill="none" extrusionOk="0">
                  <a:moveTo>
                    <a:pt x="11161" y="3835"/>
                  </a:moveTo>
                  <a:cubicBezTo>
                    <a:pt x="11161" y="3835"/>
                    <a:pt x="8561" y="4581"/>
                    <a:pt x="6875" y="2965"/>
                  </a:cubicBezTo>
                  <a:cubicBezTo>
                    <a:pt x="5195" y="1344"/>
                    <a:pt x="2453" y="1"/>
                    <a:pt x="0" y="898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491650" y="1463500"/>
              <a:ext cx="236900" cy="151500"/>
            </a:xfrm>
            <a:custGeom>
              <a:avLst/>
              <a:gdLst/>
              <a:ahLst/>
              <a:cxnLst/>
              <a:rect l="l" t="t" r="r" b="b"/>
              <a:pathLst>
                <a:path w="9476" h="6060" fill="none" extrusionOk="0">
                  <a:moveTo>
                    <a:pt x="9475" y="6060"/>
                  </a:moveTo>
                  <a:cubicBezTo>
                    <a:pt x="9475" y="6060"/>
                    <a:pt x="6212" y="5918"/>
                    <a:pt x="4537" y="3699"/>
                  </a:cubicBezTo>
                  <a:cubicBezTo>
                    <a:pt x="2867" y="1480"/>
                    <a:pt x="2073" y="0"/>
                    <a:pt x="0" y="267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573925" y="1678475"/>
              <a:ext cx="93850" cy="394375"/>
            </a:xfrm>
            <a:custGeom>
              <a:avLst/>
              <a:gdLst/>
              <a:ahLst/>
              <a:cxnLst/>
              <a:rect l="l" t="t" r="r" b="b"/>
              <a:pathLst>
                <a:path w="3754" h="15775" fill="none" extrusionOk="0">
                  <a:moveTo>
                    <a:pt x="1599" y="1"/>
                  </a:moveTo>
                  <a:cubicBezTo>
                    <a:pt x="1599" y="1"/>
                    <a:pt x="0" y="2269"/>
                    <a:pt x="1354" y="6315"/>
                  </a:cubicBezTo>
                  <a:cubicBezTo>
                    <a:pt x="2709" y="10368"/>
                    <a:pt x="3753" y="13919"/>
                    <a:pt x="1550" y="15774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05275" y="1603000"/>
              <a:ext cx="129325" cy="364875"/>
            </a:xfrm>
            <a:custGeom>
              <a:avLst/>
              <a:gdLst/>
              <a:ahLst/>
              <a:cxnLst/>
              <a:rect l="l" t="t" r="r" b="b"/>
              <a:pathLst>
                <a:path w="5173" h="14595" fill="none" extrusionOk="0">
                  <a:moveTo>
                    <a:pt x="3470" y="14594"/>
                  </a:moveTo>
                  <a:cubicBezTo>
                    <a:pt x="3470" y="14594"/>
                    <a:pt x="5173" y="12810"/>
                    <a:pt x="3737" y="9770"/>
                  </a:cubicBezTo>
                  <a:cubicBezTo>
                    <a:pt x="2296" y="6734"/>
                    <a:pt x="0" y="1154"/>
                    <a:pt x="2100" y="1"/>
                  </a:cubicBezTo>
                </a:path>
              </a:pathLst>
            </a:custGeom>
            <a:noFill/>
            <a:ln w="3000" cap="rnd" cmpd="sng">
              <a:solidFill>
                <a:srgbClr val="F1BB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030500" y="4019250"/>
              <a:ext cx="400775" cy="86125"/>
            </a:xfrm>
            <a:custGeom>
              <a:avLst/>
              <a:gdLst/>
              <a:ahLst/>
              <a:cxnLst/>
              <a:rect l="l" t="t" r="r" b="b"/>
              <a:pathLst>
                <a:path w="16031" h="3445" extrusionOk="0">
                  <a:moveTo>
                    <a:pt x="7061" y="0"/>
                  </a:moveTo>
                  <a:cubicBezTo>
                    <a:pt x="4599" y="0"/>
                    <a:pt x="830" y="637"/>
                    <a:pt x="1" y="2430"/>
                  </a:cubicBezTo>
                  <a:cubicBezTo>
                    <a:pt x="1" y="2430"/>
                    <a:pt x="1923" y="3445"/>
                    <a:pt x="5366" y="3445"/>
                  </a:cubicBezTo>
                  <a:cubicBezTo>
                    <a:pt x="8056" y="3445"/>
                    <a:pt x="11674" y="2825"/>
                    <a:pt x="16030" y="619"/>
                  </a:cubicBezTo>
                  <a:cubicBezTo>
                    <a:pt x="16030" y="619"/>
                    <a:pt x="10498" y="575"/>
                    <a:pt x="8780" y="151"/>
                  </a:cubicBezTo>
                  <a:cubicBezTo>
                    <a:pt x="8389" y="55"/>
                    <a:pt x="7781" y="0"/>
                    <a:pt x="706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151125" y="3606100"/>
              <a:ext cx="349625" cy="201150"/>
            </a:xfrm>
            <a:custGeom>
              <a:avLst/>
              <a:gdLst/>
              <a:ahLst/>
              <a:cxnLst/>
              <a:rect l="l" t="t" r="r" b="b"/>
              <a:pathLst>
                <a:path w="13985" h="8046" extrusionOk="0">
                  <a:moveTo>
                    <a:pt x="13984" y="1"/>
                  </a:moveTo>
                  <a:cubicBezTo>
                    <a:pt x="13984" y="1"/>
                    <a:pt x="8893" y="2160"/>
                    <a:pt x="7142" y="2454"/>
                  </a:cubicBezTo>
                  <a:cubicBezTo>
                    <a:pt x="5396" y="2753"/>
                    <a:pt x="66" y="5489"/>
                    <a:pt x="0" y="8040"/>
                  </a:cubicBezTo>
                  <a:cubicBezTo>
                    <a:pt x="0" y="8040"/>
                    <a:pt x="83" y="8046"/>
                    <a:pt x="240" y="8046"/>
                  </a:cubicBezTo>
                  <a:cubicBezTo>
                    <a:pt x="1512" y="8046"/>
                    <a:pt x="7660" y="7628"/>
                    <a:pt x="13984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66550" y="3900550"/>
              <a:ext cx="412975" cy="89575"/>
            </a:xfrm>
            <a:custGeom>
              <a:avLst/>
              <a:gdLst/>
              <a:ahLst/>
              <a:cxnLst/>
              <a:rect l="l" t="t" r="r" b="b"/>
              <a:pathLst>
                <a:path w="16519" h="3583" extrusionOk="0">
                  <a:moveTo>
                    <a:pt x="11935" y="1"/>
                  </a:moveTo>
                  <a:cubicBezTo>
                    <a:pt x="8155" y="1"/>
                    <a:pt x="2950" y="587"/>
                    <a:pt x="0" y="3441"/>
                  </a:cubicBezTo>
                  <a:cubicBezTo>
                    <a:pt x="0" y="3441"/>
                    <a:pt x="1380" y="3583"/>
                    <a:pt x="3319" y="3583"/>
                  </a:cubicBezTo>
                  <a:cubicBezTo>
                    <a:pt x="6141" y="3583"/>
                    <a:pt x="10149" y="3283"/>
                    <a:pt x="12815" y="1810"/>
                  </a:cubicBezTo>
                  <a:cubicBezTo>
                    <a:pt x="12815" y="1810"/>
                    <a:pt x="15344" y="280"/>
                    <a:pt x="16405" y="280"/>
                  </a:cubicBezTo>
                  <a:cubicBezTo>
                    <a:pt x="16445" y="280"/>
                    <a:pt x="16483" y="282"/>
                    <a:pt x="16519" y="287"/>
                  </a:cubicBezTo>
                  <a:cubicBezTo>
                    <a:pt x="16519" y="287"/>
                    <a:pt x="14574" y="1"/>
                    <a:pt x="11935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104475" y="3790750"/>
              <a:ext cx="406600" cy="108475"/>
            </a:xfrm>
            <a:custGeom>
              <a:avLst/>
              <a:gdLst/>
              <a:ahLst/>
              <a:cxnLst/>
              <a:rect l="l" t="t" r="r" b="b"/>
              <a:pathLst>
                <a:path w="16264" h="4339" extrusionOk="0">
                  <a:moveTo>
                    <a:pt x="14255" y="0"/>
                  </a:moveTo>
                  <a:cubicBezTo>
                    <a:pt x="10724" y="0"/>
                    <a:pt x="3456" y="496"/>
                    <a:pt x="1" y="4330"/>
                  </a:cubicBezTo>
                  <a:cubicBezTo>
                    <a:pt x="1" y="4330"/>
                    <a:pt x="240" y="4339"/>
                    <a:pt x="658" y="4339"/>
                  </a:cubicBezTo>
                  <a:cubicBezTo>
                    <a:pt x="2711" y="4339"/>
                    <a:pt x="9085" y="4143"/>
                    <a:pt x="12669" y="1834"/>
                  </a:cubicBezTo>
                  <a:cubicBezTo>
                    <a:pt x="12669" y="1834"/>
                    <a:pt x="15189" y="59"/>
                    <a:pt x="16211" y="59"/>
                  </a:cubicBezTo>
                  <a:cubicBezTo>
                    <a:pt x="16229" y="59"/>
                    <a:pt x="16247" y="60"/>
                    <a:pt x="16264" y="61"/>
                  </a:cubicBezTo>
                  <a:cubicBezTo>
                    <a:pt x="16264" y="61"/>
                    <a:pt x="15487" y="0"/>
                    <a:pt x="1425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196275" y="3500575"/>
              <a:ext cx="290050" cy="187150"/>
            </a:xfrm>
            <a:custGeom>
              <a:avLst/>
              <a:gdLst/>
              <a:ahLst/>
              <a:cxnLst/>
              <a:rect l="l" t="t" r="r" b="b"/>
              <a:pathLst>
                <a:path w="11602" h="7486" extrusionOk="0">
                  <a:moveTo>
                    <a:pt x="11602" y="1"/>
                  </a:moveTo>
                  <a:lnTo>
                    <a:pt x="11602" y="1"/>
                  </a:lnTo>
                  <a:cubicBezTo>
                    <a:pt x="11602" y="1"/>
                    <a:pt x="11602" y="1"/>
                    <a:pt x="11602" y="1"/>
                  </a:cubicBezTo>
                  <a:lnTo>
                    <a:pt x="11602" y="1"/>
                  </a:lnTo>
                  <a:cubicBezTo>
                    <a:pt x="11602" y="1"/>
                    <a:pt x="11602" y="1"/>
                    <a:pt x="11602" y="1"/>
                  </a:cubicBezTo>
                  <a:close/>
                  <a:moveTo>
                    <a:pt x="11602" y="1"/>
                  </a:moveTo>
                  <a:lnTo>
                    <a:pt x="11602" y="1"/>
                  </a:lnTo>
                  <a:cubicBezTo>
                    <a:pt x="11593" y="5"/>
                    <a:pt x="3261" y="2263"/>
                    <a:pt x="0" y="7485"/>
                  </a:cubicBezTo>
                  <a:cubicBezTo>
                    <a:pt x="0" y="7485"/>
                    <a:pt x="5706" y="6734"/>
                    <a:pt x="1160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234625" y="3382000"/>
              <a:ext cx="222200" cy="198425"/>
            </a:xfrm>
            <a:custGeom>
              <a:avLst/>
              <a:gdLst/>
              <a:ahLst/>
              <a:cxnLst/>
              <a:rect l="l" t="t" r="r" b="b"/>
              <a:pathLst>
                <a:path w="8888" h="7937" extrusionOk="0">
                  <a:moveTo>
                    <a:pt x="8888" y="1"/>
                  </a:moveTo>
                  <a:lnTo>
                    <a:pt x="8888" y="1"/>
                  </a:lnTo>
                  <a:cubicBezTo>
                    <a:pt x="8887" y="1"/>
                    <a:pt x="5183" y="34"/>
                    <a:pt x="0" y="7937"/>
                  </a:cubicBezTo>
                  <a:cubicBezTo>
                    <a:pt x="0" y="7937"/>
                    <a:pt x="5439" y="6250"/>
                    <a:pt x="8888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738850" y="3801900"/>
              <a:ext cx="307050" cy="276200"/>
            </a:xfrm>
            <a:custGeom>
              <a:avLst/>
              <a:gdLst/>
              <a:ahLst/>
              <a:cxnLst/>
              <a:rect l="l" t="t" r="r" b="b"/>
              <a:pathLst>
                <a:path w="12282" h="11048" extrusionOk="0">
                  <a:moveTo>
                    <a:pt x="0" y="1"/>
                  </a:moveTo>
                  <a:lnTo>
                    <a:pt x="0" y="1"/>
                  </a:lnTo>
                  <a:cubicBezTo>
                    <a:pt x="4939" y="9976"/>
                    <a:pt x="11749" y="11048"/>
                    <a:pt x="11749" y="11048"/>
                  </a:cubicBezTo>
                  <a:cubicBezTo>
                    <a:pt x="12282" y="8551"/>
                    <a:pt x="7724" y="4657"/>
                    <a:pt x="6086" y="3966"/>
                  </a:cubicBezTo>
                  <a:cubicBezTo>
                    <a:pt x="4455" y="327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953550" y="3456125"/>
              <a:ext cx="227925" cy="352075"/>
            </a:xfrm>
            <a:custGeom>
              <a:avLst/>
              <a:gdLst/>
              <a:ahLst/>
              <a:cxnLst/>
              <a:rect l="l" t="t" r="r" b="b"/>
              <a:pathLst>
                <a:path w="9117" h="14083" extrusionOk="0">
                  <a:moveTo>
                    <a:pt x="0" y="0"/>
                  </a:moveTo>
                  <a:lnTo>
                    <a:pt x="0" y="0"/>
                  </a:lnTo>
                  <a:cubicBezTo>
                    <a:pt x="1692" y="10998"/>
                    <a:pt x="7860" y="14082"/>
                    <a:pt x="7860" y="14082"/>
                  </a:cubicBezTo>
                  <a:cubicBezTo>
                    <a:pt x="9116" y="11868"/>
                    <a:pt x="5956" y="6777"/>
                    <a:pt x="4607" y="5619"/>
                  </a:cubicBezTo>
                  <a:cubicBezTo>
                    <a:pt x="3259" y="446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788750" y="3676275"/>
              <a:ext cx="283525" cy="310450"/>
            </a:xfrm>
            <a:custGeom>
              <a:avLst/>
              <a:gdLst/>
              <a:ahLst/>
              <a:cxnLst/>
              <a:rect l="l" t="t" r="r" b="b"/>
              <a:pathLst>
                <a:path w="11341" h="12418" extrusionOk="0">
                  <a:moveTo>
                    <a:pt x="0" y="0"/>
                  </a:moveTo>
                  <a:cubicBezTo>
                    <a:pt x="860" y="484"/>
                    <a:pt x="2056" y="3438"/>
                    <a:pt x="2056" y="3438"/>
                  </a:cubicBezTo>
                  <a:cubicBezTo>
                    <a:pt x="4172" y="8121"/>
                    <a:pt x="11341" y="12418"/>
                    <a:pt x="11341" y="12418"/>
                  </a:cubicBezTo>
                  <a:cubicBezTo>
                    <a:pt x="10231" y="5538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850875" y="3574425"/>
              <a:ext cx="261800" cy="329075"/>
            </a:xfrm>
            <a:custGeom>
              <a:avLst/>
              <a:gdLst/>
              <a:ahLst/>
              <a:cxnLst/>
              <a:rect l="l" t="t" r="r" b="b"/>
              <a:pathLst>
                <a:path w="10472" h="13163" extrusionOk="0">
                  <a:moveTo>
                    <a:pt x="1" y="0"/>
                  </a:moveTo>
                  <a:cubicBezTo>
                    <a:pt x="828" y="544"/>
                    <a:pt x="1818" y="3574"/>
                    <a:pt x="1818" y="3574"/>
                  </a:cubicBezTo>
                  <a:cubicBezTo>
                    <a:pt x="3607" y="8387"/>
                    <a:pt x="10471" y="13163"/>
                    <a:pt x="10471" y="13163"/>
                  </a:cubicBezTo>
                  <a:cubicBezTo>
                    <a:pt x="9829" y="6229"/>
                    <a:pt x="4" y="2"/>
                    <a:pt x="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79600" y="3366100"/>
              <a:ext cx="133150" cy="323650"/>
            </a:xfrm>
            <a:custGeom>
              <a:avLst/>
              <a:gdLst/>
              <a:ahLst/>
              <a:cxnLst/>
              <a:rect l="l" t="t" r="r" b="b"/>
              <a:pathLst>
                <a:path w="5326" h="12946" extrusionOk="0">
                  <a:moveTo>
                    <a:pt x="0" y="1"/>
                  </a:moveTo>
                  <a:cubicBezTo>
                    <a:pt x="691" y="8926"/>
                    <a:pt x="4814" y="12946"/>
                    <a:pt x="4814" y="12946"/>
                  </a:cubicBezTo>
                  <a:cubicBezTo>
                    <a:pt x="5325" y="680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155750" y="3292275"/>
              <a:ext cx="98200" cy="292100"/>
            </a:xfrm>
            <a:custGeom>
              <a:avLst/>
              <a:gdLst/>
              <a:ahLst/>
              <a:cxnLst/>
              <a:rect l="l" t="t" r="r" b="b"/>
              <a:pathLst>
                <a:path w="3928" h="11684" extrusionOk="0">
                  <a:moveTo>
                    <a:pt x="979" y="0"/>
                  </a:moveTo>
                  <a:lnTo>
                    <a:pt x="979" y="0"/>
                  </a:lnTo>
                  <a:cubicBezTo>
                    <a:pt x="0" y="7076"/>
                    <a:pt x="3345" y="11683"/>
                    <a:pt x="3345" y="11683"/>
                  </a:cubicBezTo>
                  <a:cubicBezTo>
                    <a:pt x="3927" y="2246"/>
                    <a:pt x="985" y="0"/>
                    <a:pt x="97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937225" y="3562050"/>
              <a:ext cx="309650" cy="685225"/>
            </a:xfrm>
            <a:custGeom>
              <a:avLst/>
              <a:gdLst/>
              <a:ahLst/>
              <a:cxnLst/>
              <a:rect l="l" t="t" r="r" b="b"/>
              <a:pathLst>
                <a:path w="12386" h="27409" extrusionOk="0">
                  <a:moveTo>
                    <a:pt x="11983" y="0"/>
                  </a:moveTo>
                  <a:cubicBezTo>
                    <a:pt x="11831" y="3819"/>
                    <a:pt x="1" y="26984"/>
                    <a:pt x="1" y="26984"/>
                  </a:cubicBezTo>
                  <a:lnTo>
                    <a:pt x="768" y="27408"/>
                  </a:lnTo>
                  <a:cubicBezTo>
                    <a:pt x="6174" y="16726"/>
                    <a:pt x="12386" y="223"/>
                    <a:pt x="12386" y="223"/>
                  </a:cubicBezTo>
                  <a:lnTo>
                    <a:pt x="11983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5951650" y="3573325"/>
              <a:ext cx="288825" cy="658700"/>
            </a:xfrm>
            <a:custGeom>
              <a:avLst/>
              <a:gdLst/>
              <a:ahLst/>
              <a:cxnLst/>
              <a:rect l="l" t="t" r="r" b="b"/>
              <a:pathLst>
                <a:path w="11553" h="26348" extrusionOk="0">
                  <a:moveTo>
                    <a:pt x="11553" y="1"/>
                  </a:moveTo>
                  <a:lnTo>
                    <a:pt x="0" y="26348"/>
                  </a:lnTo>
                  <a:cubicBezTo>
                    <a:pt x="10181" y="5866"/>
                    <a:pt x="11553" y="2"/>
                    <a:pt x="1155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037575" y="4050875"/>
              <a:ext cx="302850" cy="20300"/>
            </a:xfrm>
            <a:custGeom>
              <a:avLst/>
              <a:gdLst/>
              <a:ahLst/>
              <a:cxnLst/>
              <a:rect l="l" t="t" r="r" b="b"/>
              <a:pathLst>
                <a:path w="12114" h="812" extrusionOk="0">
                  <a:moveTo>
                    <a:pt x="12114" y="1"/>
                  </a:moveTo>
                  <a:lnTo>
                    <a:pt x="1" y="724"/>
                  </a:lnTo>
                  <a:cubicBezTo>
                    <a:pt x="1" y="724"/>
                    <a:pt x="1693" y="811"/>
                    <a:pt x="3869" y="811"/>
                  </a:cubicBezTo>
                  <a:cubicBezTo>
                    <a:pt x="6679" y="811"/>
                    <a:pt x="10296" y="666"/>
                    <a:pt x="12114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5797450" y="3860525"/>
              <a:ext cx="231850" cy="203850"/>
            </a:xfrm>
            <a:custGeom>
              <a:avLst/>
              <a:gdLst/>
              <a:ahLst/>
              <a:cxnLst/>
              <a:rect l="l" t="t" r="r" b="b"/>
              <a:pathLst>
                <a:path w="9274" h="8154" extrusionOk="0">
                  <a:moveTo>
                    <a:pt x="0" y="0"/>
                  </a:moveTo>
                  <a:lnTo>
                    <a:pt x="0" y="0"/>
                  </a:lnTo>
                  <a:cubicBezTo>
                    <a:pt x="800" y="2616"/>
                    <a:pt x="9274" y="8153"/>
                    <a:pt x="9274" y="81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080550" y="3917625"/>
              <a:ext cx="318075" cy="60800"/>
            </a:xfrm>
            <a:custGeom>
              <a:avLst/>
              <a:gdLst/>
              <a:ahLst/>
              <a:cxnLst/>
              <a:rect l="l" t="t" r="r" b="b"/>
              <a:pathLst>
                <a:path w="12723" h="2432" extrusionOk="0">
                  <a:moveTo>
                    <a:pt x="12723" y="1"/>
                  </a:moveTo>
                  <a:cubicBezTo>
                    <a:pt x="10917" y="50"/>
                    <a:pt x="1" y="2432"/>
                    <a:pt x="1" y="2432"/>
                  </a:cubicBezTo>
                  <a:lnTo>
                    <a:pt x="12723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5853750" y="3738400"/>
              <a:ext cx="213100" cy="236500"/>
            </a:xfrm>
            <a:custGeom>
              <a:avLst/>
              <a:gdLst/>
              <a:ahLst/>
              <a:cxnLst/>
              <a:rect l="l" t="t" r="r" b="b"/>
              <a:pathLst>
                <a:path w="8524" h="9460" extrusionOk="0">
                  <a:moveTo>
                    <a:pt x="0" y="1"/>
                  </a:moveTo>
                  <a:lnTo>
                    <a:pt x="8523" y="9460"/>
                  </a:lnTo>
                  <a:cubicBezTo>
                    <a:pt x="8523" y="9460"/>
                    <a:pt x="3383" y="2356"/>
                    <a:pt x="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901050" y="3620250"/>
              <a:ext cx="205900" cy="269800"/>
            </a:xfrm>
            <a:custGeom>
              <a:avLst/>
              <a:gdLst/>
              <a:ahLst/>
              <a:cxnLst/>
              <a:rect l="l" t="t" r="r" b="b"/>
              <a:pathLst>
                <a:path w="8236" h="10792" extrusionOk="0">
                  <a:moveTo>
                    <a:pt x="1" y="0"/>
                  </a:moveTo>
                  <a:cubicBezTo>
                    <a:pt x="1257" y="3150"/>
                    <a:pt x="8236" y="10791"/>
                    <a:pt x="8236" y="107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117400" y="3808700"/>
              <a:ext cx="308150" cy="83125"/>
            </a:xfrm>
            <a:custGeom>
              <a:avLst/>
              <a:gdLst/>
              <a:ahLst/>
              <a:cxnLst/>
              <a:rect l="l" t="t" r="r" b="b"/>
              <a:pathLst>
                <a:path w="12326" h="3325" extrusionOk="0">
                  <a:moveTo>
                    <a:pt x="12326" y="1"/>
                  </a:moveTo>
                  <a:cubicBezTo>
                    <a:pt x="10661" y="28"/>
                    <a:pt x="1" y="3324"/>
                    <a:pt x="1" y="3324"/>
                  </a:cubicBezTo>
                  <a:lnTo>
                    <a:pt x="1" y="3324"/>
                  </a:lnTo>
                  <a:lnTo>
                    <a:pt x="12326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982925" y="3520700"/>
              <a:ext cx="169175" cy="271850"/>
            </a:xfrm>
            <a:custGeom>
              <a:avLst/>
              <a:gdLst/>
              <a:ahLst/>
              <a:cxnLst/>
              <a:rect l="l" t="t" r="r" b="b"/>
              <a:pathLst>
                <a:path w="6767" h="10874" extrusionOk="0">
                  <a:moveTo>
                    <a:pt x="0" y="1"/>
                  </a:moveTo>
                  <a:cubicBezTo>
                    <a:pt x="403" y="2231"/>
                    <a:pt x="6767" y="10874"/>
                    <a:pt x="6767" y="1087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159000" y="3649900"/>
              <a:ext cx="282875" cy="141025"/>
            </a:xfrm>
            <a:custGeom>
              <a:avLst/>
              <a:gdLst/>
              <a:ahLst/>
              <a:cxnLst/>
              <a:rect l="l" t="t" r="r" b="b"/>
              <a:pathLst>
                <a:path w="11315" h="5641" extrusionOk="0">
                  <a:moveTo>
                    <a:pt x="11314" y="0"/>
                  </a:moveTo>
                  <a:lnTo>
                    <a:pt x="1" y="5640"/>
                  </a:lnTo>
                  <a:cubicBezTo>
                    <a:pt x="1" y="5640"/>
                    <a:pt x="9715" y="1436"/>
                    <a:pt x="113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204575" y="3532800"/>
              <a:ext cx="234300" cy="148525"/>
            </a:xfrm>
            <a:custGeom>
              <a:avLst/>
              <a:gdLst/>
              <a:ahLst/>
              <a:cxnLst/>
              <a:rect l="l" t="t" r="r" b="b"/>
              <a:pathLst>
                <a:path w="9372" h="5941" extrusionOk="0">
                  <a:moveTo>
                    <a:pt x="9372" y="1"/>
                  </a:moveTo>
                  <a:cubicBezTo>
                    <a:pt x="8023" y="235"/>
                    <a:pt x="0" y="5940"/>
                    <a:pt x="0" y="5940"/>
                  </a:cubicBezTo>
                  <a:lnTo>
                    <a:pt x="0" y="5940"/>
                  </a:lnTo>
                  <a:lnTo>
                    <a:pt x="9372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100275" y="3414250"/>
              <a:ext cx="99275" cy="267625"/>
            </a:xfrm>
            <a:custGeom>
              <a:avLst/>
              <a:gdLst/>
              <a:ahLst/>
              <a:cxnLst/>
              <a:rect l="l" t="t" r="r" b="b"/>
              <a:pathLst>
                <a:path w="3971" h="10705" extrusionOk="0">
                  <a:moveTo>
                    <a:pt x="0" y="0"/>
                  </a:moveTo>
                  <a:lnTo>
                    <a:pt x="3971" y="10704"/>
                  </a:lnTo>
                  <a:cubicBezTo>
                    <a:pt x="3971" y="10704"/>
                    <a:pt x="272" y="179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245625" y="3413150"/>
              <a:ext cx="172850" cy="157750"/>
            </a:xfrm>
            <a:custGeom>
              <a:avLst/>
              <a:gdLst/>
              <a:ahLst/>
              <a:cxnLst/>
              <a:rect l="l" t="t" r="r" b="b"/>
              <a:pathLst>
                <a:path w="6914" h="6310" extrusionOk="0">
                  <a:moveTo>
                    <a:pt x="6914" y="0"/>
                  </a:moveTo>
                  <a:lnTo>
                    <a:pt x="1" y="6310"/>
                  </a:lnTo>
                  <a:cubicBezTo>
                    <a:pt x="1" y="6310"/>
                    <a:pt x="5995" y="1132"/>
                    <a:pt x="69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189875" y="3326000"/>
              <a:ext cx="46950" cy="236075"/>
            </a:xfrm>
            <a:custGeom>
              <a:avLst/>
              <a:gdLst/>
              <a:ahLst/>
              <a:cxnLst/>
              <a:rect l="l" t="t" r="r" b="b"/>
              <a:pathLst>
                <a:path w="1878" h="9443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2208"/>
                    <a:pt x="1877" y="9442"/>
                    <a:pt x="1877" y="94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553825" y="3818500"/>
              <a:ext cx="468875" cy="413400"/>
            </a:xfrm>
            <a:custGeom>
              <a:avLst/>
              <a:gdLst/>
              <a:ahLst/>
              <a:cxnLst/>
              <a:rect l="l" t="t" r="r" b="b"/>
              <a:pathLst>
                <a:path w="18755" h="16536" extrusionOk="0">
                  <a:moveTo>
                    <a:pt x="18754" y="1"/>
                  </a:moveTo>
                  <a:cubicBezTo>
                    <a:pt x="18754" y="1"/>
                    <a:pt x="11950" y="4885"/>
                    <a:pt x="9459" y="5902"/>
                  </a:cubicBezTo>
                  <a:cubicBezTo>
                    <a:pt x="6973" y="6919"/>
                    <a:pt x="0" y="12744"/>
                    <a:pt x="756" y="16535"/>
                  </a:cubicBezTo>
                  <a:cubicBezTo>
                    <a:pt x="756" y="16535"/>
                    <a:pt x="11102" y="15029"/>
                    <a:pt x="18754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421375" y="3231750"/>
              <a:ext cx="303525" cy="558350"/>
            </a:xfrm>
            <a:custGeom>
              <a:avLst/>
              <a:gdLst/>
              <a:ahLst/>
              <a:cxnLst/>
              <a:rect l="l" t="t" r="r" b="b"/>
              <a:pathLst>
                <a:path w="12141" h="22334" extrusionOk="0">
                  <a:moveTo>
                    <a:pt x="12141" y="1"/>
                  </a:moveTo>
                  <a:cubicBezTo>
                    <a:pt x="12141" y="1"/>
                    <a:pt x="7838" y="7191"/>
                    <a:pt x="5962" y="9117"/>
                  </a:cubicBezTo>
                  <a:cubicBezTo>
                    <a:pt x="4080" y="11042"/>
                    <a:pt x="1" y="19157"/>
                    <a:pt x="2209" y="22334"/>
                  </a:cubicBezTo>
                  <a:cubicBezTo>
                    <a:pt x="2209" y="22334"/>
                    <a:pt x="11096" y="16835"/>
                    <a:pt x="1214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533425" y="3619825"/>
              <a:ext cx="435025" cy="465625"/>
            </a:xfrm>
            <a:custGeom>
              <a:avLst/>
              <a:gdLst/>
              <a:ahLst/>
              <a:cxnLst/>
              <a:rect l="l" t="t" r="r" b="b"/>
              <a:pathLst>
                <a:path w="17401" h="18625" extrusionOk="0">
                  <a:moveTo>
                    <a:pt x="17400" y="1"/>
                  </a:moveTo>
                  <a:cubicBezTo>
                    <a:pt x="17398" y="2"/>
                    <a:pt x="1795" y="8220"/>
                    <a:pt x="0" y="18625"/>
                  </a:cubicBezTo>
                  <a:lnTo>
                    <a:pt x="0" y="18625"/>
                  </a:lnTo>
                  <a:cubicBezTo>
                    <a:pt x="0" y="18625"/>
                    <a:pt x="10939" y="12234"/>
                    <a:pt x="14224" y="5179"/>
                  </a:cubicBezTo>
                  <a:cubicBezTo>
                    <a:pt x="14224" y="5179"/>
                    <a:pt x="16084" y="719"/>
                    <a:pt x="1740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501475" y="3450275"/>
              <a:ext cx="402375" cy="494175"/>
            </a:xfrm>
            <a:custGeom>
              <a:avLst/>
              <a:gdLst/>
              <a:ahLst/>
              <a:cxnLst/>
              <a:rect l="l" t="t" r="r" b="b"/>
              <a:pathLst>
                <a:path w="16095" h="19767" extrusionOk="0">
                  <a:moveTo>
                    <a:pt x="16095" y="0"/>
                  </a:moveTo>
                  <a:lnTo>
                    <a:pt x="16095" y="0"/>
                  </a:lnTo>
                  <a:cubicBezTo>
                    <a:pt x="16092" y="2"/>
                    <a:pt x="1083" y="9264"/>
                    <a:pt x="0" y="19766"/>
                  </a:cubicBezTo>
                  <a:lnTo>
                    <a:pt x="0" y="19766"/>
                  </a:lnTo>
                  <a:cubicBezTo>
                    <a:pt x="0" y="19766"/>
                    <a:pt x="10481" y="12646"/>
                    <a:pt x="13277" y="5380"/>
                  </a:cubicBezTo>
                  <a:cubicBezTo>
                    <a:pt x="13277" y="5380"/>
                    <a:pt x="14833" y="811"/>
                    <a:pt x="1609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408200" y="3115350"/>
              <a:ext cx="204800" cy="488325"/>
            </a:xfrm>
            <a:custGeom>
              <a:avLst/>
              <a:gdLst/>
              <a:ahLst/>
              <a:cxnLst/>
              <a:rect l="l" t="t" r="r" b="b"/>
              <a:pathLst>
                <a:path w="8192" h="19533" extrusionOk="0">
                  <a:moveTo>
                    <a:pt x="8191" y="1"/>
                  </a:moveTo>
                  <a:lnTo>
                    <a:pt x="8191" y="1"/>
                  </a:lnTo>
                  <a:cubicBezTo>
                    <a:pt x="8191" y="1"/>
                    <a:pt x="0" y="10216"/>
                    <a:pt x="674" y="19533"/>
                  </a:cubicBezTo>
                  <a:cubicBezTo>
                    <a:pt x="674" y="19533"/>
                    <a:pt x="6989" y="13512"/>
                    <a:pt x="819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58150" y="2996650"/>
              <a:ext cx="146600" cy="441550"/>
            </a:xfrm>
            <a:custGeom>
              <a:avLst/>
              <a:gdLst/>
              <a:ahLst/>
              <a:cxnLst/>
              <a:rect l="l" t="t" r="r" b="b"/>
              <a:pathLst>
                <a:path w="5864" h="17662" extrusionOk="0">
                  <a:moveTo>
                    <a:pt x="4504" y="0"/>
                  </a:moveTo>
                  <a:lnTo>
                    <a:pt x="4504" y="0"/>
                  </a:lnTo>
                  <a:cubicBezTo>
                    <a:pt x="4504" y="1"/>
                    <a:pt x="0" y="3351"/>
                    <a:pt x="718" y="17661"/>
                  </a:cubicBezTo>
                  <a:cubicBezTo>
                    <a:pt x="718" y="17661"/>
                    <a:pt x="5864" y="10737"/>
                    <a:pt x="450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967200" y="4132625"/>
              <a:ext cx="606375" cy="131400"/>
            </a:xfrm>
            <a:custGeom>
              <a:avLst/>
              <a:gdLst/>
              <a:ahLst/>
              <a:cxnLst/>
              <a:rect l="l" t="t" r="r" b="b"/>
              <a:pathLst>
                <a:path w="24255" h="5256" extrusionOk="0">
                  <a:moveTo>
                    <a:pt x="13362" y="1"/>
                  </a:moveTo>
                  <a:cubicBezTo>
                    <a:pt x="12375" y="1"/>
                    <a:pt x="11543" y="72"/>
                    <a:pt x="10993" y="201"/>
                  </a:cubicBezTo>
                  <a:cubicBezTo>
                    <a:pt x="8590" y="766"/>
                    <a:pt x="1325" y="789"/>
                    <a:pt x="159" y="789"/>
                  </a:cubicBezTo>
                  <a:cubicBezTo>
                    <a:pt x="56" y="789"/>
                    <a:pt x="1" y="789"/>
                    <a:pt x="1" y="789"/>
                  </a:cubicBezTo>
                  <a:lnTo>
                    <a:pt x="1" y="789"/>
                  </a:lnTo>
                  <a:cubicBezTo>
                    <a:pt x="6722" y="4291"/>
                    <a:pt x="12300" y="5255"/>
                    <a:pt x="16405" y="5255"/>
                  </a:cubicBezTo>
                  <a:cubicBezTo>
                    <a:pt x="21436" y="5255"/>
                    <a:pt x="24254" y="3807"/>
                    <a:pt x="24254" y="3807"/>
                  </a:cubicBezTo>
                  <a:cubicBezTo>
                    <a:pt x="23003" y="1017"/>
                    <a:pt x="17083" y="1"/>
                    <a:pt x="1336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920975" y="3537150"/>
              <a:ext cx="555225" cy="257725"/>
            </a:xfrm>
            <a:custGeom>
              <a:avLst/>
              <a:gdLst/>
              <a:ahLst/>
              <a:cxnLst/>
              <a:rect l="l" t="t" r="r" b="b"/>
              <a:pathLst>
                <a:path w="22209" h="10309" extrusionOk="0">
                  <a:moveTo>
                    <a:pt x="1" y="1"/>
                  </a:moveTo>
                  <a:lnTo>
                    <a:pt x="1" y="1"/>
                  </a:lnTo>
                  <a:cubicBezTo>
                    <a:pt x="9224" y="9267"/>
                    <a:pt x="17490" y="10309"/>
                    <a:pt x="20743" y="10309"/>
                  </a:cubicBezTo>
                  <a:cubicBezTo>
                    <a:pt x="21687" y="10309"/>
                    <a:pt x="22209" y="10221"/>
                    <a:pt x="22209" y="10221"/>
                  </a:cubicBezTo>
                  <a:cubicBezTo>
                    <a:pt x="21763" y="6376"/>
                    <a:pt x="13337" y="2976"/>
                    <a:pt x="10661" y="2769"/>
                  </a:cubicBezTo>
                  <a:cubicBezTo>
                    <a:pt x="7980" y="25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15950" y="3944875"/>
              <a:ext cx="624575" cy="139550"/>
            </a:xfrm>
            <a:custGeom>
              <a:avLst/>
              <a:gdLst/>
              <a:ahLst/>
              <a:cxnLst/>
              <a:rect l="l" t="t" r="r" b="b"/>
              <a:pathLst>
                <a:path w="24983" h="5582" extrusionOk="0">
                  <a:moveTo>
                    <a:pt x="6310" y="1"/>
                  </a:moveTo>
                  <a:cubicBezTo>
                    <a:pt x="2641" y="1"/>
                    <a:pt x="0" y="357"/>
                    <a:pt x="0" y="357"/>
                  </a:cubicBezTo>
                  <a:cubicBezTo>
                    <a:pt x="50" y="352"/>
                    <a:pt x="102" y="349"/>
                    <a:pt x="157" y="349"/>
                  </a:cubicBezTo>
                  <a:cubicBezTo>
                    <a:pt x="1757" y="349"/>
                    <a:pt x="5592" y="2729"/>
                    <a:pt x="5592" y="2729"/>
                  </a:cubicBezTo>
                  <a:cubicBezTo>
                    <a:pt x="9830" y="5132"/>
                    <a:pt x="16359" y="5582"/>
                    <a:pt x="20651" y="5582"/>
                  </a:cubicBezTo>
                  <a:cubicBezTo>
                    <a:pt x="23216" y="5582"/>
                    <a:pt x="24982" y="5421"/>
                    <a:pt x="24982" y="5421"/>
                  </a:cubicBezTo>
                  <a:cubicBezTo>
                    <a:pt x="20394" y="883"/>
                    <a:pt x="12080" y="1"/>
                    <a:pt x="631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901000" y="3772250"/>
              <a:ext cx="614500" cy="170525"/>
            </a:xfrm>
            <a:custGeom>
              <a:avLst/>
              <a:gdLst/>
              <a:ahLst/>
              <a:cxnLst/>
              <a:rect l="l" t="t" r="r" b="b"/>
              <a:pathLst>
                <a:path w="24580" h="6821" extrusionOk="0">
                  <a:moveTo>
                    <a:pt x="2407" y="0"/>
                  </a:moveTo>
                  <a:cubicBezTo>
                    <a:pt x="914" y="0"/>
                    <a:pt x="0" y="61"/>
                    <a:pt x="0" y="61"/>
                  </a:cubicBezTo>
                  <a:cubicBezTo>
                    <a:pt x="20" y="60"/>
                    <a:pt x="40" y="60"/>
                    <a:pt x="61" y="60"/>
                  </a:cubicBezTo>
                  <a:cubicBezTo>
                    <a:pt x="1605" y="60"/>
                    <a:pt x="5417" y="2808"/>
                    <a:pt x="5417" y="2808"/>
                  </a:cubicBezTo>
                  <a:cubicBezTo>
                    <a:pt x="11155" y="6599"/>
                    <a:pt x="21713" y="6820"/>
                    <a:pt x="24094" y="6820"/>
                  </a:cubicBezTo>
                  <a:cubicBezTo>
                    <a:pt x="24408" y="6820"/>
                    <a:pt x="24580" y="6816"/>
                    <a:pt x="24580" y="6816"/>
                  </a:cubicBezTo>
                  <a:cubicBezTo>
                    <a:pt x="19187" y="697"/>
                    <a:pt x="7468" y="0"/>
                    <a:pt x="24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994950" y="3314300"/>
              <a:ext cx="436375" cy="288575"/>
            </a:xfrm>
            <a:custGeom>
              <a:avLst/>
              <a:gdLst/>
              <a:ahLst/>
              <a:cxnLst/>
              <a:rect l="l" t="t" r="r" b="b"/>
              <a:pathLst>
                <a:path w="17455" h="1154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8823" y="10302"/>
                    <a:pt x="17455" y="11542"/>
                    <a:pt x="17455" y="11542"/>
                  </a:cubicBezTo>
                  <a:cubicBezTo>
                    <a:pt x="12600" y="3567"/>
                    <a:pt x="9" y="4"/>
                    <a:pt x="1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052200" y="3133975"/>
              <a:ext cx="333300" cy="304625"/>
            </a:xfrm>
            <a:custGeom>
              <a:avLst/>
              <a:gdLst/>
              <a:ahLst/>
              <a:cxnLst/>
              <a:rect l="l" t="t" r="r" b="b"/>
              <a:pathLst>
                <a:path w="13332" h="12185" extrusionOk="0">
                  <a:moveTo>
                    <a:pt x="0" y="1"/>
                  </a:moveTo>
                  <a:lnTo>
                    <a:pt x="0" y="1"/>
                  </a:lnTo>
                  <a:cubicBezTo>
                    <a:pt x="5119" y="9530"/>
                    <a:pt x="13332" y="12185"/>
                    <a:pt x="13332" y="12185"/>
                  </a:cubicBezTo>
                  <a:cubicBezTo>
                    <a:pt x="5608" y="11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62375" y="3411375"/>
              <a:ext cx="269125" cy="1095600"/>
            </a:xfrm>
            <a:custGeom>
              <a:avLst/>
              <a:gdLst/>
              <a:ahLst/>
              <a:cxnLst/>
              <a:rect l="l" t="t" r="r" b="b"/>
              <a:pathLst>
                <a:path w="10765" h="43824" extrusionOk="0">
                  <a:moveTo>
                    <a:pt x="691" y="1"/>
                  </a:moveTo>
                  <a:lnTo>
                    <a:pt x="0" y="88"/>
                  </a:lnTo>
                  <a:cubicBezTo>
                    <a:pt x="3225" y="4896"/>
                    <a:pt x="9453" y="43824"/>
                    <a:pt x="9453" y="43824"/>
                  </a:cubicBezTo>
                  <a:lnTo>
                    <a:pt x="10764" y="43661"/>
                  </a:lnTo>
                  <a:cubicBezTo>
                    <a:pt x="7843" y="25755"/>
                    <a:pt x="691" y="1"/>
                    <a:pt x="69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76925" y="3424175"/>
              <a:ext cx="235125" cy="1064325"/>
            </a:xfrm>
            <a:custGeom>
              <a:avLst/>
              <a:gdLst/>
              <a:ahLst/>
              <a:cxnLst/>
              <a:rect l="l" t="t" r="r" b="b"/>
              <a:pathLst>
                <a:path w="9405" h="42573" extrusionOk="0">
                  <a:moveTo>
                    <a:pt x="0" y="0"/>
                  </a:moveTo>
                  <a:lnTo>
                    <a:pt x="9404" y="42572"/>
                  </a:lnTo>
                  <a:cubicBezTo>
                    <a:pt x="3557" y="840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571625" y="3919400"/>
              <a:ext cx="354400" cy="292775"/>
            </a:xfrm>
            <a:custGeom>
              <a:avLst/>
              <a:gdLst/>
              <a:ahLst/>
              <a:cxnLst/>
              <a:rect l="l" t="t" r="r" b="b"/>
              <a:pathLst>
                <a:path w="14176" h="11711" extrusionOk="0">
                  <a:moveTo>
                    <a:pt x="14175" y="0"/>
                  </a:moveTo>
                  <a:lnTo>
                    <a:pt x="1" y="11711"/>
                  </a:lnTo>
                  <a:cubicBezTo>
                    <a:pt x="1" y="11711"/>
                    <a:pt x="11287" y="4324"/>
                    <a:pt x="1417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091225" y="4171625"/>
              <a:ext cx="466025" cy="45350"/>
            </a:xfrm>
            <a:custGeom>
              <a:avLst/>
              <a:gdLst/>
              <a:ahLst/>
              <a:cxnLst/>
              <a:rect l="l" t="t" r="r" b="b"/>
              <a:pathLst>
                <a:path w="18641" h="1814" extrusionOk="0">
                  <a:moveTo>
                    <a:pt x="0" y="1"/>
                  </a:moveTo>
                  <a:lnTo>
                    <a:pt x="0" y="1"/>
                  </a:lnTo>
                  <a:cubicBezTo>
                    <a:pt x="2025" y="1518"/>
                    <a:pt x="8518" y="1813"/>
                    <a:pt x="13273" y="1813"/>
                  </a:cubicBezTo>
                  <a:cubicBezTo>
                    <a:pt x="16312" y="1813"/>
                    <a:pt x="18640" y="1692"/>
                    <a:pt x="18640" y="16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543225" y="3704275"/>
              <a:ext cx="334925" cy="358600"/>
            </a:xfrm>
            <a:custGeom>
              <a:avLst/>
              <a:gdLst/>
              <a:ahLst/>
              <a:cxnLst/>
              <a:rect l="l" t="t" r="r" b="b"/>
              <a:pathLst>
                <a:path w="13397" h="14344" extrusionOk="0">
                  <a:moveTo>
                    <a:pt x="13397" y="1"/>
                  </a:moveTo>
                  <a:cubicBezTo>
                    <a:pt x="11232" y="1670"/>
                    <a:pt x="0" y="14344"/>
                    <a:pt x="0" y="14344"/>
                  </a:cubicBezTo>
                  <a:lnTo>
                    <a:pt x="13397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050975" y="3971800"/>
              <a:ext cx="472150" cy="99100"/>
            </a:xfrm>
            <a:custGeom>
              <a:avLst/>
              <a:gdLst/>
              <a:ahLst/>
              <a:cxnLst/>
              <a:rect l="l" t="t" r="r" b="b"/>
              <a:pathLst>
                <a:path w="18886" h="3964" extrusionOk="0">
                  <a:moveTo>
                    <a:pt x="323" y="0"/>
                  </a:moveTo>
                  <a:cubicBezTo>
                    <a:pt x="214" y="0"/>
                    <a:pt x="106" y="1"/>
                    <a:pt x="0" y="4"/>
                  </a:cubicBezTo>
                  <a:lnTo>
                    <a:pt x="18885" y="3964"/>
                  </a:lnTo>
                  <a:cubicBezTo>
                    <a:pt x="18885" y="3964"/>
                    <a:pt x="6669" y="0"/>
                    <a:pt x="32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003375" y="3785050"/>
              <a:ext cx="493100" cy="146200"/>
            </a:xfrm>
            <a:custGeom>
              <a:avLst/>
              <a:gdLst/>
              <a:ahLst/>
              <a:cxnLst/>
              <a:rect l="l" t="t" r="r" b="b"/>
              <a:pathLst>
                <a:path w="19724" h="5848" extrusionOk="0">
                  <a:moveTo>
                    <a:pt x="1" y="0"/>
                  </a:moveTo>
                  <a:lnTo>
                    <a:pt x="1" y="0"/>
                  </a:lnTo>
                  <a:cubicBezTo>
                    <a:pt x="4336" y="2721"/>
                    <a:pt x="19608" y="5819"/>
                    <a:pt x="19722" y="5847"/>
                  </a:cubicBezTo>
                  <a:lnTo>
                    <a:pt x="19722" y="5847"/>
                  </a:lnTo>
                  <a:lnTo>
                    <a:pt x="1" y="0"/>
                  </a:lnTo>
                  <a:close/>
                  <a:moveTo>
                    <a:pt x="19722" y="5847"/>
                  </a:moveTo>
                  <a:lnTo>
                    <a:pt x="19723" y="5848"/>
                  </a:lnTo>
                  <a:cubicBezTo>
                    <a:pt x="19723" y="5848"/>
                    <a:pt x="19723" y="5847"/>
                    <a:pt x="19722" y="5847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511000" y="3546825"/>
              <a:ext cx="302825" cy="376950"/>
            </a:xfrm>
            <a:custGeom>
              <a:avLst/>
              <a:gdLst/>
              <a:ahLst/>
              <a:cxnLst/>
              <a:rect l="l" t="t" r="r" b="b"/>
              <a:pathLst>
                <a:path w="12113" h="15078" extrusionOk="0">
                  <a:moveTo>
                    <a:pt x="12113" y="0"/>
                  </a:moveTo>
                  <a:cubicBezTo>
                    <a:pt x="10100" y="1518"/>
                    <a:pt x="0" y="15077"/>
                    <a:pt x="0" y="15077"/>
                  </a:cubicBezTo>
                  <a:lnTo>
                    <a:pt x="12113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014675" y="3589775"/>
              <a:ext cx="450100" cy="181700"/>
            </a:xfrm>
            <a:custGeom>
              <a:avLst/>
              <a:gdLst/>
              <a:ahLst/>
              <a:cxnLst/>
              <a:rect l="l" t="t" r="r" b="b"/>
              <a:pathLst>
                <a:path w="18004" h="7268" extrusionOk="0">
                  <a:moveTo>
                    <a:pt x="0" y="1"/>
                  </a:moveTo>
                  <a:lnTo>
                    <a:pt x="0" y="1"/>
                  </a:lnTo>
                  <a:cubicBezTo>
                    <a:pt x="2486" y="2378"/>
                    <a:pt x="18004" y="7268"/>
                    <a:pt x="18004" y="72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471700" y="3337825"/>
              <a:ext cx="220175" cy="425500"/>
            </a:xfrm>
            <a:custGeom>
              <a:avLst/>
              <a:gdLst/>
              <a:ahLst/>
              <a:cxnLst/>
              <a:rect l="l" t="t" r="r" b="b"/>
              <a:pathLst>
                <a:path w="8807" h="17020" extrusionOk="0">
                  <a:moveTo>
                    <a:pt x="8806" y="0"/>
                  </a:moveTo>
                  <a:lnTo>
                    <a:pt x="0" y="17019"/>
                  </a:lnTo>
                  <a:cubicBezTo>
                    <a:pt x="0" y="17019"/>
                    <a:pt x="8126" y="3188"/>
                    <a:pt x="880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429525" y="3197350"/>
              <a:ext cx="154100" cy="390975"/>
            </a:xfrm>
            <a:custGeom>
              <a:avLst/>
              <a:gdLst/>
              <a:ahLst/>
              <a:cxnLst/>
              <a:rect l="l" t="t" r="r" b="b"/>
              <a:pathLst>
                <a:path w="6164" h="15639" extrusionOk="0">
                  <a:moveTo>
                    <a:pt x="6164" y="1"/>
                  </a:moveTo>
                  <a:cubicBezTo>
                    <a:pt x="4722" y="1485"/>
                    <a:pt x="1" y="15638"/>
                    <a:pt x="1" y="15638"/>
                  </a:cubicBezTo>
                  <a:lnTo>
                    <a:pt x="616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063075" y="3354675"/>
              <a:ext cx="360775" cy="238950"/>
            </a:xfrm>
            <a:custGeom>
              <a:avLst/>
              <a:gdLst/>
              <a:ahLst/>
              <a:cxnLst/>
              <a:rect l="l" t="t" r="r" b="b"/>
              <a:pathLst>
                <a:path w="14431" h="9558" extrusionOk="0">
                  <a:moveTo>
                    <a:pt x="3" y="1"/>
                  </a:moveTo>
                  <a:cubicBezTo>
                    <a:pt x="2" y="1"/>
                    <a:pt x="1" y="1"/>
                    <a:pt x="1" y="1"/>
                  </a:cubicBezTo>
                  <a:lnTo>
                    <a:pt x="14431" y="9557"/>
                  </a:lnTo>
                  <a:cubicBezTo>
                    <a:pt x="14431" y="9557"/>
                    <a:pt x="540" y="1"/>
                    <a:pt x="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381000" y="3069125"/>
              <a:ext cx="70600" cy="347450"/>
            </a:xfrm>
            <a:custGeom>
              <a:avLst/>
              <a:gdLst/>
              <a:ahLst/>
              <a:cxnLst/>
              <a:rect l="l" t="t" r="r" b="b"/>
              <a:pathLst>
                <a:path w="2824" h="13898" extrusionOk="0">
                  <a:moveTo>
                    <a:pt x="2823" y="1"/>
                  </a:moveTo>
                  <a:lnTo>
                    <a:pt x="0" y="13897"/>
                  </a:lnTo>
                  <a:cubicBezTo>
                    <a:pt x="0" y="13897"/>
                    <a:pt x="2714" y="2203"/>
                    <a:pt x="2823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094075" y="3166350"/>
              <a:ext cx="268325" cy="247225"/>
            </a:xfrm>
            <a:custGeom>
              <a:avLst/>
              <a:gdLst/>
              <a:ahLst/>
              <a:cxnLst/>
              <a:rect l="l" t="t" r="r" b="b"/>
              <a:pathLst>
                <a:path w="10733" h="9889" extrusionOk="0">
                  <a:moveTo>
                    <a:pt x="1" y="0"/>
                  </a:moveTo>
                  <a:cubicBezTo>
                    <a:pt x="2247" y="2513"/>
                    <a:pt x="10732" y="9889"/>
                    <a:pt x="10732" y="988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733175" y="3530375"/>
              <a:ext cx="370425" cy="493350"/>
            </a:xfrm>
            <a:custGeom>
              <a:avLst/>
              <a:gdLst/>
              <a:ahLst/>
              <a:cxnLst/>
              <a:rect l="l" t="t" r="r" b="b"/>
              <a:pathLst>
                <a:path w="14817" h="19734" extrusionOk="0">
                  <a:moveTo>
                    <a:pt x="11929" y="0"/>
                  </a:moveTo>
                  <a:cubicBezTo>
                    <a:pt x="11929" y="0"/>
                    <a:pt x="7213" y="941"/>
                    <a:pt x="3890" y="5124"/>
                  </a:cubicBezTo>
                  <a:cubicBezTo>
                    <a:pt x="561" y="9301"/>
                    <a:pt x="1" y="15866"/>
                    <a:pt x="1904" y="19733"/>
                  </a:cubicBezTo>
                  <a:cubicBezTo>
                    <a:pt x="1904" y="19733"/>
                    <a:pt x="9312" y="14637"/>
                    <a:pt x="12065" y="9992"/>
                  </a:cubicBezTo>
                  <a:cubicBezTo>
                    <a:pt x="14817" y="5341"/>
                    <a:pt x="11929" y="0"/>
                    <a:pt x="11929" y="0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955625" y="3582975"/>
              <a:ext cx="95225" cy="44225"/>
            </a:xfrm>
            <a:custGeom>
              <a:avLst/>
              <a:gdLst/>
              <a:ahLst/>
              <a:cxnLst/>
              <a:rect l="l" t="t" r="r" b="b"/>
              <a:pathLst>
                <a:path w="3809" h="1769" fill="none" extrusionOk="0">
                  <a:moveTo>
                    <a:pt x="1" y="1769"/>
                  </a:moveTo>
                  <a:cubicBezTo>
                    <a:pt x="1" y="1769"/>
                    <a:pt x="1290" y="632"/>
                    <a:pt x="3808" y="1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926950" y="3574275"/>
              <a:ext cx="20425" cy="66400"/>
            </a:xfrm>
            <a:custGeom>
              <a:avLst/>
              <a:gdLst/>
              <a:ahLst/>
              <a:cxnLst/>
              <a:rect l="l" t="t" r="r" b="b"/>
              <a:pathLst>
                <a:path w="817" h="2656" fill="none" extrusionOk="0">
                  <a:moveTo>
                    <a:pt x="816" y="2655"/>
                  </a:moveTo>
                  <a:cubicBezTo>
                    <a:pt x="816" y="2655"/>
                    <a:pt x="626" y="909"/>
                    <a:pt x="0" y="1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879750" y="3673675"/>
              <a:ext cx="184150" cy="68850"/>
            </a:xfrm>
            <a:custGeom>
              <a:avLst/>
              <a:gdLst/>
              <a:ahLst/>
              <a:cxnLst/>
              <a:rect l="l" t="t" r="r" b="b"/>
              <a:pathLst>
                <a:path w="7366" h="2754" fill="none" extrusionOk="0">
                  <a:moveTo>
                    <a:pt x="1" y="2753"/>
                  </a:moveTo>
                  <a:cubicBezTo>
                    <a:pt x="822" y="1937"/>
                    <a:pt x="1839" y="1355"/>
                    <a:pt x="2954" y="1056"/>
                  </a:cubicBezTo>
                  <a:cubicBezTo>
                    <a:pt x="4793" y="583"/>
                    <a:pt x="6501" y="877"/>
                    <a:pt x="7366" y="1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818575" y="3674375"/>
              <a:ext cx="42850" cy="115050"/>
            </a:xfrm>
            <a:custGeom>
              <a:avLst/>
              <a:gdLst/>
              <a:ahLst/>
              <a:cxnLst/>
              <a:rect l="l" t="t" r="r" b="b"/>
              <a:pathLst>
                <a:path w="1714" h="4602" fill="none" extrusionOk="0">
                  <a:moveTo>
                    <a:pt x="1545" y="4602"/>
                  </a:moveTo>
                  <a:cubicBezTo>
                    <a:pt x="1545" y="4602"/>
                    <a:pt x="1714" y="4226"/>
                    <a:pt x="1050" y="2578"/>
                  </a:cubicBezTo>
                  <a:cubicBezTo>
                    <a:pt x="381" y="930"/>
                    <a:pt x="0" y="0"/>
                    <a:pt x="0" y="0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780900" y="3748200"/>
              <a:ext cx="53050" cy="107050"/>
            </a:xfrm>
            <a:custGeom>
              <a:avLst/>
              <a:gdLst/>
              <a:ahLst/>
              <a:cxnLst/>
              <a:rect l="l" t="t" r="r" b="b"/>
              <a:pathLst>
                <a:path w="2122" h="4282" fill="none" extrusionOk="0">
                  <a:moveTo>
                    <a:pt x="2122" y="4281"/>
                  </a:moveTo>
                  <a:cubicBezTo>
                    <a:pt x="2122" y="4281"/>
                    <a:pt x="1817" y="2959"/>
                    <a:pt x="1121" y="1986"/>
                  </a:cubicBezTo>
                  <a:cubicBezTo>
                    <a:pt x="686" y="1360"/>
                    <a:pt x="311" y="697"/>
                    <a:pt x="1" y="0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812450" y="3848825"/>
              <a:ext cx="168775" cy="78350"/>
            </a:xfrm>
            <a:custGeom>
              <a:avLst/>
              <a:gdLst/>
              <a:ahLst/>
              <a:cxnLst/>
              <a:rect l="l" t="t" r="r" b="b"/>
              <a:pathLst>
                <a:path w="6751" h="3134" fill="none" extrusionOk="0">
                  <a:moveTo>
                    <a:pt x="1" y="3133"/>
                  </a:moveTo>
                  <a:cubicBezTo>
                    <a:pt x="686" y="2269"/>
                    <a:pt x="1676" y="1692"/>
                    <a:pt x="2764" y="1529"/>
                  </a:cubicBezTo>
                  <a:cubicBezTo>
                    <a:pt x="4597" y="1251"/>
                    <a:pt x="5913" y="767"/>
                    <a:pt x="6751" y="0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299550" y="3530375"/>
              <a:ext cx="731850" cy="1017675"/>
            </a:xfrm>
            <a:custGeom>
              <a:avLst/>
              <a:gdLst/>
              <a:ahLst/>
              <a:cxnLst/>
              <a:rect l="l" t="t" r="r" b="b"/>
              <a:pathLst>
                <a:path w="29274" h="40707" fill="none" extrusionOk="0">
                  <a:moveTo>
                    <a:pt x="29274" y="0"/>
                  </a:moveTo>
                  <a:cubicBezTo>
                    <a:pt x="29274" y="0"/>
                    <a:pt x="25265" y="4547"/>
                    <a:pt x="22654" y="9508"/>
                  </a:cubicBezTo>
                  <a:cubicBezTo>
                    <a:pt x="20060" y="14430"/>
                    <a:pt x="16187" y="40706"/>
                    <a:pt x="0" y="38906"/>
                  </a:cubicBezTo>
                </a:path>
              </a:pathLst>
            </a:custGeom>
            <a:noFill/>
            <a:ln w="17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878775" y="3686350"/>
              <a:ext cx="520950" cy="285375"/>
            </a:xfrm>
            <a:custGeom>
              <a:avLst/>
              <a:gdLst/>
              <a:ahLst/>
              <a:cxnLst/>
              <a:rect l="l" t="t" r="r" b="b"/>
              <a:pathLst>
                <a:path w="20838" h="11415" extrusionOk="0">
                  <a:moveTo>
                    <a:pt x="6504" y="1"/>
                  </a:moveTo>
                  <a:cubicBezTo>
                    <a:pt x="2909" y="1"/>
                    <a:pt x="1" y="2083"/>
                    <a:pt x="1" y="2083"/>
                  </a:cubicBezTo>
                  <a:cubicBezTo>
                    <a:pt x="1" y="2083"/>
                    <a:pt x="1529" y="6641"/>
                    <a:pt x="6098" y="9420"/>
                  </a:cubicBezTo>
                  <a:cubicBezTo>
                    <a:pt x="8347" y="10787"/>
                    <a:pt x="11088" y="11415"/>
                    <a:pt x="13719" y="11415"/>
                  </a:cubicBezTo>
                  <a:cubicBezTo>
                    <a:pt x="16426" y="11415"/>
                    <a:pt x="19017" y="10751"/>
                    <a:pt x="20838" y="9545"/>
                  </a:cubicBezTo>
                  <a:cubicBezTo>
                    <a:pt x="20838" y="9545"/>
                    <a:pt x="14855" y="2839"/>
                    <a:pt x="9900" y="690"/>
                  </a:cubicBezTo>
                  <a:cubicBezTo>
                    <a:pt x="8746" y="192"/>
                    <a:pt x="7593" y="1"/>
                    <a:pt x="6504" y="1"/>
                  </a:cubicBezTo>
                  <a:close/>
                </a:path>
              </a:pathLst>
            </a:custGeom>
            <a:solidFill>
              <a:srgbClr val="9AB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928675" y="3712450"/>
              <a:ext cx="55775" cy="88950"/>
            </a:xfrm>
            <a:custGeom>
              <a:avLst/>
              <a:gdLst/>
              <a:ahLst/>
              <a:cxnLst/>
              <a:rect l="l" t="t" r="r" b="b"/>
              <a:pathLst>
                <a:path w="2231" h="3558" fill="none" extrusionOk="0">
                  <a:moveTo>
                    <a:pt x="2231" y="3557"/>
                  </a:moveTo>
                  <a:cubicBezTo>
                    <a:pt x="2231" y="3557"/>
                    <a:pt x="942" y="2426"/>
                    <a:pt x="1" y="0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935475" y="3807900"/>
              <a:ext cx="63400" cy="28575"/>
            </a:xfrm>
            <a:custGeom>
              <a:avLst/>
              <a:gdLst/>
              <a:ahLst/>
              <a:cxnLst/>
              <a:rect l="l" t="t" r="r" b="b"/>
              <a:pathLst>
                <a:path w="2536" h="1143" fill="none" extrusionOk="0">
                  <a:moveTo>
                    <a:pt x="2535" y="0"/>
                  </a:moveTo>
                  <a:cubicBezTo>
                    <a:pt x="2535" y="0"/>
                    <a:pt x="827" y="414"/>
                    <a:pt x="1" y="1142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016925" y="3688100"/>
              <a:ext cx="91400" cy="174075"/>
            </a:xfrm>
            <a:custGeom>
              <a:avLst/>
              <a:gdLst/>
              <a:ahLst/>
              <a:cxnLst/>
              <a:rect l="l" t="t" r="r" b="b"/>
              <a:pathLst>
                <a:path w="3656" h="6963" fill="none" extrusionOk="0">
                  <a:moveTo>
                    <a:pt x="3656" y="6962"/>
                  </a:moveTo>
                  <a:cubicBezTo>
                    <a:pt x="2742" y="6250"/>
                    <a:pt x="2035" y="5309"/>
                    <a:pt x="1605" y="4243"/>
                  </a:cubicBezTo>
                  <a:cubicBezTo>
                    <a:pt x="898" y="2475"/>
                    <a:pt x="980" y="751"/>
                    <a:pt x="1" y="0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048475" y="3875600"/>
              <a:ext cx="109350" cy="55925"/>
            </a:xfrm>
            <a:custGeom>
              <a:avLst/>
              <a:gdLst/>
              <a:ahLst/>
              <a:cxnLst/>
              <a:rect l="l" t="t" r="r" b="b"/>
              <a:pathLst>
                <a:path w="4374" h="2237" fill="none" extrusionOk="0">
                  <a:moveTo>
                    <a:pt x="4374" y="121"/>
                  </a:moveTo>
                  <a:cubicBezTo>
                    <a:pt x="4374" y="121"/>
                    <a:pt x="3977" y="1"/>
                    <a:pt x="2426" y="871"/>
                  </a:cubicBezTo>
                  <a:cubicBezTo>
                    <a:pt x="876" y="1741"/>
                    <a:pt x="1" y="2236"/>
                    <a:pt x="1" y="2236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126525" y="3893425"/>
              <a:ext cx="99425" cy="66100"/>
            </a:xfrm>
            <a:custGeom>
              <a:avLst/>
              <a:gdLst/>
              <a:ahLst/>
              <a:cxnLst/>
              <a:rect l="l" t="t" r="r" b="b"/>
              <a:pathLst>
                <a:path w="3977" h="2644" fill="none" extrusionOk="0">
                  <a:moveTo>
                    <a:pt x="3977" y="0"/>
                  </a:moveTo>
                  <a:cubicBezTo>
                    <a:pt x="3977" y="0"/>
                    <a:pt x="2704" y="474"/>
                    <a:pt x="1823" y="1284"/>
                  </a:cubicBezTo>
                  <a:cubicBezTo>
                    <a:pt x="1263" y="1790"/>
                    <a:pt x="648" y="2247"/>
                    <a:pt x="1" y="2644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201050" y="3748075"/>
              <a:ext cx="99000" cy="157600"/>
            </a:xfrm>
            <a:custGeom>
              <a:avLst/>
              <a:gdLst/>
              <a:ahLst/>
              <a:cxnLst/>
              <a:rect l="l" t="t" r="r" b="b"/>
              <a:pathLst>
                <a:path w="3960" h="6304" fill="none" extrusionOk="0">
                  <a:moveTo>
                    <a:pt x="3960" y="6304"/>
                  </a:moveTo>
                  <a:cubicBezTo>
                    <a:pt x="3014" y="5733"/>
                    <a:pt x="2317" y="4825"/>
                    <a:pt x="2018" y="3764"/>
                  </a:cubicBezTo>
                  <a:cubicBezTo>
                    <a:pt x="1512" y="1985"/>
                    <a:pt x="871" y="734"/>
                    <a:pt x="0" y="0"/>
                  </a:cubicBezTo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878775" y="3738400"/>
              <a:ext cx="1057250" cy="603500"/>
            </a:xfrm>
            <a:custGeom>
              <a:avLst/>
              <a:gdLst/>
              <a:ahLst/>
              <a:cxnLst/>
              <a:rect l="l" t="t" r="r" b="b"/>
              <a:pathLst>
                <a:path w="42290" h="24140" fill="none" extrusionOk="0">
                  <a:moveTo>
                    <a:pt x="1" y="1"/>
                  </a:moveTo>
                  <a:cubicBezTo>
                    <a:pt x="1" y="1"/>
                    <a:pt x="5021" y="3406"/>
                    <a:pt x="10270" y="5369"/>
                  </a:cubicBezTo>
                  <a:cubicBezTo>
                    <a:pt x="15480" y="7322"/>
                    <a:pt x="42034" y="7860"/>
                    <a:pt x="42290" y="24140"/>
                  </a:cubicBezTo>
                </a:path>
              </a:pathLst>
            </a:custGeom>
            <a:noFill/>
            <a:ln w="1775" cap="flat" cmpd="sng">
              <a:solidFill>
                <a:srgbClr val="3B5288"/>
              </a:solidFill>
              <a:prstDash val="solid"/>
              <a:miter lim="5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5727275" y="5078475"/>
              <a:ext cx="6825" cy="5050"/>
            </a:xfrm>
            <a:custGeom>
              <a:avLst/>
              <a:gdLst/>
              <a:ahLst/>
              <a:cxnLst/>
              <a:rect l="l" t="t" r="r" b="b"/>
              <a:pathLst>
                <a:path w="273" h="202" extrusionOk="0">
                  <a:moveTo>
                    <a:pt x="137" y="0"/>
                  </a:moveTo>
                  <a:cubicBezTo>
                    <a:pt x="1" y="0"/>
                    <a:pt x="1" y="202"/>
                    <a:pt x="137" y="202"/>
                  </a:cubicBezTo>
                  <a:cubicBezTo>
                    <a:pt x="273" y="202"/>
                    <a:pt x="273" y="0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2"/>
          <p:cNvSpPr txBox="1">
            <a:spLocks noGrp="1"/>
          </p:cNvSpPr>
          <p:nvPr>
            <p:ph type="ctrTitle"/>
          </p:nvPr>
        </p:nvSpPr>
        <p:spPr>
          <a:xfrm>
            <a:off x="1729050" y="1043750"/>
            <a:ext cx="5685900" cy="16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6" name="Google Shape;336;p2"/>
          <p:cNvSpPr txBox="1">
            <a:spLocks noGrp="1"/>
          </p:cNvSpPr>
          <p:nvPr>
            <p:ph type="subTitle" idx="1"/>
          </p:nvPr>
        </p:nvSpPr>
        <p:spPr>
          <a:xfrm>
            <a:off x="3201750" y="3520513"/>
            <a:ext cx="274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-3110400" y="2945175"/>
            <a:ext cx="36650" cy="27025"/>
          </a:xfrm>
          <a:custGeom>
            <a:avLst/>
            <a:gdLst/>
            <a:ahLst/>
            <a:cxnLst/>
            <a:rect l="l" t="t" r="r" b="b"/>
            <a:pathLst>
              <a:path w="1466" h="1081" extrusionOk="0">
                <a:moveTo>
                  <a:pt x="447" y="0"/>
                </a:moveTo>
                <a:cubicBezTo>
                  <a:pt x="263" y="0"/>
                  <a:pt x="106" y="125"/>
                  <a:pt x="58" y="318"/>
                </a:cubicBezTo>
                <a:cubicBezTo>
                  <a:pt x="1" y="546"/>
                  <a:pt x="134" y="755"/>
                  <a:pt x="343" y="831"/>
                </a:cubicBezTo>
                <a:lnTo>
                  <a:pt x="457" y="869"/>
                </a:lnTo>
                <a:lnTo>
                  <a:pt x="533" y="888"/>
                </a:lnTo>
                <a:lnTo>
                  <a:pt x="552" y="888"/>
                </a:lnTo>
                <a:cubicBezTo>
                  <a:pt x="629" y="927"/>
                  <a:pt x="705" y="984"/>
                  <a:pt x="781" y="1022"/>
                </a:cubicBezTo>
                <a:cubicBezTo>
                  <a:pt x="847" y="1061"/>
                  <a:pt x="922" y="1080"/>
                  <a:pt x="996" y="1080"/>
                </a:cubicBezTo>
                <a:cubicBezTo>
                  <a:pt x="1137" y="1080"/>
                  <a:pt x="1277" y="1013"/>
                  <a:pt x="1351" y="888"/>
                </a:cubicBezTo>
                <a:cubicBezTo>
                  <a:pt x="1465" y="679"/>
                  <a:pt x="1389" y="432"/>
                  <a:pt x="1199" y="318"/>
                </a:cubicBezTo>
                <a:cubicBezTo>
                  <a:pt x="1009" y="185"/>
                  <a:pt x="781" y="71"/>
                  <a:pt x="552" y="14"/>
                </a:cubicBezTo>
                <a:cubicBezTo>
                  <a:pt x="517" y="5"/>
                  <a:pt x="482" y="0"/>
                  <a:pt x="44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-3126675" y="2995950"/>
            <a:ext cx="45350" cy="30025"/>
          </a:xfrm>
          <a:custGeom>
            <a:avLst/>
            <a:gdLst/>
            <a:ahLst/>
            <a:cxnLst/>
            <a:rect l="l" t="t" r="r" b="b"/>
            <a:pathLst>
              <a:path w="1814" h="1201" extrusionOk="0">
                <a:moveTo>
                  <a:pt x="593" y="1"/>
                </a:moveTo>
                <a:cubicBezTo>
                  <a:pt x="228" y="1"/>
                  <a:pt x="0" y="495"/>
                  <a:pt x="348" y="760"/>
                </a:cubicBezTo>
                <a:lnTo>
                  <a:pt x="1051" y="1159"/>
                </a:lnTo>
                <a:cubicBezTo>
                  <a:pt x="1115" y="1188"/>
                  <a:pt x="1176" y="1201"/>
                  <a:pt x="1234" y="1201"/>
                </a:cubicBezTo>
                <a:cubicBezTo>
                  <a:pt x="1593" y="1201"/>
                  <a:pt x="1814" y="701"/>
                  <a:pt x="1470" y="455"/>
                </a:cubicBezTo>
                <a:lnTo>
                  <a:pt x="766" y="37"/>
                </a:lnTo>
                <a:cubicBezTo>
                  <a:pt x="706" y="12"/>
                  <a:pt x="648" y="1"/>
                  <a:pt x="593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"/>
          <p:cNvSpPr/>
          <p:nvPr/>
        </p:nvSpPr>
        <p:spPr>
          <a:xfrm rot="-2321465">
            <a:off x="1370621" y="454408"/>
            <a:ext cx="4350864" cy="2854800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3"/>
          <p:cNvGrpSpPr/>
          <p:nvPr/>
        </p:nvGrpSpPr>
        <p:grpSpPr>
          <a:xfrm rot="3453447">
            <a:off x="1656584" y="812021"/>
            <a:ext cx="1903776" cy="1223773"/>
            <a:chOff x="6328375" y="2851100"/>
            <a:chExt cx="1042875" cy="670425"/>
          </a:xfrm>
        </p:grpSpPr>
        <p:sp>
          <p:nvSpPr>
            <p:cNvPr id="342" name="Google Shape;342;p3"/>
            <p:cNvSpPr/>
            <p:nvPr/>
          </p:nvSpPr>
          <p:spPr>
            <a:xfrm>
              <a:off x="6695750" y="2891575"/>
              <a:ext cx="335100" cy="291075"/>
            </a:xfrm>
            <a:custGeom>
              <a:avLst/>
              <a:gdLst/>
              <a:ahLst/>
              <a:cxnLst/>
              <a:rect l="l" t="t" r="r" b="b"/>
              <a:pathLst>
                <a:path w="13404" h="11643" extrusionOk="0">
                  <a:moveTo>
                    <a:pt x="0" y="0"/>
                  </a:moveTo>
                  <a:cubicBezTo>
                    <a:pt x="0" y="0"/>
                    <a:pt x="0" y="85"/>
                    <a:pt x="14" y="241"/>
                  </a:cubicBezTo>
                  <a:lnTo>
                    <a:pt x="11643" y="11642"/>
                  </a:lnTo>
                  <a:cubicBezTo>
                    <a:pt x="11799" y="10790"/>
                    <a:pt x="13403" y="639"/>
                    <a:pt x="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6696100" y="2897600"/>
              <a:ext cx="290725" cy="290500"/>
            </a:xfrm>
            <a:custGeom>
              <a:avLst/>
              <a:gdLst/>
              <a:ahLst/>
              <a:cxnLst/>
              <a:rect l="l" t="t" r="r" b="b"/>
              <a:pathLst>
                <a:path w="11629" h="11620" extrusionOk="0">
                  <a:moveTo>
                    <a:pt x="0" y="0"/>
                  </a:moveTo>
                  <a:lnTo>
                    <a:pt x="0" y="0"/>
                  </a:lnTo>
                  <a:cubicBezTo>
                    <a:pt x="146" y="1709"/>
                    <a:pt x="1366" y="11619"/>
                    <a:pt x="9699" y="11619"/>
                  </a:cubicBezTo>
                  <a:cubicBezTo>
                    <a:pt x="10300" y="11619"/>
                    <a:pt x="10938" y="11568"/>
                    <a:pt x="11614" y="11458"/>
                  </a:cubicBezTo>
                  <a:cubicBezTo>
                    <a:pt x="11614" y="11458"/>
                    <a:pt x="11614" y="11444"/>
                    <a:pt x="11629" y="114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7107475" y="2851100"/>
              <a:ext cx="239625" cy="410000"/>
            </a:xfrm>
            <a:custGeom>
              <a:avLst/>
              <a:gdLst/>
              <a:ahLst/>
              <a:cxnLst/>
              <a:rect l="l" t="t" r="r" b="b"/>
              <a:pathLst>
                <a:path w="9585" h="16400" extrusionOk="0">
                  <a:moveTo>
                    <a:pt x="1520" y="0"/>
                  </a:moveTo>
                  <a:cubicBezTo>
                    <a:pt x="1520" y="0"/>
                    <a:pt x="1449" y="57"/>
                    <a:pt x="1350" y="185"/>
                  </a:cubicBezTo>
                  <a:lnTo>
                    <a:pt x="1" y="16399"/>
                  </a:lnTo>
                  <a:cubicBezTo>
                    <a:pt x="768" y="15973"/>
                    <a:pt x="9585" y="10720"/>
                    <a:pt x="15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6914025" y="2855350"/>
              <a:ext cx="226850" cy="406450"/>
            </a:xfrm>
            <a:custGeom>
              <a:avLst/>
              <a:gdLst/>
              <a:ahLst/>
              <a:cxnLst/>
              <a:rect l="l" t="t" r="r" b="b"/>
              <a:pathLst>
                <a:path w="9074" h="16258" extrusionOk="0">
                  <a:moveTo>
                    <a:pt x="9074" y="1"/>
                  </a:moveTo>
                  <a:cubicBezTo>
                    <a:pt x="7767" y="1293"/>
                    <a:pt x="1" y="9556"/>
                    <a:pt x="7682" y="16258"/>
                  </a:cubicBezTo>
                  <a:lnTo>
                    <a:pt x="7739" y="16229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6966925" y="3155650"/>
              <a:ext cx="403950" cy="191350"/>
            </a:xfrm>
            <a:custGeom>
              <a:avLst/>
              <a:gdLst/>
              <a:ahLst/>
              <a:cxnLst/>
              <a:rect l="l" t="t" r="r" b="b"/>
              <a:pathLst>
                <a:path w="16158" h="7654" extrusionOk="0">
                  <a:moveTo>
                    <a:pt x="57" y="0"/>
                  </a:moveTo>
                  <a:lnTo>
                    <a:pt x="0" y="497"/>
                  </a:lnTo>
                  <a:lnTo>
                    <a:pt x="1236" y="3025"/>
                  </a:lnTo>
                  <a:cubicBezTo>
                    <a:pt x="1236" y="3025"/>
                    <a:pt x="1151" y="3351"/>
                    <a:pt x="412" y="3706"/>
                  </a:cubicBezTo>
                  <a:lnTo>
                    <a:pt x="1037" y="3891"/>
                  </a:lnTo>
                  <a:lnTo>
                    <a:pt x="1946" y="3692"/>
                  </a:lnTo>
                  <a:cubicBezTo>
                    <a:pt x="1946" y="3692"/>
                    <a:pt x="4686" y="4317"/>
                    <a:pt x="5438" y="4913"/>
                  </a:cubicBezTo>
                  <a:cubicBezTo>
                    <a:pt x="5424" y="4913"/>
                    <a:pt x="11685" y="7213"/>
                    <a:pt x="16087" y="7653"/>
                  </a:cubicBezTo>
                  <a:lnTo>
                    <a:pt x="16158" y="6972"/>
                  </a:lnTo>
                  <a:cubicBezTo>
                    <a:pt x="16158" y="6972"/>
                    <a:pt x="6958" y="5736"/>
                    <a:pt x="5595" y="3507"/>
                  </a:cubicBezTo>
                  <a:lnTo>
                    <a:pt x="5140" y="3635"/>
                  </a:lnTo>
                  <a:lnTo>
                    <a:pt x="5098" y="3947"/>
                  </a:lnTo>
                  <a:cubicBezTo>
                    <a:pt x="3848" y="3649"/>
                    <a:pt x="2641" y="3166"/>
                    <a:pt x="1534" y="2513"/>
                  </a:cubicBezTo>
                  <a:cubicBezTo>
                    <a:pt x="1534" y="2513"/>
                    <a:pt x="554" y="57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6675875" y="3308625"/>
              <a:ext cx="30175" cy="41550"/>
            </a:xfrm>
            <a:custGeom>
              <a:avLst/>
              <a:gdLst/>
              <a:ahLst/>
              <a:cxnLst/>
              <a:rect l="l" t="t" r="r" b="b"/>
              <a:pathLst>
                <a:path w="1207" h="1662" extrusionOk="0">
                  <a:moveTo>
                    <a:pt x="1207" y="1"/>
                  </a:moveTo>
                  <a:cubicBezTo>
                    <a:pt x="1008" y="72"/>
                    <a:pt x="795" y="171"/>
                    <a:pt x="596" y="256"/>
                  </a:cubicBezTo>
                  <a:lnTo>
                    <a:pt x="0" y="1264"/>
                  </a:lnTo>
                  <a:lnTo>
                    <a:pt x="14" y="1662"/>
                  </a:lnTo>
                  <a:cubicBezTo>
                    <a:pt x="312" y="1648"/>
                    <a:pt x="951" y="483"/>
                    <a:pt x="1207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752900" y="3237475"/>
              <a:ext cx="246700" cy="53425"/>
            </a:xfrm>
            <a:custGeom>
              <a:avLst/>
              <a:gdLst/>
              <a:ahLst/>
              <a:cxnLst/>
              <a:rect l="l" t="t" r="r" b="b"/>
              <a:pathLst>
                <a:path w="9868" h="2137" extrusionOk="0">
                  <a:moveTo>
                    <a:pt x="9120" y="0"/>
                  </a:moveTo>
                  <a:cubicBezTo>
                    <a:pt x="7729" y="0"/>
                    <a:pt x="6350" y="84"/>
                    <a:pt x="4941" y="433"/>
                  </a:cubicBezTo>
                  <a:cubicBezTo>
                    <a:pt x="3890" y="674"/>
                    <a:pt x="2840" y="816"/>
                    <a:pt x="1803" y="958"/>
                  </a:cubicBezTo>
                  <a:cubicBezTo>
                    <a:pt x="1391" y="1058"/>
                    <a:pt x="1008" y="1214"/>
                    <a:pt x="653" y="1427"/>
                  </a:cubicBezTo>
                  <a:cubicBezTo>
                    <a:pt x="454" y="1640"/>
                    <a:pt x="241" y="1824"/>
                    <a:pt x="0" y="1981"/>
                  </a:cubicBezTo>
                  <a:cubicBezTo>
                    <a:pt x="355" y="1881"/>
                    <a:pt x="724" y="1810"/>
                    <a:pt x="1079" y="1753"/>
                  </a:cubicBezTo>
                  <a:lnTo>
                    <a:pt x="1079" y="2009"/>
                  </a:lnTo>
                  <a:lnTo>
                    <a:pt x="1434" y="2137"/>
                  </a:lnTo>
                  <a:cubicBezTo>
                    <a:pt x="2641" y="490"/>
                    <a:pt x="9868" y="106"/>
                    <a:pt x="9868" y="106"/>
                  </a:cubicBezTo>
                  <a:lnTo>
                    <a:pt x="9868" y="7"/>
                  </a:lnTo>
                  <a:cubicBezTo>
                    <a:pt x="9618" y="3"/>
                    <a:pt x="9369" y="0"/>
                    <a:pt x="91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6688650" y="3227000"/>
              <a:ext cx="311300" cy="88050"/>
            </a:xfrm>
            <a:custGeom>
              <a:avLst/>
              <a:gdLst/>
              <a:ahLst/>
              <a:cxnLst/>
              <a:rect l="l" t="t" r="r" b="b"/>
              <a:pathLst>
                <a:path w="12452" h="3522" extrusionOk="0">
                  <a:moveTo>
                    <a:pt x="12438" y="0"/>
                  </a:moveTo>
                  <a:cubicBezTo>
                    <a:pt x="8988" y="57"/>
                    <a:pt x="3976" y="1448"/>
                    <a:pt x="3976" y="1448"/>
                  </a:cubicBezTo>
                  <a:cubicBezTo>
                    <a:pt x="3365" y="1860"/>
                    <a:pt x="1193" y="2187"/>
                    <a:pt x="1193" y="2187"/>
                  </a:cubicBezTo>
                  <a:lnTo>
                    <a:pt x="497" y="1974"/>
                  </a:lnTo>
                  <a:lnTo>
                    <a:pt x="0" y="2059"/>
                  </a:lnTo>
                  <a:cubicBezTo>
                    <a:pt x="554" y="2400"/>
                    <a:pt x="597" y="2655"/>
                    <a:pt x="597" y="2655"/>
                  </a:cubicBezTo>
                  <a:lnTo>
                    <a:pt x="85" y="3521"/>
                  </a:lnTo>
                  <a:cubicBezTo>
                    <a:pt x="284" y="3436"/>
                    <a:pt x="483" y="3351"/>
                    <a:pt x="696" y="3266"/>
                  </a:cubicBezTo>
                  <a:cubicBezTo>
                    <a:pt x="753" y="3138"/>
                    <a:pt x="795" y="3067"/>
                    <a:pt x="795" y="3067"/>
                  </a:cubicBezTo>
                  <a:cubicBezTo>
                    <a:pt x="1363" y="2783"/>
                    <a:pt x="1960" y="2556"/>
                    <a:pt x="2584" y="2400"/>
                  </a:cubicBezTo>
                  <a:cubicBezTo>
                    <a:pt x="2826" y="2243"/>
                    <a:pt x="3039" y="2059"/>
                    <a:pt x="3237" y="1846"/>
                  </a:cubicBezTo>
                  <a:cubicBezTo>
                    <a:pt x="3578" y="1633"/>
                    <a:pt x="3976" y="1477"/>
                    <a:pt x="4373" y="1377"/>
                  </a:cubicBezTo>
                  <a:cubicBezTo>
                    <a:pt x="5424" y="1235"/>
                    <a:pt x="6475" y="1093"/>
                    <a:pt x="7511" y="852"/>
                  </a:cubicBezTo>
                  <a:cubicBezTo>
                    <a:pt x="8955" y="509"/>
                    <a:pt x="10346" y="420"/>
                    <a:pt x="11767" y="420"/>
                  </a:cubicBezTo>
                  <a:cubicBezTo>
                    <a:pt x="11994" y="420"/>
                    <a:pt x="12223" y="422"/>
                    <a:pt x="12452" y="426"/>
                  </a:cubicBezTo>
                  <a:lnTo>
                    <a:pt x="12438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6505250" y="3138600"/>
              <a:ext cx="199750" cy="148450"/>
            </a:xfrm>
            <a:custGeom>
              <a:avLst/>
              <a:gdLst/>
              <a:ahLst/>
              <a:cxnLst/>
              <a:rect l="l" t="t" r="r" b="b"/>
              <a:pathLst>
                <a:path w="7990" h="5938" extrusionOk="0">
                  <a:moveTo>
                    <a:pt x="53" y="1"/>
                  </a:moveTo>
                  <a:cubicBezTo>
                    <a:pt x="39" y="494"/>
                    <a:pt x="1" y="5938"/>
                    <a:pt x="6602" y="5938"/>
                  </a:cubicBezTo>
                  <a:cubicBezTo>
                    <a:pt x="7035" y="5938"/>
                    <a:pt x="7497" y="5914"/>
                    <a:pt x="7989" y="5865"/>
                  </a:cubicBezTo>
                  <a:cubicBezTo>
                    <a:pt x="7989" y="5865"/>
                    <a:pt x="7975" y="5808"/>
                    <a:pt x="7961" y="57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6506550" y="3129625"/>
              <a:ext cx="197725" cy="152050"/>
            </a:xfrm>
            <a:custGeom>
              <a:avLst/>
              <a:gdLst/>
              <a:ahLst/>
              <a:cxnLst/>
              <a:rect l="l" t="t" r="r" b="b"/>
              <a:pathLst>
                <a:path w="7909" h="6082" extrusionOk="0">
                  <a:moveTo>
                    <a:pt x="1974" y="1"/>
                  </a:moveTo>
                  <a:cubicBezTo>
                    <a:pt x="1374" y="1"/>
                    <a:pt x="718" y="102"/>
                    <a:pt x="1" y="331"/>
                  </a:cubicBezTo>
                  <a:cubicBezTo>
                    <a:pt x="1" y="346"/>
                    <a:pt x="1" y="346"/>
                    <a:pt x="1" y="360"/>
                  </a:cubicBezTo>
                  <a:lnTo>
                    <a:pt x="7909" y="6082"/>
                  </a:lnTo>
                  <a:cubicBezTo>
                    <a:pt x="7672" y="5148"/>
                    <a:pt x="6246" y="1"/>
                    <a:pt x="1974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6328375" y="3286250"/>
              <a:ext cx="359925" cy="226850"/>
            </a:xfrm>
            <a:custGeom>
              <a:avLst/>
              <a:gdLst/>
              <a:ahLst/>
              <a:cxnLst/>
              <a:rect l="l" t="t" r="r" b="b"/>
              <a:pathLst>
                <a:path w="14397" h="9074" extrusionOk="0">
                  <a:moveTo>
                    <a:pt x="9905" y="0"/>
                  </a:moveTo>
                  <a:cubicBezTo>
                    <a:pt x="6677" y="0"/>
                    <a:pt x="2489" y="1640"/>
                    <a:pt x="0" y="9017"/>
                  </a:cubicBezTo>
                  <a:cubicBezTo>
                    <a:pt x="0" y="9017"/>
                    <a:pt x="85" y="9045"/>
                    <a:pt x="242" y="9074"/>
                  </a:cubicBezTo>
                  <a:lnTo>
                    <a:pt x="14397" y="1023"/>
                  </a:lnTo>
                  <a:cubicBezTo>
                    <a:pt x="14069" y="857"/>
                    <a:pt x="12238" y="0"/>
                    <a:pt x="990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6334400" y="3311825"/>
              <a:ext cx="354975" cy="209700"/>
            </a:xfrm>
            <a:custGeom>
              <a:avLst/>
              <a:gdLst/>
              <a:ahLst/>
              <a:cxnLst/>
              <a:rect l="l" t="t" r="r" b="b"/>
              <a:pathLst>
                <a:path w="14199" h="8388" extrusionOk="0">
                  <a:moveTo>
                    <a:pt x="14142" y="0"/>
                  </a:moveTo>
                  <a:lnTo>
                    <a:pt x="1" y="8051"/>
                  </a:lnTo>
                  <a:cubicBezTo>
                    <a:pt x="540" y="8157"/>
                    <a:pt x="1922" y="8388"/>
                    <a:pt x="3625" y="8388"/>
                  </a:cubicBezTo>
                  <a:cubicBezTo>
                    <a:pt x="7612" y="8388"/>
                    <a:pt x="13363" y="7122"/>
                    <a:pt x="14199" y="29"/>
                  </a:cubicBezTo>
                  <a:lnTo>
                    <a:pt x="1414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6966925" y="3155650"/>
              <a:ext cx="35525" cy="56100"/>
            </a:xfrm>
            <a:custGeom>
              <a:avLst/>
              <a:gdLst/>
              <a:ahLst/>
              <a:cxnLst/>
              <a:rect l="l" t="t" r="r" b="b"/>
              <a:pathLst>
                <a:path w="1421" h="2244" extrusionOk="0">
                  <a:moveTo>
                    <a:pt x="57" y="0"/>
                  </a:moveTo>
                  <a:lnTo>
                    <a:pt x="0" y="497"/>
                  </a:lnTo>
                  <a:lnTo>
                    <a:pt x="668" y="1860"/>
                  </a:lnTo>
                  <a:cubicBezTo>
                    <a:pt x="909" y="1988"/>
                    <a:pt x="1165" y="2116"/>
                    <a:pt x="1420" y="2244"/>
                  </a:cubicBezTo>
                  <a:cubicBezTo>
                    <a:pt x="1151" y="1591"/>
                    <a:pt x="455" y="43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060625" y="3243325"/>
              <a:ext cx="310625" cy="90175"/>
            </a:xfrm>
            <a:custGeom>
              <a:avLst/>
              <a:gdLst/>
              <a:ahLst/>
              <a:cxnLst/>
              <a:rect l="l" t="t" r="r" b="b"/>
              <a:pathLst>
                <a:path w="12425" h="3607" extrusionOk="0">
                  <a:moveTo>
                    <a:pt x="1861" y="0"/>
                  </a:moveTo>
                  <a:lnTo>
                    <a:pt x="1406" y="128"/>
                  </a:lnTo>
                  <a:lnTo>
                    <a:pt x="1364" y="455"/>
                  </a:lnTo>
                  <a:cubicBezTo>
                    <a:pt x="909" y="341"/>
                    <a:pt x="455" y="199"/>
                    <a:pt x="1" y="43"/>
                  </a:cubicBezTo>
                  <a:lnTo>
                    <a:pt x="1" y="43"/>
                  </a:lnTo>
                  <a:cubicBezTo>
                    <a:pt x="285" y="270"/>
                    <a:pt x="540" y="540"/>
                    <a:pt x="767" y="824"/>
                  </a:cubicBezTo>
                  <a:cubicBezTo>
                    <a:pt x="1137" y="1136"/>
                    <a:pt x="1662" y="1335"/>
                    <a:pt x="2187" y="1534"/>
                  </a:cubicBezTo>
                  <a:cubicBezTo>
                    <a:pt x="3508" y="1818"/>
                    <a:pt x="4842" y="2116"/>
                    <a:pt x="6149" y="2542"/>
                  </a:cubicBezTo>
                  <a:cubicBezTo>
                    <a:pt x="8236" y="3237"/>
                    <a:pt x="10294" y="3450"/>
                    <a:pt x="12410" y="3607"/>
                  </a:cubicBezTo>
                  <a:lnTo>
                    <a:pt x="12424" y="3479"/>
                  </a:lnTo>
                  <a:cubicBezTo>
                    <a:pt x="12424" y="3479"/>
                    <a:pt x="3224" y="2229"/>
                    <a:pt x="18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6976875" y="3202150"/>
              <a:ext cx="393300" cy="144850"/>
            </a:xfrm>
            <a:custGeom>
              <a:avLst/>
              <a:gdLst/>
              <a:ahLst/>
              <a:cxnLst/>
              <a:rect l="l" t="t" r="r" b="b"/>
              <a:pathLst>
                <a:path w="15732" h="5794" extrusionOk="0">
                  <a:moveTo>
                    <a:pt x="256" y="0"/>
                  </a:moveTo>
                  <a:lnTo>
                    <a:pt x="824" y="1165"/>
                  </a:lnTo>
                  <a:cubicBezTo>
                    <a:pt x="824" y="1165"/>
                    <a:pt x="738" y="1491"/>
                    <a:pt x="0" y="1846"/>
                  </a:cubicBezTo>
                  <a:lnTo>
                    <a:pt x="625" y="2031"/>
                  </a:lnTo>
                  <a:lnTo>
                    <a:pt x="1533" y="1832"/>
                  </a:lnTo>
                  <a:cubicBezTo>
                    <a:pt x="1533" y="1832"/>
                    <a:pt x="4274" y="2457"/>
                    <a:pt x="5026" y="3053"/>
                  </a:cubicBezTo>
                  <a:cubicBezTo>
                    <a:pt x="5026" y="3053"/>
                    <a:pt x="11287" y="5339"/>
                    <a:pt x="15675" y="5793"/>
                  </a:cubicBezTo>
                  <a:lnTo>
                    <a:pt x="15731" y="5239"/>
                  </a:lnTo>
                  <a:cubicBezTo>
                    <a:pt x="13630" y="5097"/>
                    <a:pt x="11571" y="4884"/>
                    <a:pt x="9484" y="4174"/>
                  </a:cubicBezTo>
                  <a:cubicBezTo>
                    <a:pt x="8178" y="3763"/>
                    <a:pt x="6858" y="3465"/>
                    <a:pt x="5523" y="3181"/>
                  </a:cubicBezTo>
                  <a:cubicBezTo>
                    <a:pt x="5012" y="2982"/>
                    <a:pt x="4487" y="2783"/>
                    <a:pt x="4103" y="2471"/>
                  </a:cubicBezTo>
                  <a:cubicBezTo>
                    <a:pt x="3876" y="2173"/>
                    <a:pt x="3621" y="1917"/>
                    <a:pt x="3337" y="1690"/>
                  </a:cubicBezTo>
                  <a:cubicBezTo>
                    <a:pt x="2570" y="1420"/>
                    <a:pt x="1817" y="1079"/>
                    <a:pt x="1122" y="653"/>
                  </a:cubicBezTo>
                  <a:cubicBezTo>
                    <a:pt x="1122" y="653"/>
                    <a:pt x="1079" y="554"/>
                    <a:pt x="1008" y="384"/>
                  </a:cubicBezTo>
                  <a:cubicBezTo>
                    <a:pt x="753" y="256"/>
                    <a:pt x="497" y="128"/>
                    <a:pt x="256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6747575" y="3242475"/>
              <a:ext cx="385125" cy="192175"/>
            </a:xfrm>
            <a:custGeom>
              <a:avLst/>
              <a:gdLst/>
              <a:ahLst/>
              <a:cxnLst/>
              <a:rect l="l" t="t" r="r" b="b"/>
              <a:pathLst>
                <a:path w="15405" h="7687" extrusionOk="0">
                  <a:moveTo>
                    <a:pt x="9793" y="0"/>
                  </a:moveTo>
                  <a:cubicBezTo>
                    <a:pt x="6779" y="0"/>
                    <a:pt x="3072" y="1559"/>
                    <a:pt x="0" y="7588"/>
                  </a:cubicBezTo>
                  <a:cubicBezTo>
                    <a:pt x="0" y="7588"/>
                    <a:pt x="85" y="7630"/>
                    <a:pt x="241" y="7687"/>
                  </a:cubicBezTo>
                  <a:lnTo>
                    <a:pt x="15405" y="1752"/>
                  </a:lnTo>
                  <a:cubicBezTo>
                    <a:pt x="15046" y="1506"/>
                    <a:pt x="12754" y="0"/>
                    <a:pt x="979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6753600" y="3286275"/>
              <a:ext cx="380175" cy="174100"/>
            </a:xfrm>
            <a:custGeom>
              <a:avLst/>
              <a:gdLst/>
              <a:ahLst/>
              <a:cxnLst/>
              <a:rect l="l" t="t" r="r" b="b"/>
              <a:pathLst>
                <a:path w="15207" h="6964" extrusionOk="0">
                  <a:moveTo>
                    <a:pt x="15164" y="0"/>
                  </a:moveTo>
                  <a:lnTo>
                    <a:pt x="0" y="5935"/>
                  </a:lnTo>
                  <a:cubicBezTo>
                    <a:pt x="748" y="6192"/>
                    <a:pt x="3193" y="6963"/>
                    <a:pt x="5942" y="6963"/>
                  </a:cubicBezTo>
                  <a:cubicBezTo>
                    <a:pt x="9560" y="6963"/>
                    <a:pt x="13706" y="5628"/>
                    <a:pt x="15207" y="29"/>
                  </a:cubicBezTo>
                  <a:lnTo>
                    <a:pt x="15164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3"/>
          <p:cNvGrpSpPr/>
          <p:nvPr/>
        </p:nvGrpSpPr>
        <p:grpSpPr>
          <a:xfrm rot="9288197" flipH="1">
            <a:off x="781875" y="2207413"/>
            <a:ext cx="2152285" cy="833605"/>
            <a:chOff x="5004050" y="3831475"/>
            <a:chExt cx="839475" cy="325150"/>
          </a:xfrm>
        </p:grpSpPr>
        <p:sp>
          <p:nvSpPr>
            <p:cNvPr id="360" name="Google Shape;360;p3"/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221278" y="3918075"/>
              <a:ext cx="616929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3"/>
          <p:cNvGrpSpPr/>
          <p:nvPr/>
        </p:nvGrpSpPr>
        <p:grpSpPr>
          <a:xfrm rot="8375542">
            <a:off x="2042015" y="2479329"/>
            <a:ext cx="1612532" cy="1096779"/>
            <a:chOff x="5108400" y="1920800"/>
            <a:chExt cx="979550" cy="666250"/>
          </a:xfrm>
        </p:grpSpPr>
        <p:sp>
          <p:nvSpPr>
            <p:cNvPr id="376" name="Google Shape;376;p3"/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3"/>
          <p:cNvGrpSpPr/>
          <p:nvPr/>
        </p:nvGrpSpPr>
        <p:grpSpPr>
          <a:xfrm rot="6455966">
            <a:off x="2893240" y="1815978"/>
            <a:ext cx="984093" cy="1111497"/>
            <a:chOff x="3124925" y="1432375"/>
            <a:chExt cx="1175625" cy="1327825"/>
          </a:xfrm>
        </p:grpSpPr>
        <p:sp>
          <p:nvSpPr>
            <p:cNvPr id="385" name="Google Shape;385;p3"/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 rot="194891">
              <a:off x="3574306" y="1866812"/>
              <a:ext cx="316262" cy="81785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3"/>
          <p:cNvSpPr txBox="1">
            <a:spLocks noGrp="1"/>
          </p:cNvSpPr>
          <p:nvPr>
            <p:ph type="ctrTitle"/>
          </p:nvPr>
        </p:nvSpPr>
        <p:spPr>
          <a:xfrm>
            <a:off x="5029203" y="2881700"/>
            <a:ext cx="2914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3"/>
          <p:cNvSpPr txBox="1">
            <a:spLocks noGrp="1"/>
          </p:cNvSpPr>
          <p:nvPr>
            <p:ph type="subTitle" idx="1"/>
          </p:nvPr>
        </p:nvSpPr>
        <p:spPr>
          <a:xfrm>
            <a:off x="5029200" y="3331075"/>
            <a:ext cx="2495400" cy="1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3"/>
          <p:cNvSpPr txBox="1">
            <a:spLocks noGrp="1"/>
          </p:cNvSpPr>
          <p:nvPr>
            <p:ph type="title" idx="2" hasCustomPrompt="1"/>
          </p:nvPr>
        </p:nvSpPr>
        <p:spPr>
          <a:xfrm>
            <a:off x="3524419" y="1408250"/>
            <a:ext cx="2222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9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9" name="Google Shape;6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0" name="Google Shape;6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0"/>
          <p:cNvSpPr/>
          <p:nvPr/>
        </p:nvSpPr>
        <p:spPr>
          <a:xfrm rot="-6795534">
            <a:off x="-2045787" y="1144351"/>
            <a:ext cx="4350891" cy="2854817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0"/>
          <p:cNvSpPr/>
          <p:nvPr/>
        </p:nvSpPr>
        <p:spPr>
          <a:xfrm rot="-310173">
            <a:off x="-645634" y="3513368"/>
            <a:ext cx="4350981" cy="2854876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0"/>
          <p:cNvSpPr/>
          <p:nvPr/>
        </p:nvSpPr>
        <p:spPr>
          <a:xfrm rot="-2321465">
            <a:off x="-2122004" y="-1239617"/>
            <a:ext cx="4350864" cy="2854800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10"/>
          <p:cNvGrpSpPr/>
          <p:nvPr/>
        </p:nvGrpSpPr>
        <p:grpSpPr>
          <a:xfrm rot="6455824">
            <a:off x="-730386" y="420411"/>
            <a:ext cx="1451638" cy="1954317"/>
            <a:chOff x="3124925" y="1432375"/>
            <a:chExt cx="1175625" cy="1582725"/>
          </a:xfrm>
        </p:grpSpPr>
        <p:sp>
          <p:nvSpPr>
            <p:cNvPr id="646" name="Google Shape;646;p10"/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0"/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0"/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0"/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0"/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0"/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0"/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0"/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0"/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0"/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0"/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0"/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0"/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0"/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0"/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0"/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0"/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0"/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0"/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0"/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10"/>
          <p:cNvGrpSpPr/>
          <p:nvPr/>
        </p:nvGrpSpPr>
        <p:grpSpPr>
          <a:xfrm rot="-10178172">
            <a:off x="-1060873" y="2453149"/>
            <a:ext cx="1903750" cy="1223783"/>
            <a:chOff x="6328375" y="2851100"/>
            <a:chExt cx="1042875" cy="670425"/>
          </a:xfrm>
        </p:grpSpPr>
        <p:sp>
          <p:nvSpPr>
            <p:cNvPr id="673" name="Google Shape;673;p10"/>
            <p:cNvSpPr/>
            <p:nvPr/>
          </p:nvSpPr>
          <p:spPr>
            <a:xfrm>
              <a:off x="6695750" y="2891575"/>
              <a:ext cx="335100" cy="291075"/>
            </a:xfrm>
            <a:custGeom>
              <a:avLst/>
              <a:gdLst/>
              <a:ahLst/>
              <a:cxnLst/>
              <a:rect l="l" t="t" r="r" b="b"/>
              <a:pathLst>
                <a:path w="13404" h="11643" extrusionOk="0">
                  <a:moveTo>
                    <a:pt x="0" y="0"/>
                  </a:moveTo>
                  <a:cubicBezTo>
                    <a:pt x="0" y="0"/>
                    <a:pt x="0" y="85"/>
                    <a:pt x="14" y="241"/>
                  </a:cubicBezTo>
                  <a:lnTo>
                    <a:pt x="11643" y="11642"/>
                  </a:lnTo>
                  <a:cubicBezTo>
                    <a:pt x="11799" y="10790"/>
                    <a:pt x="13403" y="639"/>
                    <a:pt x="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0"/>
            <p:cNvSpPr/>
            <p:nvPr/>
          </p:nvSpPr>
          <p:spPr>
            <a:xfrm>
              <a:off x="6696100" y="2897600"/>
              <a:ext cx="290725" cy="290500"/>
            </a:xfrm>
            <a:custGeom>
              <a:avLst/>
              <a:gdLst/>
              <a:ahLst/>
              <a:cxnLst/>
              <a:rect l="l" t="t" r="r" b="b"/>
              <a:pathLst>
                <a:path w="11629" h="11620" extrusionOk="0">
                  <a:moveTo>
                    <a:pt x="0" y="0"/>
                  </a:moveTo>
                  <a:lnTo>
                    <a:pt x="0" y="0"/>
                  </a:lnTo>
                  <a:cubicBezTo>
                    <a:pt x="146" y="1709"/>
                    <a:pt x="1366" y="11619"/>
                    <a:pt x="9699" y="11619"/>
                  </a:cubicBezTo>
                  <a:cubicBezTo>
                    <a:pt x="10300" y="11619"/>
                    <a:pt x="10938" y="11568"/>
                    <a:pt x="11614" y="11458"/>
                  </a:cubicBezTo>
                  <a:cubicBezTo>
                    <a:pt x="11614" y="11458"/>
                    <a:pt x="11614" y="11444"/>
                    <a:pt x="11629" y="114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0"/>
            <p:cNvSpPr/>
            <p:nvPr/>
          </p:nvSpPr>
          <p:spPr>
            <a:xfrm>
              <a:off x="7107475" y="2851100"/>
              <a:ext cx="239625" cy="410000"/>
            </a:xfrm>
            <a:custGeom>
              <a:avLst/>
              <a:gdLst/>
              <a:ahLst/>
              <a:cxnLst/>
              <a:rect l="l" t="t" r="r" b="b"/>
              <a:pathLst>
                <a:path w="9585" h="16400" extrusionOk="0">
                  <a:moveTo>
                    <a:pt x="1520" y="0"/>
                  </a:moveTo>
                  <a:cubicBezTo>
                    <a:pt x="1520" y="0"/>
                    <a:pt x="1449" y="57"/>
                    <a:pt x="1350" y="185"/>
                  </a:cubicBezTo>
                  <a:lnTo>
                    <a:pt x="1" y="16399"/>
                  </a:lnTo>
                  <a:cubicBezTo>
                    <a:pt x="768" y="15973"/>
                    <a:pt x="9585" y="10720"/>
                    <a:pt x="15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6914025" y="2855350"/>
              <a:ext cx="226850" cy="406450"/>
            </a:xfrm>
            <a:custGeom>
              <a:avLst/>
              <a:gdLst/>
              <a:ahLst/>
              <a:cxnLst/>
              <a:rect l="l" t="t" r="r" b="b"/>
              <a:pathLst>
                <a:path w="9074" h="16258" extrusionOk="0">
                  <a:moveTo>
                    <a:pt x="9074" y="1"/>
                  </a:moveTo>
                  <a:cubicBezTo>
                    <a:pt x="7767" y="1293"/>
                    <a:pt x="1" y="9556"/>
                    <a:pt x="7682" y="16258"/>
                  </a:cubicBezTo>
                  <a:lnTo>
                    <a:pt x="7739" y="16229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0"/>
            <p:cNvSpPr/>
            <p:nvPr/>
          </p:nvSpPr>
          <p:spPr>
            <a:xfrm>
              <a:off x="6966925" y="3155650"/>
              <a:ext cx="403950" cy="191350"/>
            </a:xfrm>
            <a:custGeom>
              <a:avLst/>
              <a:gdLst/>
              <a:ahLst/>
              <a:cxnLst/>
              <a:rect l="l" t="t" r="r" b="b"/>
              <a:pathLst>
                <a:path w="16158" h="7654" extrusionOk="0">
                  <a:moveTo>
                    <a:pt x="57" y="0"/>
                  </a:moveTo>
                  <a:lnTo>
                    <a:pt x="0" y="497"/>
                  </a:lnTo>
                  <a:lnTo>
                    <a:pt x="1236" y="3025"/>
                  </a:lnTo>
                  <a:cubicBezTo>
                    <a:pt x="1236" y="3025"/>
                    <a:pt x="1151" y="3351"/>
                    <a:pt x="412" y="3706"/>
                  </a:cubicBezTo>
                  <a:lnTo>
                    <a:pt x="1037" y="3891"/>
                  </a:lnTo>
                  <a:lnTo>
                    <a:pt x="1946" y="3692"/>
                  </a:lnTo>
                  <a:cubicBezTo>
                    <a:pt x="1946" y="3692"/>
                    <a:pt x="4686" y="4317"/>
                    <a:pt x="5438" y="4913"/>
                  </a:cubicBezTo>
                  <a:cubicBezTo>
                    <a:pt x="5424" y="4913"/>
                    <a:pt x="11685" y="7213"/>
                    <a:pt x="16087" y="7653"/>
                  </a:cubicBezTo>
                  <a:lnTo>
                    <a:pt x="16158" y="6972"/>
                  </a:lnTo>
                  <a:cubicBezTo>
                    <a:pt x="16158" y="6972"/>
                    <a:pt x="6958" y="5736"/>
                    <a:pt x="5595" y="3507"/>
                  </a:cubicBezTo>
                  <a:lnTo>
                    <a:pt x="5140" y="3635"/>
                  </a:lnTo>
                  <a:lnTo>
                    <a:pt x="5098" y="3947"/>
                  </a:lnTo>
                  <a:cubicBezTo>
                    <a:pt x="3848" y="3649"/>
                    <a:pt x="2641" y="3166"/>
                    <a:pt x="1534" y="2513"/>
                  </a:cubicBezTo>
                  <a:cubicBezTo>
                    <a:pt x="1534" y="2513"/>
                    <a:pt x="554" y="57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0"/>
            <p:cNvSpPr/>
            <p:nvPr/>
          </p:nvSpPr>
          <p:spPr>
            <a:xfrm>
              <a:off x="6675875" y="3308625"/>
              <a:ext cx="30175" cy="41550"/>
            </a:xfrm>
            <a:custGeom>
              <a:avLst/>
              <a:gdLst/>
              <a:ahLst/>
              <a:cxnLst/>
              <a:rect l="l" t="t" r="r" b="b"/>
              <a:pathLst>
                <a:path w="1207" h="1662" extrusionOk="0">
                  <a:moveTo>
                    <a:pt x="1207" y="1"/>
                  </a:moveTo>
                  <a:cubicBezTo>
                    <a:pt x="1008" y="72"/>
                    <a:pt x="795" y="171"/>
                    <a:pt x="596" y="256"/>
                  </a:cubicBezTo>
                  <a:lnTo>
                    <a:pt x="0" y="1264"/>
                  </a:lnTo>
                  <a:lnTo>
                    <a:pt x="14" y="1662"/>
                  </a:lnTo>
                  <a:cubicBezTo>
                    <a:pt x="312" y="1648"/>
                    <a:pt x="951" y="483"/>
                    <a:pt x="1207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6752900" y="3237475"/>
              <a:ext cx="246700" cy="53425"/>
            </a:xfrm>
            <a:custGeom>
              <a:avLst/>
              <a:gdLst/>
              <a:ahLst/>
              <a:cxnLst/>
              <a:rect l="l" t="t" r="r" b="b"/>
              <a:pathLst>
                <a:path w="9868" h="2137" extrusionOk="0">
                  <a:moveTo>
                    <a:pt x="9120" y="0"/>
                  </a:moveTo>
                  <a:cubicBezTo>
                    <a:pt x="7729" y="0"/>
                    <a:pt x="6350" y="84"/>
                    <a:pt x="4941" y="433"/>
                  </a:cubicBezTo>
                  <a:cubicBezTo>
                    <a:pt x="3890" y="674"/>
                    <a:pt x="2840" y="816"/>
                    <a:pt x="1803" y="958"/>
                  </a:cubicBezTo>
                  <a:cubicBezTo>
                    <a:pt x="1391" y="1058"/>
                    <a:pt x="1008" y="1214"/>
                    <a:pt x="653" y="1427"/>
                  </a:cubicBezTo>
                  <a:cubicBezTo>
                    <a:pt x="454" y="1640"/>
                    <a:pt x="241" y="1824"/>
                    <a:pt x="0" y="1981"/>
                  </a:cubicBezTo>
                  <a:cubicBezTo>
                    <a:pt x="355" y="1881"/>
                    <a:pt x="724" y="1810"/>
                    <a:pt x="1079" y="1753"/>
                  </a:cubicBezTo>
                  <a:lnTo>
                    <a:pt x="1079" y="2009"/>
                  </a:lnTo>
                  <a:lnTo>
                    <a:pt x="1434" y="2137"/>
                  </a:lnTo>
                  <a:cubicBezTo>
                    <a:pt x="2641" y="490"/>
                    <a:pt x="9868" y="106"/>
                    <a:pt x="9868" y="106"/>
                  </a:cubicBezTo>
                  <a:lnTo>
                    <a:pt x="9868" y="7"/>
                  </a:lnTo>
                  <a:cubicBezTo>
                    <a:pt x="9618" y="3"/>
                    <a:pt x="9369" y="0"/>
                    <a:pt x="91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0"/>
            <p:cNvSpPr/>
            <p:nvPr/>
          </p:nvSpPr>
          <p:spPr>
            <a:xfrm>
              <a:off x="6688650" y="3227000"/>
              <a:ext cx="311300" cy="88050"/>
            </a:xfrm>
            <a:custGeom>
              <a:avLst/>
              <a:gdLst/>
              <a:ahLst/>
              <a:cxnLst/>
              <a:rect l="l" t="t" r="r" b="b"/>
              <a:pathLst>
                <a:path w="12452" h="3522" extrusionOk="0">
                  <a:moveTo>
                    <a:pt x="12438" y="0"/>
                  </a:moveTo>
                  <a:cubicBezTo>
                    <a:pt x="8988" y="57"/>
                    <a:pt x="3976" y="1448"/>
                    <a:pt x="3976" y="1448"/>
                  </a:cubicBezTo>
                  <a:cubicBezTo>
                    <a:pt x="3365" y="1860"/>
                    <a:pt x="1193" y="2187"/>
                    <a:pt x="1193" y="2187"/>
                  </a:cubicBezTo>
                  <a:lnTo>
                    <a:pt x="497" y="1974"/>
                  </a:lnTo>
                  <a:lnTo>
                    <a:pt x="0" y="2059"/>
                  </a:lnTo>
                  <a:cubicBezTo>
                    <a:pt x="554" y="2400"/>
                    <a:pt x="597" y="2655"/>
                    <a:pt x="597" y="2655"/>
                  </a:cubicBezTo>
                  <a:lnTo>
                    <a:pt x="85" y="3521"/>
                  </a:lnTo>
                  <a:cubicBezTo>
                    <a:pt x="284" y="3436"/>
                    <a:pt x="483" y="3351"/>
                    <a:pt x="696" y="3266"/>
                  </a:cubicBezTo>
                  <a:cubicBezTo>
                    <a:pt x="753" y="3138"/>
                    <a:pt x="795" y="3067"/>
                    <a:pt x="795" y="3067"/>
                  </a:cubicBezTo>
                  <a:cubicBezTo>
                    <a:pt x="1363" y="2783"/>
                    <a:pt x="1960" y="2556"/>
                    <a:pt x="2584" y="2400"/>
                  </a:cubicBezTo>
                  <a:cubicBezTo>
                    <a:pt x="2826" y="2243"/>
                    <a:pt x="3039" y="2059"/>
                    <a:pt x="3237" y="1846"/>
                  </a:cubicBezTo>
                  <a:cubicBezTo>
                    <a:pt x="3578" y="1633"/>
                    <a:pt x="3976" y="1477"/>
                    <a:pt x="4373" y="1377"/>
                  </a:cubicBezTo>
                  <a:cubicBezTo>
                    <a:pt x="5424" y="1235"/>
                    <a:pt x="6475" y="1093"/>
                    <a:pt x="7511" y="852"/>
                  </a:cubicBezTo>
                  <a:cubicBezTo>
                    <a:pt x="8955" y="509"/>
                    <a:pt x="10346" y="420"/>
                    <a:pt x="11767" y="420"/>
                  </a:cubicBezTo>
                  <a:cubicBezTo>
                    <a:pt x="11994" y="420"/>
                    <a:pt x="12223" y="422"/>
                    <a:pt x="12452" y="426"/>
                  </a:cubicBezTo>
                  <a:lnTo>
                    <a:pt x="12438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0"/>
            <p:cNvSpPr/>
            <p:nvPr/>
          </p:nvSpPr>
          <p:spPr>
            <a:xfrm>
              <a:off x="6505250" y="3138600"/>
              <a:ext cx="199750" cy="148450"/>
            </a:xfrm>
            <a:custGeom>
              <a:avLst/>
              <a:gdLst/>
              <a:ahLst/>
              <a:cxnLst/>
              <a:rect l="l" t="t" r="r" b="b"/>
              <a:pathLst>
                <a:path w="7990" h="5938" extrusionOk="0">
                  <a:moveTo>
                    <a:pt x="53" y="1"/>
                  </a:moveTo>
                  <a:cubicBezTo>
                    <a:pt x="39" y="494"/>
                    <a:pt x="1" y="5938"/>
                    <a:pt x="6602" y="5938"/>
                  </a:cubicBezTo>
                  <a:cubicBezTo>
                    <a:pt x="7035" y="5938"/>
                    <a:pt x="7497" y="5914"/>
                    <a:pt x="7989" y="5865"/>
                  </a:cubicBezTo>
                  <a:cubicBezTo>
                    <a:pt x="7989" y="5865"/>
                    <a:pt x="7975" y="5808"/>
                    <a:pt x="7961" y="57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0"/>
            <p:cNvSpPr/>
            <p:nvPr/>
          </p:nvSpPr>
          <p:spPr>
            <a:xfrm>
              <a:off x="6506550" y="3129625"/>
              <a:ext cx="197725" cy="152050"/>
            </a:xfrm>
            <a:custGeom>
              <a:avLst/>
              <a:gdLst/>
              <a:ahLst/>
              <a:cxnLst/>
              <a:rect l="l" t="t" r="r" b="b"/>
              <a:pathLst>
                <a:path w="7909" h="6082" extrusionOk="0">
                  <a:moveTo>
                    <a:pt x="1974" y="1"/>
                  </a:moveTo>
                  <a:cubicBezTo>
                    <a:pt x="1374" y="1"/>
                    <a:pt x="718" y="102"/>
                    <a:pt x="1" y="331"/>
                  </a:cubicBezTo>
                  <a:cubicBezTo>
                    <a:pt x="1" y="346"/>
                    <a:pt x="1" y="346"/>
                    <a:pt x="1" y="360"/>
                  </a:cubicBezTo>
                  <a:lnTo>
                    <a:pt x="7909" y="6082"/>
                  </a:lnTo>
                  <a:cubicBezTo>
                    <a:pt x="7672" y="5148"/>
                    <a:pt x="6246" y="1"/>
                    <a:pt x="1974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0"/>
            <p:cNvSpPr/>
            <p:nvPr/>
          </p:nvSpPr>
          <p:spPr>
            <a:xfrm>
              <a:off x="6328375" y="3286250"/>
              <a:ext cx="359925" cy="226850"/>
            </a:xfrm>
            <a:custGeom>
              <a:avLst/>
              <a:gdLst/>
              <a:ahLst/>
              <a:cxnLst/>
              <a:rect l="l" t="t" r="r" b="b"/>
              <a:pathLst>
                <a:path w="14397" h="9074" extrusionOk="0">
                  <a:moveTo>
                    <a:pt x="9905" y="0"/>
                  </a:moveTo>
                  <a:cubicBezTo>
                    <a:pt x="6677" y="0"/>
                    <a:pt x="2489" y="1640"/>
                    <a:pt x="0" y="9017"/>
                  </a:cubicBezTo>
                  <a:cubicBezTo>
                    <a:pt x="0" y="9017"/>
                    <a:pt x="85" y="9045"/>
                    <a:pt x="242" y="9074"/>
                  </a:cubicBezTo>
                  <a:lnTo>
                    <a:pt x="14397" y="1023"/>
                  </a:lnTo>
                  <a:cubicBezTo>
                    <a:pt x="14069" y="857"/>
                    <a:pt x="12238" y="0"/>
                    <a:pt x="990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0"/>
            <p:cNvSpPr/>
            <p:nvPr/>
          </p:nvSpPr>
          <p:spPr>
            <a:xfrm>
              <a:off x="6334400" y="3311825"/>
              <a:ext cx="354975" cy="209700"/>
            </a:xfrm>
            <a:custGeom>
              <a:avLst/>
              <a:gdLst/>
              <a:ahLst/>
              <a:cxnLst/>
              <a:rect l="l" t="t" r="r" b="b"/>
              <a:pathLst>
                <a:path w="14199" h="8388" extrusionOk="0">
                  <a:moveTo>
                    <a:pt x="14142" y="0"/>
                  </a:moveTo>
                  <a:lnTo>
                    <a:pt x="1" y="8051"/>
                  </a:lnTo>
                  <a:cubicBezTo>
                    <a:pt x="540" y="8157"/>
                    <a:pt x="1922" y="8388"/>
                    <a:pt x="3625" y="8388"/>
                  </a:cubicBezTo>
                  <a:cubicBezTo>
                    <a:pt x="7612" y="8388"/>
                    <a:pt x="13363" y="7122"/>
                    <a:pt x="14199" y="29"/>
                  </a:cubicBezTo>
                  <a:lnTo>
                    <a:pt x="1414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0"/>
            <p:cNvSpPr/>
            <p:nvPr/>
          </p:nvSpPr>
          <p:spPr>
            <a:xfrm>
              <a:off x="6966925" y="3155650"/>
              <a:ext cx="35525" cy="56100"/>
            </a:xfrm>
            <a:custGeom>
              <a:avLst/>
              <a:gdLst/>
              <a:ahLst/>
              <a:cxnLst/>
              <a:rect l="l" t="t" r="r" b="b"/>
              <a:pathLst>
                <a:path w="1421" h="2244" extrusionOk="0">
                  <a:moveTo>
                    <a:pt x="57" y="0"/>
                  </a:moveTo>
                  <a:lnTo>
                    <a:pt x="0" y="497"/>
                  </a:lnTo>
                  <a:lnTo>
                    <a:pt x="668" y="1860"/>
                  </a:lnTo>
                  <a:cubicBezTo>
                    <a:pt x="909" y="1988"/>
                    <a:pt x="1165" y="2116"/>
                    <a:pt x="1420" y="2244"/>
                  </a:cubicBezTo>
                  <a:cubicBezTo>
                    <a:pt x="1151" y="1591"/>
                    <a:pt x="455" y="43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0"/>
            <p:cNvSpPr/>
            <p:nvPr/>
          </p:nvSpPr>
          <p:spPr>
            <a:xfrm>
              <a:off x="7060625" y="3243325"/>
              <a:ext cx="310625" cy="90175"/>
            </a:xfrm>
            <a:custGeom>
              <a:avLst/>
              <a:gdLst/>
              <a:ahLst/>
              <a:cxnLst/>
              <a:rect l="l" t="t" r="r" b="b"/>
              <a:pathLst>
                <a:path w="12425" h="3607" extrusionOk="0">
                  <a:moveTo>
                    <a:pt x="1861" y="0"/>
                  </a:moveTo>
                  <a:lnTo>
                    <a:pt x="1406" y="128"/>
                  </a:lnTo>
                  <a:lnTo>
                    <a:pt x="1364" y="455"/>
                  </a:lnTo>
                  <a:cubicBezTo>
                    <a:pt x="909" y="341"/>
                    <a:pt x="455" y="199"/>
                    <a:pt x="1" y="43"/>
                  </a:cubicBezTo>
                  <a:lnTo>
                    <a:pt x="1" y="43"/>
                  </a:lnTo>
                  <a:cubicBezTo>
                    <a:pt x="285" y="270"/>
                    <a:pt x="540" y="540"/>
                    <a:pt x="767" y="824"/>
                  </a:cubicBezTo>
                  <a:cubicBezTo>
                    <a:pt x="1137" y="1136"/>
                    <a:pt x="1662" y="1335"/>
                    <a:pt x="2187" y="1534"/>
                  </a:cubicBezTo>
                  <a:cubicBezTo>
                    <a:pt x="3508" y="1818"/>
                    <a:pt x="4842" y="2116"/>
                    <a:pt x="6149" y="2542"/>
                  </a:cubicBezTo>
                  <a:cubicBezTo>
                    <a:pt x="8236" y="3237"/>
                    <a:pt x="10294" y="3450"/>
                    <a:pt x="12410" y="3607"/>
                  </a:cubicBezTo>
                  <a:lnTo>
                    <a:pt x="12424" y="3479"/>
                  </a:lnTo>
                  <a:cubicBezTo>
                    <a:pt x="12424" y="3479"/>
                    <a:pt x="3224" y="2229"/>
                    <a:pt x="18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0"/>
            <p:cNvSpPr/>
            <p:nvPr/>
          </p:nvSpPr>
          <p:spPr>
            <a:xfrm>
              <a:off x="6976875" y="3202150"/>
              <a:ext cx="393300" cy="144850"/>
            </a:xfrm>
            <a:custGeom>
              <a:avLst/>
              <a:gdLst/>
              <a:ahLst/>
              <a:cxnLst/>
              <a:rect l="l" t="t" r="r" b="b"/>
              <a:pathLst>
                <a:path w="15732" h="5794" extrusionOk="0">
                  <a:moveTo>
                    <a:pt x="256" y="0"/>
                  </a:moveTo>
                  <a:lnTo>
                    <a:pt x="824" y="1165"/>
                  </a:lnTo>
                  <a:cubicBezTo>
                    <a:pt x="824" y="1165"/>
                    <a:pt x="738" y="1491"/>
                    <a:pt x="0" y="1846"/>
                  </a:cubicBezTo>
                  <a:lnTo>
                    <a:pt x="625" y="2031"/>
                  </a:lnTo>
                  <a:lnTo>
                    <a:pt x="1533" y="1832"/>
                  </a:lnTo>
                  <a:cubicBezTo>
                    <a:pt x="1533" y="1832"/>
                    <a:pt x="4274" y="2457"/>
                    <a:pt x="5026" y="3053"/>
                  </a:cubicBezTo>
                  <a:cubicBezTo>
                    <a:pt x="5026" y="3053"/>
                    <a:pt x="11287" y="5339"/>
                    <a:pt x="15675" y="5793"/>
                  </a:cubicBezTo>
                  <a:lnTo>
                    <a:pt x="15731" y="5239"/>
                  </a:lnTo>
                  <a:cubicBezTo>
                    <a:pt x="13630" y="5097"/>
                    <a:pt x="11571" y="4884"/>
                    <a:pt x="9484" y="4174"/>
                  </a:cubicBezTo>
                  <a:cubicBezTo>
                    <a:pt x="8178" y="3763"/>
                    <a:pt x="6858" y="3465"/>
                    <a:pt x="5523" y="3181"/>
                  </a:cubicBezTo>
                  <a:cubicBezTo>
                    <a:pt x="5012" y="2982"/>
                    <a:pt x="4487" y="2783"/>
                    <a:pt x="4103" y="2471"/>
                  </a:cubicBezTo>
                  <a:cubicBezTo>
                    <a:pt x="3876" y="2173"/>
                    <a:pt x="3621" y="1917"/>
                    <a:pt x="3337" y="1690"/>
                  </a:cubicBezTo>
                  <a:cubicBezTo>
                    <a:pt x="2570" y="1420"/>
                    <a:pt x="1817" y="1079"/>
                    <a:pt x="1122" y="653"/>
                  </a:cubicBezTo>
                  <a:cubicBezTo>
                    <a:pt x="1122" y="653"/>
                    <a:pt x="1079" y="554"/>
                    <a:pt x="1008" y="384"/>
                  </a:cubicBezTo>
                  <a:cubicBezTo>
                    <a:pt x="753" y="256"/>
                    <a:pt x="497" y="128"/>
                    <a:pt x="256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0"/>
            <p:cNvSpPr/>
            <p:nvPr/>
          </p:nvSpPr>
          <p:spPr>
            <a:xfrm>
              <a:off x="6747575" y="3242475"/>
              <a:ext cx="385125" cy="192175"/>
            </a:xfrm>
            <a:custGeom>
              <a:avLst/>
              <a:gdLst/>
              <a:ahLst/>
              <a:cxnLst/>
              <a:rect l="l" t="t" r="r" b="b"/>
              <a:pathLst>
                <a:path w="15405" h="7687" extrusionOk="0">
                  <a:moveTo>
                    <a:pt x="9793" y="0"/>
                  </a:moveTo>
                  <a:cubicBezTo>
                    <a:pt x="6779" y="0"/>
                    <a:pt x="3072" y="1559"/>
                    <a:pt x="0" y="7588"/>
                  </a:cubicBezTo>
                  <a:cubicBezTo>
                    <a:pt x="0" y="7588"/>
                    <a:pt x="85" y="7630"/>
                    <a:pt x="241" y="7687"/>
                  </a:cubicBezTo>
                  <a:lnTo>
                    <a:pt x="15405" y="1752"/>
                  </a:lnTo>
                  <a:cubicBezTo>
                    <a:pt x="15046" y="1506"/>
                    <a:pt x="12754" y="0"/>
                    <a:pt x="979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0"/>
            <p:cNvSpPr/>
            <p:nvPr/>
          </p:nvSpPr>
          <p:spPr>
            <a:xfrm>
              <a:off x="6753600" y="3286275"/>
              <a:ext cx="380175" cy="174100"/>
            </a:xfrm>
            <a:custGeom>
              <a:avLst/>
              <a:gdLst/>
              <a:ahLst/>
              <a:cxnLst/>
              <a:rect l="l" t="t" r="r" b="b"/>
              <a:pathLst>
                <a:path w="15207" h="6964" extrusionOk="0">
                  <a:moveTo>
                    <a:pt x="15164" y="0"/>
                  </a:moveTo>
                  <a:lnTo>
                    <a:pt x="0" y="5935"/>
                  </a:lnTo>
                  <a:cubicBezTo>
                    <a:pt x="748" y="6192"/>
                    <a:pt x="3193" y="6963"/>
                    <a:pt x="5942" y="6963"/>
                  </a:cubicBezTo>
                  <a:cubicBezTo>
                    <a:pt x="9560" y="6963"/>
                    <a:pt x="13706" y="5628"/>
                    <a:pt x="15207" y="29"/>
                  </a:cubicBezTo>
                  <a:lnTo>
                    <a:pt x="15164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10"/>
          <p:cNvGrpSpPr/>
          <p:nvPr/>
        </p:nvGrpSpPr>
        <p:grpSpPr>
          <a:xfrm rot="3225053">
            <a:off x="422836" y="2842604"/>
            <a:ext cx="1686204" cy="2820866"/>
            <a:chOff x="3124925" y="1432375"/>
            <a:chExt cx="1175625" cy="1582725"/>
          </a:xfrm>
        </p:grpSpPr>
        <p:sp>
          <p:nvSpPr>
            <p:cNvPr id="691" name="Google Shape;691;p10"/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0"/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0"/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0"/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0"/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0"/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0"/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0"/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0"/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0"/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0"/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0"/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0"/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0"/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0"/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0"/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0"/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0"/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0"/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0"/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0"/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0"/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0"/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10"/>
          <p:cNvGrpSpPr/>
          <p:nvPr/>
        </p:nvGrpSpPr>
        <p:grpSpPr>
          <a:xfrm rot="5998482">
            <a:off x="1339849" y="4485016"/>
            <a:ext cx="1903762" cy="1223791"/>
            <a:chOff x="6328375" y="2851100"/>
            <a:chExt cx="1042875" cy="670425"/>
          </a:xfrm>
        </p:grpSpPr>
        <p:sp>
          <p:nvSpPr>
            <p:cNvPr id="718" name="Google Shape;718;p10"/>
            <p:cNvSpPr/>
            <p:nvPr/>
          </p:nvSpPr>
          <p:spPr>
            <a:xfrm>
              <a:off x="6695750" y="2891575"/>
              <a:ext cx="335100" cy="291075"/>
            </a:xfrm>
            <a:custGeom>
              <a:avLst/>
              <a:gdLst/>
              <a:ahLst/>
              <a:cxnLst/>
              <a:rect l="l" t="t" r="r" b="b"/>
              <a:pathLst>
                <a:path w="13404" h="11643" extrusionOk="0">
                  <a:moveTo>
                    <a:pt x="0" y="0"/>
                  </a:moveTo>
                  <a:cubicBezTo>
                    <a:pt x="0" y="0"/>
                    <a:pt x="0" y="85"/>
                    <a:pt x="14" y="241"/>
                  </a:cubicBezTo>
                  <a:lnTo>
                    <a:pt x="11643" y="11642"/>
                  </a:lnTo>
                  <a:cubicBezTo>
                    <a:pt x="11799" y="10790"/>
                    <a:pt x="13403" y="639"/>
                    <a:pt x="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0"/>
            <p:cNvSpPr/>
            <p:nvPr/>
          </p:nvSpPr>
          <p:spPr>
            <a:xfrm>
              <a:off x="6696100" y="2897600"/>
              <a:ext cx="290725" cy="290500"/>
            </a:xfrm>
            <a:custGeom>
              <a:avLst/>
              <a:gdLst/>
              <a:ahLst/>
              <a:cxnLst/>
              <a:rect l="l" t="t" r="r" b="b"/>
              <a:pathLst>
                <a:path w="11629" h="11620" extrusionOk="0">
                  <a:moveTo>
                    <a:pt x="0" y="0"/>
                  </a:moveTo>
                  <a:lnTo>
                    <a:pt x="0" y="0"/>
                  </a:lnTo>
                  <a:cubicBezTo>
                    <a:pt x="146" y="1709"/>
                    <a:pt x="1366" y="11619"/>
                    <a:pt x="9699" y="11619"/>
                  </a:cubicBezTo>
                  <a:cubicBezTo>
                    <a:pt x="10300" y="11619"/>
                    <a:pt x="10938" y="11568"/>
                    <a:pt x="11614" y="11458"/>
                  </a:cubicBezTo>
                  <a:cubicBezTo>
                    <a:pt x="11614" y="11458"/>
                    <a:pt x="11614" y="11444"/>
                    <a:pt x="11629" y="114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7107475" y="2851100"/>
              <a:ext cx="239625" cy="410000"/>
            </a:xfrm>
            <a:custGeom>
              <a:avLst/>
              <a:gdLst/>
              <a:ahLst/>
              <a:cxnLst/>
              <a:rect l="l" t="t" r="r" b="b"/>
              <a:pathLst>
                <a:path w="9585" h="16400" extrusionOk="0">
                  <a:moveTo>
                    <a:pt x="1520" y="0"/>
                  </a:moveTo>
                  <a:cubicBezTo>
                    <a:pt x="1520" y="0"/>
                    <a:pt x="1449" y="57"/>
                    <a:pt x="1350" y="185"/>
                  </a:cubicBezTo>
                  <a:lnTo>
                    <a:pt x="1" y="16399"/>
                  </a:lnTo>
                  <a:cubicBezTo>
                    <a:pt x="768" y="15973"/>
                    <a:pt x="9585" y="10720"/>
                    <a:pt x="15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6914025" y="2855350"/>
              <a:ext cx="226850" cy="406450"/>
            </a:xfrm>
            <a:custGeom>
              <a:avLst/>
              <a:gdLst/>
              <a:ahLst/>
              <a:cxnLst/>
              <a:rect l="l" t="t" r="r" b="b"/>
              <a:pathLst>
                <a:path w="9074" h="16258" extrusionOk="0">
                  <a:moveTo>
                    <a:pt x="9074" y="1"/>
                  </a:moveTo>
                  <a:cubicBezTo>
                    <a:pt x="7767" y="1293"/>
                    <a:pt x="1" y="9556"/>
                    <a:pt x="7682" y="16258"/>
                  </a:cubicBezTo>
                  <a:lnTo>
                    <a:pt x="7739" y="16229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6966925" y="3155650"/>
              <a:ext cx="403950" cy="191350"/>
            </a:xfrm>
            <a:custGeom>
              <a:avLst/>
              <a:gdLst/>
              <a:ahLst/>
              <a:cxnLst/>
              <a:rect l="l" t="t" r="r" b="b"/>
              <a:pathLst>
                <a:path w="16158" h="7654" extrusionOk="0">
                  <a:moveTo>
                    <a:pt x="57" y="0"/>
                  </a:moveTo>
                  <a:lnTo>
                    <a:pt x="0" y="497"/>
                  </a:lnTo>
                  <a:lnTo>
                    <a:pt x="1236" y="3025"/>
                  </a:lnTo>
                  <a:cubicBezTo>
                    <a:pt x="1236" y="3025"/>
                    <a:pt x="1151" y="3351"/>
                    <a:pt x="412" y="3706"/>
                  </a:cubicBezTo>
                  <a:lnTo>
                    <a:pt x="1037" y="3891"/>
                  </a:lnTo>
                  <a:lnTo>
                    <a:pt x="1946" y="3692"/>
                  </a:lnTo>
                  <a:cubicBezTo>
                    <a:pt x="1946" y="3692"/>
                    <a:pt x="4686" y="4317"/>
                    <a:pt x="5438" y="4913"/>
                  </a:cubicBezTo>
                  <a:cubicBezTo>
                    <a:pt x="5424" y="4913"/>
                    <a:pt x="11685" y="7213"/>
                    <a:pt x="16087" y="7653"/>
                  </a:cubicBezTo>
                  <a:lnTo>
                    <a:pt x="16158" y="6972"/>
                  </a:lnTo>
                  <a:cubicBezTo>
                    <a:pt x="16158" y="6972"/>
                    <a:pt x="6958" y="5736"/>
                    <a:pt x="5595" y="3507"/>
                  </a:cubicBezTo>
                  <a:lnTo>
                    <a:pt x="5140" y="3635"/>
                  </a:lnTo>
                  <a:lnTo>
                    <a:pt x="5098" y="3947"/>
                  </a:lnTo>
                  <a:cubicBezTo>
                    <a:pt x="3848" y="3649"/>
                    <a:pt x="2641" y="3166"/>
                    <a:pt x="1534" y="2513"/>
                  </a:cubicBezTo>
                  <a:cubicBezTo>
                    <a:pt x="1534" y="2513"/>
                    <a:pt x="554" y="57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6675875" y="3308625"/>
              <a:ext cx="30175" cy="41550"/>
            </a:xfrm>
            <a:custGeom>
              <a:avLst/>
              <a:gdLst/>
              <a:ahLst/>
              <a:cxnLst/>
              <a:rect l="l" t="t" r="r" b="b"/>
              <a:pathLst>
                <a:path w="1207" h="1662" extrusionOk="0">
                  <a:moveTo>
                    <a:pt x="1207" y="1"/>
                  </a:moveTo>
                  <a:cubicBezTo>
                    <a:pt x="1008" y="72"/>
                    <a:pt x="795" y="171"/>
                    <a:pt x="596" y="256"/>
                  </a:cubicBezTo>
                  <a:lnTo>
                    <a:pt x="0" y="1264"/>
                  </a:lnTo>
                  <a:lnTo>
                    <a:pt x="14" y="1662"/>
                  </a:lnTo>
                  <a:cubicBezTo>
                    <a:pt x="312" y="1648"/>
                    <a:pt x="951" y="483"/>
                    <a:pt x="1207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6752900" y="3237475"/>
              <a:ext cx="246700" cy="53425"/>
            </a:xfrm>
            <a:custGeom>
              <a:avLst/>
              <a:gdLst/>
              <a:ahLst/>
              <a:cxnLst/>
              <a:rect l="l" t="t" r="r" b="b"/>
              <a:pathLst>
                <a:path w="9868" h="2137" extrusionOk="0">
                  <a:moveTo>
                    <a:pt x="9120" y="0"/>
                  </a:moveTo>
                  <a:cubicBezTo>
                    <a:pt x="7729" y="0"/>
                    <a:pt x="6350" y="84"/>
                    <a:pt x="4941" y="433"/>
                  </a:cubicBezTo>
                  <a:cubicBezTo>
                    <a:pt x="3890" y="674"/>
                    <a:pt x="2840" y="816"/>
                    <a:pt x="1803" y="958"/>
                  </a:cubicBezTo>
                  <a:cubicBezTo>
                    <a:pt x="1391" y="1058"/>
                    <a:pt x="1008" y="1214"/>
                    <a:pt x="653" y="1427"/>
                  </a:cubicBezTo>
                  <a:cubicBezTo>
                    <a:pt x="454" y="1640"/>
                    <a:pt x="241" y="1824"/>
                    <a:pt x="0" y="1981"/>
                  </a:cubicBezTo>
                  <a:cubicBezTo>
                    <a:pt x="355" y="1881"/>
                    <a:pt x="724" y="1810"/>
                    <a:pt x="1079" y="1753"/>
                  </a:cubicBezTo>
                  <a:lnTo>
                    <a:pt x="1079" y="2009"/>
                  </a:lnTo>
                  <a:lnTo>
                    <a:pt x="1434" y="2137"/>
                  </a:lnTo>
                  <a:cubicBezTo>
                    <a:pt x="2641" y="490"/>
                    <a:pt x="9868" y="106"/>
                    <a:pt x="9868" y="106"/>
                  </a:cubicBezTo>
                  <a:lnTo>
                    <a:pt x="9868" y="7"/>
                  </a:lnTo>
                  <a:cubicBezTo>
                    <a:pt x="9618" y="3"/>
                    <a:pt x="9369" y="0"/>
                    <a:pt x="91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6688650" y="3227000"/>
              <a:ext cx="311300" cy="88050"/>
            </a:xfrm>
            <a:custGeom>
              <a:avLst/>
              <a:gdLst/>
              <a:ahLst/>
              <a:cxnLst/>
              <a:rect l="l" t="t" r="r" b="b"/>
              <a:pathLst>
                <a:path w="12452" h="3522" extrusionOk="0">
                  <a:moveTo>
                    <a:pt x="12438" y="0"/>
                  </a:moveTo>
                  <a:cubicBezTo>
                    <a:pt x="8988" y="57"/>
                    <a:pt x="3976" y="1448"/>
                    <a:pt x="3976" y="1448"/>
                  </a:cubicBezTo>
                  <a:cubicBezTo>
                    <a:pt x="3365" y="1860"/>
                    <a:pt x="1193" y="2187"/>
                    <a:pt x="1193" y="2187"/>
                  </a:cubicBezTo>
                  <a:lnTo>
                    <a:pt x="497" y="1974"/>
                  </a:lnTo>
                  <a:lnTo>
                    <a:pt x="0" y="2059"/>
                  </a:lnTo>
                  <a:cubicBezTo>
                    <a:pt x="554" y="2400"/>
                    <a:pt x="597" y="2655"/>
                    <a:pt x="597" y="2655"/>
                  </a:cubicBezTo>
                  <a:lnTo>
                    <a:pt x="85" y="3521"/>
                  </a:lnTo>
                  <a:cubicBezTo>
                    <a:pt x="284" y="3436"/>
                    <a:pt x="483" y="3351"/>
                    <a:pt x="696" y="3266"/>
                  </a:cubicBezTo>
                  <a:cubicBezTo>
                    <a:pt x="753" y="3138"/>
                    <a:pt x="795" y="3067"/>
                    <a:pt x="795" y="3067"/>
                  </a:cubicBezTo>
                  <a:cubicBezTo>
                    <a:pt x="1363" y="2783"/>
                    <a:pt x="1960" y="2556"/>
                    <a:pt x="2584" y="2400"/>
                  </a:cubicBezTo>
                  <a:cubicBezTo>
                    <a:pt x="2826" y="2243"/>
                    <a:pt x="3039" y="2059"/>
                    <a:pt x="3237" y="1846"/>
                  </a:cubicBezTo>
                  <a:cubicBezTo>
                    <a:pt x="3578" y="1633"/>
                    <a:pt x="3976" y="1477"/>
                    <a:pt x="4373" y="1377"/>
                  </a:cubicBezTo>
                  <a:cubicBezTo>
                    <a:pt x="5424" y="1235"/>
                    <a:pt x="6475" y="1093"/>
                    <a:pt x="7511" y="852"/>
                  </a:cubicBezTo>
                  <a:cubicBezTo>
                    <a:pt x="8955" y="509"/>
                    <a:pt x="10346" y="420"/>
                    <a:pt x="11767" y="420"/>
                  </a:cubicBezTo>
                  <a:cubicBezTo>
                    <a:pt x="11994" y="420"/>
                    <a:pt x="12223" y="422"/>
                    <a:pt x="12452" y="426"/>
                  </a:cubicBezTo>
                  <a:lnTo>
                    <a:pt x="12438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6505250" y="3138600"/>
              <a:ext cx="199750" cy="148450"/>
            </a:xfrm>
            <a:custGeom>
              <a:avLst/>
              <a:gdLst/>
              <a:ahLst/>
              <a:cxnLst/>
              <a:rect l="l" t="t" r="r" b="b"/>
              <a:pathLst>
                <a:path w="7990" h="5938" extrusionOk="0">
                  <a:moveTo>
                    <a:pt x="53" y="1"/>
                  </a:moveTo>
                  <a:cubicBezTo>
                    <a:pt x="39" y="494"/>
                    <a:pt x="1" y="5938"/>
                    <a:pt x="6602" y="5938"/>
                  </a:cubicBezTo>
                  <a:cubicBezTo>
                    <a:pt x="7035" y="5938"/>
                    <a:pt x="7497" y="5914"/>
                    <a:pt x="7989" y="5865"/>
                  </a:cubicBezTo>
                  <a:cubicBezTo>
                    <a:pt x="7989" y="5865"/>
                    <a:pt x="7975" y="5808"/>
                    <a:pt x="7961" y="57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6506550" y="3129625"/>
              <a:ext cx="197725" cy="152050"/>
            </a:xfrm>
            <a:custGeom>
              <a:avLst/>
              <a:gdLst/>
              <a:ahLst/>
              <a:cxnLst/>
              <a:rect l="l" t="t" r="r" b="b"/>
              <a:pathLst>
                <a:path w="7909" h="6082" extrusionOk="0">
                  <a:moveTo>
                    <a:pt x="1974" y="1"/>
                  </a:moveTo>
                  <a:cubicBezTo>
                    <a:pt x="1374" y="1"/>
                    <a:pt x="718" y="102"/>
                    <a:pt x="1" y="331"/>
                  </a:cubicBezTo>
                  <a:cubicBezTo>
                    <a:pt x="1" y="346"/>
                    <a:pt x="1" y="346"/>
                    <a:pt x="1" y="360"/>
                  </a:cubicBezTo>
                  <a:lnTo>
                    <a:pt x="7909" y="6082"/>
                  </a:lnTo>
                  <a:cubicBezTo>
                    <a:pt x="7672" y="5148"/>
                    <a:pt x="6246" y="1"/>
                    <a:pt x="1974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6328375" y="3286250"/>
              <a:ext cx="359925" cy="226850"/>
            </a:xfrm>
            <a:custGeom>
              <a:avLst/>
              <a:gdLst/>
              <a:ahLst/>
              <a:cxnLst/>
              <a:rect l="l" t="t" r="r" b="b"/>
              <a:pathLst>
                <a:path w="14397" h="9074" extrusionOk="0">
                  <a:moveTo>
                    <a:pt x="9905" y="0"/>
                  </a:moveTo>
                  <a:cubicBezTo>
                    <a:pt x="6677" y="0"/>
                    <a:pt x="2489" y="1640"/>
                    <a:pt x="0" y="9017"/>
                  </a:cubicBezTo>
                  <a:cubicBezTo>
                    <a:pt x="0" y="9017"/>
                    <a:pt x="85" y="9045"/>
                    <a:pt x="242" y="9074"/>
                  </a:cubicBezTo>
                  <a:lnTo>
                    <a:pt x="14397" y="1023"/>
                  </a:lnTo>
                  <a:cubicBezTo>
                    <a:pt x="14069" y="857"/>
                    <a:pt x="12238" y="0"/>
                    <a:pt x="990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6334400" y="3311825"/>
              <a:ext cx="354975" cy="209700"/>
            </a:xfrm>
            <a:custGeom>
              <a:avLst/>
              <a:gdLst/>
              <a:ahLst/>
              <a:cxnLst/>
              <a:rect l="l" t="t" r="r" b="b"/>
              <a:pathLst>
                <a:path w="14199" h="8388" extrusionOk="0">
                  <a:moveTo>
                    <a:pt x="14142" y="0"/>
                  </a:moveTo>
                  <a:lnTo>
                    <a:pt x="1" y="8051"/>
                  </a:lnTo>
                  <a:cubicBezTo>
                    <a:pt x="540" y="8157"/>
                    <a:pt x="1922" y="8388"/>
                    <a:pt x="3625" y="8388"/>
                  </a:cubicBezTo>
                  <a:cubicBezTo>
                    <a:pt x="7612" y="8388"/>
                    <a:pt x="13363" y="7122"/>
                    <a:pt x="14199" y="29"/>
                  </a:cubicBezTo>
                  <a:lnTo>
                    <a:pt x="1414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6966925" y="3155650"/>
              <a:ext cx="35525" cy="56100"/>
            </a:xfrm>
            <a:custGeom>
              <a:avLst/>
              <a:gdLst/>
              <a:ahLst/>
              <a:cxnLst/>
              <a:rect l="l" t="t" r="r" b="b"/>
              <a:pathLst>
                <a:path w="1421" h="2244" extrusionOk="0">
                  <a:moveTo>
                    <a:pt x="57" y="0"/>
                  </a:moveTo>
                  <a:lnTo>
                    <a:pt x="0" y="497"/>
                  </a:lnTo>
                  <a:lnTo>
                    <a:pt x="668" y="1860"/>
                  </a:lnTo>
                  <a:cubicBezTo>
                    <a:pt x="909" y="1988"/>
                    <a:pt x="1165" y="2116"/>
                    <a:pt x="1420" y="2244"/>
                  </a:cubicBezTo>
                  <a:cubicBezTo>
                    <a:pt x="1151" y="1591"/>
                    <a:pt x="455" y="43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7060625" y="3243325"/>
              <a:ext cx="310625" cy="90175"/>
            </a:xfrm>
            <a:custGeom>
              <a:avLst/>
              <a:gdLst/>
              <a:ahLst/>
              <a:cxnLst/>
              <a:rect l="l" t="t" r="r" b="b"/>
              <a:pathLst>
                <a:path w="12425" h="3607" extrusionOk="0">
                  <a:moveTo>
                    <a:pt x="1861" y="0"/>
                  </a:moveTo>
                  <a:lnTo>
                    <a:pt x="1406" y="128"/>
                  </a:lnTo>
                  <a:lnTo>
                    <a:pt x="1364" y="455"/>
                  </a:lnTo>
                  <a:cubicBezTo>
                    <a:pt x="909" y="341"/>
                    <a:pt x="455" y="199"/>
                    <a:pt x="1" y="43"/>
                  </a:cubicBezTo>
                  <a:lnTo>
                    <a:pt x="1" y="43"/>
                  </a:lnTo>
                  <a:cubicBezTo>
                    <a:pt x="285" y="270"/>
                    <a:pt x="540" y="540"/>
                    <a:pt x="767" y="824"/>
                  </a:cubicBezTo>
                  <a:cubicBezTo>
                    <a:pt x="1137" y="1136"/>
                    <a:pt x="1662" y="1335"/>
                    <a:pt x="2187" y="1534"/>
                  </a:cubicBezTo>
                  <a:cubicBezTo>
                    <a:pt x="3508" y="1818"/>
                    <a:pt x="4842" y="2116"/>
                    <a:pt x="6149" y="2542"/>
                  </a:cubicBezTo>
                  <a:cubicBezTo>
                    <a:pt x="8236" y="3237"/>
                    <a:pt x="10294" y="3450"/>
                    <a:pt x="12410" y="3607"/>
                  </a:cubicBezTo>
                  <a:lnTo>
                    <a:pt x="12424" y="3479"/>
                  </a:lnTo>
                  <a:cubicBezTo>
                    <a:pt x="12424" y="3479"/>
                    <a:pt x="3224" y="2229"/>
                    <a:pt x="18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6976875" y="3202150"/>
              <a:ext cx="393300" cy="144850"/>
            </a:xfrm>
            <a:custGeom>
              <a:avLst/>
              <a:gdLst/>
              <a:ahLst/>
              <a:cxnLst/>
              <a:rect l="l" t="t" r="r" b="b"/>
              <a:pathLst>
                <a:path w="15732" h="5794" extrusionOk="0">
                  <a:moveTo>
                    <a:pt x="256" y="0"/>
                  </a:moveTo>
                  <a:lnTo>
                    <a:pt x="824" y="1165"/>
                  </a:lnTo>
                  <a:cubicBezTo>
                    <a:pt x="824" y="1165"/>
                    <a:pt x="738" y="1491"/>
                    <a:pt x="0" y="1846"/>
                  </a:cubicBezTo>
                  <a:lnTo>
                    <a:pt x="625" y="2031"/>
                  </a:lnTo>
                  <a:lnTo>
                    <a:pt x="1533" y="1832"/>
                  </a:lnTo>
                  <a:cubicBezTo>
                    <a:pt x="1533" y="1832"/>
                    <a:pt x="4274" y="2457"/>
                    <a:pt x="5026" y="3053"/>
                  </a:cubicBezTo>
                  <a:cubicBezTo>
                    <a:pt x="5026" y="3053"/>
                    <a:pt x="11287" y="5339"/>
                    <a:pt x="15675" y="5793"/>
                  </a:cubicBezTo>
                  <a:lnTo>
                    <a:pt x="15731" y="5239"/>
                  </a:lnTo>
                  <a:cubicBezTo>
                    <a:pt x="13630" y="5097"/>
                    <a:pt x="11571" y="4884"/>
                    <a:pt x="9484" y="4174"/>
                  </a:cubicBezTo>
                  <a:cubicBezTo>
                    <a:pt x="8178" y="3763"/>
                    <a:pt x="6858" y="3465"/>
                    <a:pt x="5523" y="3181"/>
                  </a:cubicBezTo>
                  <a:cubicBezTo>
                    <a:pt x="5012" y="2982"/>
                    <a:pt x="4487" y="2783"/>
                    <a:pt x="4103" y="2471"/>
                  </a:cubicBezTo>
                  <a:cubicBezTo>
                    <a:pt x="3876" y="2173"/>
                    <a:pt x="3621" y="1917"/>
                    <a:pt x="3337" y="1690"/>
                  </a:cubicBezTo>
                  <a:cubicBezTo>
                    <a:pt x="2570" y="1420"/>
                    <a:pt x="1817" y="1079"/>
                    <a:pt x="1122" y="653"/>
                  </a:cubicBezTo>
                  <a:cubicBezTo>
                    <a:pt x="1122" y="653"/>
                    <a:pt x="1079" y="554"/>
                    <a:pt x="1008" y="384"/>
                  </a:cubicBezTo>
                  <a:cubicBezTo>
                    <a:pt x="753" y="256"/>
                    <a:pt x="497" y="128"/>
                    <a:pt x="256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6747575" y="3242475"/>
              <a:ext cx="385125" cy="192175"/>
            </a:xfrm>
            <a:custGeom>
              <a:avLst/>
              <a:gdLst/>
              <a:ahLst/>
              <a:cxnLst/>
              <a:rect l="l" t="t" r="r" b="b"/>
              <a:pathLst>
                <a:path w="15405" h="7687" extrusionOk="0">
                  <a:moveTo>
                    <a:pt x="9793" y="0"/>
                  </a:moveTo>
                  <a:cubicBezTo>
                    <a:pt x="6779" y="0"/>
                    <a:pt x="3072" y="1559"/>
                    <a:pt x="0" y="7588"/>
                  </a:cubicBezTo>
                  <a:cubicBezTo>
                    <a:pt x="0" y="7588"/>
                    <a:pt x="85" y="7630"/>
                    <a:pt x="241" y="7687"/>
                  </a:cubicBezTo>
                  <a:lnTo>
                    <a:pt x="15405" y="1752"/>
                  </a:lnTo>
                  <a:cubicBezTo>
                    <a:pt x="15046" y="1506"/>
                    <a:pt x="12754" y="0"/>
                    <a:pt x="979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6753600" y="3286275"/>
              <a:ext cx="380175" cy="174100"/>
            </a:xfrm>
            <a:custGeom>
              <a:avLst/>
              <a:gdLst/>
              <a:ahLst/>
              <a:cxnLst/>
              <a:rect l="l" t="t" r="r" b="b"/>
              <a:pathLst>
                <a:path w="15207" h="6964" extrusionOk="0">
                  <a:moveTo>
                    <a:pt x="15164" y="0"/>
                  </a:moveTo>
                  <a:lnTo>
                    <a:pt x="0" y="5935"/>
                  </a:lnTo>
                  <a:cubicBezTo>
                    <a:pt x="748" y="6192"/>
                    <a:pt x="3193" y="6963"/>
                    <a:pt x="5942" y="6963"/>
                  </a:cubicBezTo>
                  <a:cubicBezTo>
                    <a:pt x="9560" y="6963"/>
                    <a:pt x="13706" y="5628"/>
                    <a:pt x="15207" y="29"/>
                  </a:cubicBezTo>
                  <a:lnTo>
                    <a:pt x="15164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10"/>
          <p:cNvSpPr txBox="1">
            <a:spLocks noGrp="1"/>
          </p:cNvSpPr>
          <p:nvPr>
            <p:ph type="subTitle" idx="1"/>
          </p:nvPr>
        </p:nvSpPr>
        <p:spPr>
          <a:xfrm flipH="1">
            <a:off x="2954525" y="1290625"/>
            <a:ext cx="4616400" cy="16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36" name="Google Shape;736;p10"/>
          <p:cNvSpPr txBox="1">
            <a:spLocks noGrp="1"/>
          </p:cNvSpPr>
          <p:nvPr>
            <p:ph type="subTitle" idx="2"/>
          </p:nvPr>
        </p:nvSpPr>
        <p:spPr>
          <a:xfrm flipH="1">
            <a:off x="4143425" y="2992025"/>
            <a:ext cx="34275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iret One"/>
                <a:ea typeface="Poiret One"/>
                <a:cs typeface="Poiret One"/>
                <a:sym typeface="Poiret One"/>
              </a:defRPr>
            </a:lvl9pPr>
          </a:lstStyle>
          <a:p>
            <a:endParaRPr/>
          </a:p>
        </p:txBody>
      </p:sp>
      <p:grpSp>
        <p:nvGrpSpPr>
          <p:cNvPr id="737" name="Google Shape;737;p10"/>
          <p:cNvGrpSpPr/>
          <p:nvPr/>
        </p:nvGrpSpPr>
        <p:grpSpPr>
          <a:xfrm rot="1045480" flipH="1">
            <a:off x="-174487" y="-325070"/>
            <a:ext cx="2648348" cy="1025732"/>
            <a:chOff x="5004050" y="3831475"/>
            <a:chExt cx="839475" cy="325150"/>
          </a:xfrm>
        </p:grpSpPr>
        <p:sp>
          <p:nvSpPr>
            <p:cNvPr id="738" name="Google Shape;738;p10"/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5221278" y="3918075"/>
              <a:ext cx="616929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10"/>
          <p:cNvGrpSpPr/>
          <p:nvPr/>
        </p:nvGrpSpPr>
        <p:grpSpPr>
          <a:xfrm rot="-493093">
            <a:off x="-676560" y="1549565"/>
            <a:ext cx="1612441" cy="1096717"/>
            <a:chOff x="5108400" y="1920800"/>
            <a:chExt cx="979550" cy="666250"/>
          </a:xfrm>
        </p:grpSpPr>
        <p:sp>
          <p:nvSpPr>
            <p:cNvPr id="754" name="Google Shape;754;p10"/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0"/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0"/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0"/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10"/>
          <p:cNvGrpSpPr/>
          <p:nvPr/>
        </p:nvGrpSpPr>
        <p:grpSpPr>
          <a:xfrm rot="-493093">
            <a:off x="2323815" y="4392440"/>
            <a:ext cx="1612441" cy="1096717"/>
            <a:chOff x="5108400" y="1920800"/>
            <a:chExt cx="979550" cy="666250"/>
          </a:xfrm>
        </p:grpSpPr>
        <p:sp>
          <p:nvSpPr>
            <p:cNvPr id="763" name="Google Shape;763;p10"/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0"/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0"/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0"/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10"/>
          <p:cNvGrpSpPr/>
          <p:nvPr/>
        </p:nvGrpSpPr>
        <p:grpSpPr>
          <a:xfrm rot="1045480" flipH="1">
            <a:off x="-1433175" y="3214392"/>
            <a:ext cx="2648348" cy="1025732"/>
            <a:chOff x="5004050" y="3831475"/>
            <a:chExt cx="839475" cy="325150"/>
          </a:xfrm>
        </p:grpSpPr>
        <p:sp>
          <p:nvSpPr>
            <p:cNvPr id="772" name="Google Shape;772;p10"/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0"/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0"/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0"/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0"/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0"/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0"/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0"/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0"/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0"/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0"/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0"/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0"/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0"/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0"/>
            <p:cNvSpPr/>
            <p:nvPr/>
          </p:nvSpPr>
          <p:spPr>
            <a:xfrm>
              <a:off x="5221278" y="3918075"/>
              <a:ext cx="616929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2"/>
          <p:cNvSpPr txBox="1">
            <a:spLocks noGrp="1"/>
          </p:cNvSpPr>
          <p:nvPr>
            <p:ph type="ctrTitle"/>
          </p:nvPr>
        </p:nvSpPr>
        <p:spPr>
          <a:xfrm>
            <a:off x="718369" y="1696975"/>
            <a:ext cx="2190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94" name="Google Shape;794;p12"/>
          <p:cNvSpPr txBox="1">
            <a:spLocks noGrp="1"/>
          </p:cNvSpPr>
          <p:nvPr>
            <p:ph type="subTitle" idx="1"/>
          </p:nvPr>
        </p:nvSpPr>
        <p:spPr>
          <a:xfrm>
            <a:off x="718376" y="2181375"/>
            <a:ext cx="2190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95" name="Google Shape;795;p12"/>
          <p:cNvSpPr txBox="1">
            <a:spLocks noGrp="1"/>
          </p:cNvSpPr>
          <p:nvPr>
            <p:ph type="title" idx="2" hasCustomPrompt="1"/>
          </p:nvPr>
        </p:nvSpPr>
        <p:spPr>
          <a:xfrm>
            <a:off x="936619" y="3069129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96" name="Google Shape;796;p12"/>
          <p:cNvSpPr txBox="1">
            <a:spLocks noGrp="1"/>
          </p:cNvSpPr>
          <p:nvPr>
            <p:ph type="subTitle" idx="3"/>
          </p:nvPr>
        </p:nvSpPr>
        <p:spPr>
          <a:xfrm>
            <a:off x="6231513" y="2181375"/>
            <a:ext cx="2190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97" name="Google Shape;797;p12"/>
          <p:cNvSpPr txBox="1">
            <a:spLocks noGrp="1"/>
          </p:cNvSpPr>
          <p:nvPr>
            <p:ph type="title" idx="4" hasCustomPrompt="1"/>
          </p:nvPr>
        </p:nvSpPr>
        <p:spPr>
          <a:xfrm>
            <a:off x="6449761" y="3069129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98" name="Google Shape;798;p12"/>
          <p:cNvSpPr txBox="1">
            <a:spLocks noGrp="1"/>
          </p:cNvSpPr>
          <p:nvPr>
            <p:ph type="subTitle" idx="5"/>
          </p:nvPr>
        </p:nvSpPr>
        <p:spPr>
          <a:xfrm>
            <a:off x="3467599" y="2181375"/>
            <a:ext cx="2190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99" name="Google Shape;799;p12"/>
          <p:cNvSpPr txBox="1">
            <a:spLocks noGrp="1"/>
          </p:cNvSpPr>
          <p:nvPr>
            <p:ph type="title" idx="6" hasCustomPrompt="1"/>
          </p:nvPr>
        </p:nvSpPr>
        <p:spPr>
          <a:xfrm>
            <a:off x="3685855" y="3069129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00" name="Google Shape;800;p12"/>
          <p:cNvSpPr txBox="1">
            <a:spLocks noGrp="1"/>
          </p:cNvSpPr>
          <p:nvPr>
            <p:ph type="ctrTitle" idx="7"/>
          </p:nvPr>
        </p:nvSpPr>
        <p:spPr>
          <a:xfrm>
            <a:off x="3467605" y="1696975"/>
            <a:ext cx="2190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01" name="Google Shape;801;p12"/>
          <p:cNvSpPr txBox="1">
            <a:spLocks noGrp="1"/>
          </p:cNvSpPr>
          <p:nvPr>
            <p:ph type="ctrTitle" idx="8"/>
          </p:nvPr>
        </p:nvSpPr>
        <p:spPr>
          <a:xfrm>
            <a:off x="6488161" y="1696975"/>
            <a:ext cx="1677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02" name="Google Shape;802;p12"/>
          <p:cNvSpPr txBox="1">
            <a:spLocks noGrp="1"/>
          </p:cNvSpPr>
          <p:nvPr>
            <p:ph type="ctrTitle" idx="9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03" name="Google Shape;803;p12"/>
          <p:cNvSpPr/>
          <p:nvPr/>
        </p:nvSpPr>
        <p:spPr>
          <a:xfrm rot="438649">
            <a:off x="616025" y="4470255"/>
            <a:ext cx="3523594" cy="2311990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2"/>
          <p:cNvSpPr/>
          <p:nvPr/>
        </p:nvSpPr>
        <p:spPr>
          <a:xfrm rot="-4627386">
            <a:off x="2101885" y="4613057"/>
            <a:ext cx="3523641" cy="2312021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2"/>
          <p:cNvSpPr/>
          <p:nvPr/>
        </p:nvSpPr>
        <p:spPr>
          <a:xfrm rot="6526792">
            <a:off x="5644362" y="4678086"/>
            <a:ext cx="3523637" cy="2312018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12"/>
          <p:cNvGrpSpPr/>
          <p:nvPr/>
        </p:nvGrpSpPr>
        <p:grpSpPr>
          <a:xfrm>
            <a:off x="4406328" y="3719977"/>
            <a:ext cx="1338208" cy="1693284"/>
            <a:chOff x="3897650" y="3251475"/>
            <a:chExt cx="842700" cy="1066300"/>
          </a:xfrm>
        </p:grpSpPr>
        <p:sp>
          <p:nvSpPr>
            <p:cNvPr id="807" name="Google Shape;807;p12"/>
            <p:cNvSpPr/>
            <p:nvPr/>
          </p:nvSpPr>
          <p:spPr>
            <a:xfrm>
              <a:off x="4351650" y="3251475"/>
              <a:ext cx="388700" cy="516850"/>
            </a:xfrm>
            <a:custGeom>
              <a:avLst/>
              <a:gdLst/>
              <a:ahLst/>
              <a:cxnLst/>
              <a:rect l="l" t="t" r="r" b="b"/>
              <a:pathLst>
                <a:path w="15548" h="20674" extrusionOk="0">
                  <a:moveTo>
                    <a:pt x="12509" y="1"/>
                  </a:moveTo>
                  <a:cubicBezTo>
                    <a:pt x="12509" y="1"/>
                    <a:pt x="7568" y="980"/>
                    <a:pt x="4089" y="5368"/>
                  </a:cubicBezTo>
                  <a:cubicBezTo>
                    <a:pt x="597" y="9741"/>
                    <a:pt x="0" y="16627"/>
                    <a:pt x="2002" y="20673"/>
                  </a:cubicBezTo>
                  <a:cubicBezTo>
                    <a:pt x="2002" y="20673"/>
                    <a:pt x="9768" y="15335"/>
                    <a:pt x="12651" y="10465"/>
                  </a:cubicBezTo>
                  <a:cubicBezTo>
                    <a:pt x="15547" y="5595"/>
                    <a:pt x="12509" y="1"/>
                    <a:pt x="12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2"/>
            <p:cNvSpPr/>
            <p:nvPr/>
          </p:nvSpPr>
          <p:spPr>
            <a:xfrm>
              <a:off x="4585200" y="3306850"/>
              <a:ext cx="99775" cy="46175"/>
            </a:xfrm>
            <a:custGeom>
              <a:avLst/>
              <a:gdLst/>
              <a:ahLst/>
              <a:cxnLst/>
              <a:rect l="l" t="t" r="r" b="b"/>
              <a:pathLst>
                <a:path w="3991" h="1847" fill="none" extrusionOk="0">
                  <a:moveTo>
                    <a:pt x="1" y="1846"/>
                  </a:moveTo>
                  <a:cubicBezTo>
                    <a:pt x="1" y="1846"/>
                    <a:pt x="1349" y="654"/>
                    <a:pt x="3990" y="1"/>
                  </a:cubicBezTo>
                </a:path>
              </a:pathLst>
            </a:custGeom>
            <a:noFill/>
            <a:ln w="4625" cap="flat" cmpd="sng">
              <a:solidFill>
                <a:srgbClr val="FFFFFF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2"/>
            <p:cNvSpPr/>
            <p:nvPr/>
          </p:nvSpPr>
          <p:spPr>
            <a:xfrm>
              <a:off x="4555025" y="3297625"/>
              <a:ext cx="21325" cy="69600"/>
            </a:xfrm>
            <a:custGeom>
              <a:avLst/>
              <a:gdLst/>
              <a:ahLst/>
              <a:cxnLst/>
              <a:rect l="l" t="t" r="r" b="b"/>
              <a:pathLst>
                <a:path w="853" h="2784" fill="none" extrusionOk="0">
                  <a:moveTo>
                    <a:pt x="853" y="2783"/>
                  </a:moveTo>
                  <a:cubicBezTo>
                    <a:pt x="853" y="2783"/>
                    <a:pt x="654" y="952"/>
                    <a:pt x="1" y="1"/>
                  </a:cubicBezTo>
                </a:path>
              </a:pathLst>
            </a:custGeom>
            <a:noFill/>
            <a:ln w="4625" cap="flat" cmpd="sng">
              <a:solidFill>
                <a:srgbClr val="FFFFFF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2"/>
            <p:cNvSpPr/>
            <p:nvPr/>
          </p:nvSpPr>
          <p:spPr>
            <a:xfrm>
              <a:off x="4505700" y="3401625"/>
              <a:ext cx="192750" cy="72075"/>
            </a:xfrm>
            <a:custGeom>
              <a:avLst/>
              <a:gdLst/>
              <a:ahLst/>
              <a:cxnLst/>
              <a:rect l="l" t="t" r="r" b="b"/>
              <a:pathLst>
                <a:path w="7710" h="2883" fill="none" extrusionOk="0">
                  <a:moveTo>
                    <a:pt x="0" y="2883"/>
                  </a:moveTo>
                  <a:cubicBezTo>
                    <a:pt x="852" y="2031"/>
                    <a:pt x="1917" y="1420"/>
                    <a:pt x="3095" y="1108"/>
                  </a:cubicBezTo>
                  <a:cubicBezTo>
                    <a:pt x="5026" y="611"/>
                    <a:pt x="6801" y="923"/>
                    <a:pt x="7710" y="1"/>
                  </a:cubicBezTo>
                </a:path>
              </a:pathLst>
            </a:custGeom>
            <a:noFill/>
            <a:ln w="4625" cap="flat" cmpd="sng">
              <a:solidFill>
                <a:srgbClr val="FFFFFF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2"/>
            <p:cNvSpPr/>
            <p:nvPr/>
          </p:nvSpPr>
          <p:spPr>
            <a:xfrm>
              <a:off x="4441450" y="3402325"/>
              <a:ext cx="44750" cy="120725"/>
            </a:xfrm>
            <a:custGeom>
              <a:avLst/>
              <a:gdLst/>
              <a:ahLst/>
              <a:cxnLst/>
              <a:rect l="l" t="t" r="r" b="b"/>
              <a:pathLst>
                <a:path w="1790" h="4829" fill="none" extrusionOk="0">
                  <a:moveTo>
                    <a:pt x="1619" y="4828"/>
                  </a:moveTo>
                  <a:cubicBezTo>
                    <a:pt x="1619" y="4828"/>
                    <a:pt x="1789" y="4431"/>
                    <a:pt x="1094" y="2699"/>
                  </a:cubicBezTo>
                  <a:cubicBezTo>
                    <a:pt x="398" y="966"/>
                    <a:pt x="0" y="1"/>
                    <a:pt x="0" y="1"/>
                  </a:cubicBezTo>
                </a:path>
              </a:pathLst>
            </a:custGeom>
            <a:noFill/>
            <a:ln w="4625" cap="flat" cmpd="sng">
              <a:solidFill>
                <a:srgbClr val="FFFFFF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2"/>
            <p:cNvSpPr/>
            <p:nvPr/>
          </p:nvSpPr>
          <p:spPr>
            <a:xfrm>
              <a:off x="4402050" y="3480075"/>
              <a:ext cx="55750" cy="111825"/>
            </a:xfrm>
            <a:custGeom>
              <a:avLst/>
              <a:gdLst/>
              <a:ahLst/>
              <a:cxnLst/>
              <a:rect l="l" t="t" r="r" b="b"/>
              <a:pathLst>
                <a:path w="2230" h="4473" fill="none" extrusionOk="0">
                  <a:moveTo>
                    <a:pt x="2229" y="4473"/>
                  </a:moveTo>
                  <a:cubicBezTo>
                    <a:pt x="2229" y="4473"/>
                    <a:pt x="1903" y="3095"/>
                    <a:pt x="1179" y="2073"/>
                  </a:cubicBezTo>
                  <a:cubicBezTo>
                    <a:pt x="724" y="1420"/>
                    <a:pt x="327" y="724"/>
                    <a:pt x="0" y="0"/>
                  </a:cubicBezTo>
                </a:path>
              </a:pathLst>
            </a:custGeom>
            <a:noFill/>
            <a:ln w="4625" cap="flat" cmpd="sng">
              <a:solidFill>
                <a:srgbClr val="FFFFFF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2"/>
            <p:cNvSpPr/>
            <p:nvPr/>
          </p:nvSpPr>
          <p:spPr>
            <a:xfrm>
              <a:off x="4435050" y="3585500"/>
              <a:ext cx="176800" cy="82000"/>
            </a:xfrm>
            <a:custGeom>
              <a:avLst/>
              <a:gdLst/>
              <a:ahLst/>
              <a:cxnLst/>
              <a:rect l="l" t="t" r="r" b="b"/>
              <a:pathLst>
                <a:path w="7072" h="3280" fill="none" extrusionOk="0">
                  <a:moveTo>
                    <a:pt x="1" y="3280"/>
                  </a:moveTo>
                  <a:cubicBezTo>
                    <a:pt x="711" y="2371"/>
                    <a:pt x="1747" y="1761"/>
                    <a:pt x="2897" y="1590"/>
                  </a:cubicBezTo>
                  <a:cubicBezTo>
                    <a:pt x="4814" y="1306"/>
                    <a:pt x="6191" y="795"/>
                    <a:pt x="7071" y="0"/>
                  </a:cubicBezTo>
                </a:path>
              </a:pathLst>
            </a:custGeom>
            <a:noFill/>
            <a:ln w="4625" cap="flat" cmpd="sng">
              <a:solidFill>
                <a:srgbClr val="FFFFFF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2"/>
            <p:cNvSpPr/>
            <p:nvPr/>
          </p:nvSpPr>
          <p:spPr>
            <a:xfrm>
              <a:off x="3897650" y="3251475"/>
              <a:ext cx="766725" cy="1066300"/>
            </a:xfrm>
            <a:custGeom>
              <a:avLst/>
              <a:gdLst/>
              <a:ahLst/>
              <a:cxnLst/>
              <a:rect l="l" t="t" r="r" b="b"/>
              <a:pathLst>
                <a:path w="30669" h="42652" fill="none" extrusionOk="0">
                  <a:moveTo>
                    <a:pt x="30669" y="1"/>
                  </a:moveTo>
                  <a:cubicBezTo>
                    <a:pt x="30669" y="1"/>
                    <a:pt x="26480" y="4771"/>
                    <a:pt x="23740" y="9968"/>
                  </a:cubicBezTo>
                  <a:cubicBezTo>
                    <a:pt x="21014" y="15136"/>
                    <a:pt x="16953" y="42652"/>
                    <a:pt x="1" y="40777"/>
                  </a:cubicBezTo>
                </a:path>
              </a:pathLst>
            </a:custGeom>
            <a:noFill/>
            <a:ln w="4625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2"/>
          <p:cNvGrpSpPr/>
          <p:nvPr/>
        </p:nvGrpSpPr>
        <p:grpSpPr>
          <a:xfrm rot="-5648127" flipH="1">
            <a:off x="7257364" y="4081839"/>
            <a:ext cx="1460595" cy="1134027"/>
            <a:chOff x="6328375" y="2851100"/>
            <a:chExt cx="1042875" cy="670425"/>
          </a:xfrm>
        </p:grpSpPr>
        <p:sp>
          <p:nvSpPr>
            <p:cNvPr id="816" name="Google Shape;816;p12"/>
            <p:cNvSpPr/>
            <p:nvPr/>
          </p:nvSpPr>
          <p:spPr>
            <a:xfrm>
              <a:off x="6695750" y="2891575"/>
              <a:ext cx="335100" cy="291075"/>
            </a:xfrm>
            <a:custGeom>
              <a:avLst/>
              <a:gdLst/>
              <a:ahLst/>
              <a:cxnLst/>
              <a:rect l="l" t="t" r="r" b="b"/>
              <a:pathLst>
                <a:path w="13404" h="11643" extrusionOk="0">
                  <a:moveTo>
                    <a:pt x="0" y="0"/>
                  </a:moveTo>
                  <a:cubicBezTo>
                    <a:pt x="0" y="0"/>
                    <a:pt x="0" y="85"/>
                    <a:pt x="14" y="241"/>
                  </a:cubicBezTo>
                  <a:lnTo>
                    <a:pt x="11643" y="11642"/>
                  </a:lnTo>
                  <a:cubicBezTo>
                    <a:pt x="11799" y="10790"/>
                    <a:pt x="13403" y="639"/>
                    <a:pt x="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17" name="Google Shape;817;p12"/>
            <p:cNvSpPr/>
            <p:nvPr/>
          </p:nvSpPr>
          <p:spPr>
            <a:xfrm>
              <a:off x="6696100" y="2897600"/>
              <a:ext cx="290725" cy="290500"/>
            </a:xfrm>
            <a:custGeom>
              <a:avLst/>
              <a:gdLst/>
              <a:ahLst/>
              <a:cxnLst/>
              <a:rect l="l" t="t" r="r" b="b"/>
              <a:pathLst>
                <a:path w="11629" h="11620" extrusionOk="0">
                  <a:moveTo>
                    <a:pt x="0" y="0"/>
                  </a:moveTo>
                  <a:lnTo>
                    <a:pt x="0" y="0"/>
                  </a:lnTo>
                  <a:cubicBezTo>
                    <a:pt x="146" y="1709"/>
                    <a:pt x="1366" y="11619"/>
                    <a:pt x="9699" y="11619"/>
                  </a:cubicBezTo>
                  <a:cubicBezTo>
                    <a:pt x="10300" y="11619"/>
                    <a:pt x="10938" y="11568"/>
                    <a:pt x="11614" y="11458"/>
                  </a:cubicBezTo>
                  <a:cubicBezTo>
                    <a:pt x="11614" y="11458"/>
                    <a:pt x="11614" y="11444"/>
                    <a:pt x="11629" y="114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18" name="Google Shape;818;p12"/>
            <p:cNvSpPr/>
            <p:nvPr/>
          </p:nvSpPr>
          <p:spPr>
            <a:xfrm>
              <a:off x="7107475" y="2851100"/>
              <a:ext cx="239625" cy="410000"/>
            </a:xfrm>
            <a:custGeom>
              <a:avLst/>
              <a:gdLst/>
              <a:ahLst/>
              <a:cxnLst/>
              <a:rect l="l" t="t" r="r" b="b"/>
              <a:pathLst>
                <a:path w="9585" h="16400" extrusionOk="0">
                  <a:moveTo>
                    <a:pt x="1520" y="0"/>
                  </a:moveTo>
                  <a:cubicBezTo>
                    <a:pt x="1520" y="0"/>
                    <a:pt x="1449" y="57"/>
                    <a:pt x="1350" y="185"/>
                  </a:cubicBezTo>
                  <a:lnTo>
                    <a:pt x="1" y="16399"/>
                  </a:lnTo>
                  <a:cubicBezTo>
                    <a:pt x="768" y="15973"/>
                    <a:pt x="9585" y="10720"/>
                    <a:pt x="15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19" name="Google Shape;819;p12"/>
            <p:cNvSpPr/>
            <p:nvPr/>
          </p:nvSpPr>
          <p:spPr>
            <a:xfrm>
              <a:off x="6914025" y="2855350"/>
              <a:ext cx="226850" cy="406450"/>
            </a:xfrm>
            <a:custGeom>
              <a:avLst/>
              <a:gdLst/>
              <a:ahLst/>
              <a:cxnLst/>
              <a:rect l="l" t="t" r="r" b="b"/>
              <a:pathLst>
                <a:path w="9074" h="16258" extrusionOk="0">
                  <a:moveTo>
                    <a:pt x="9074" y="1"/>
                  </a:moveTo>
                  <a:cubicBezTo>
                    <a:pt x="7767" y="1293"/>
                    <a:pt x="1" y="9556"/>
                    <a:pt x="7682" y="16258"/>
                  </a:cubicBezTo>
                  <a:lnTo>
                    <a:pt x="7739" y="16229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20" name="Google Shape;820;p12"/>
            <p:cNvSpPr/>
            <p:nvPr/>
          </p:nvSpPr>
          <p:spPr>
            <a:xfrm>
              <a:off x="6966925" y="3155650"/>
              <a:ext cx="403950" cy="191350"/>
            </a:xfrm>
            <a:custGeom>
              <a:avLst/>
              <a:gdLst/>
              <a:ahLst/>
              <a:cxnLst/>
              <a:rect l="l" t="t" r="r" b="b"/>
              <a:pathLst>
                <a:path w="16158" h="7654" extrusionOk="0">
                  <a:moveTo>
                    <a:pt x="57" y="0"/>
                  </a:moveTo>
                  <a:lnTo>
                    <a:pt x="0" y="497"/>
                  </a:lnTo>
                  <a:lnTo>
                    <a:pt x="1236" y="3025"/>
                  </a:lnTo>
                  <a:cubicBezTo>
                    <a:pt x="1236" y="3025"/>
                    <a:pt x="1151" y="3351"/>
                    <a:pt x="412" y="3706"/>
                  </a:cubicBezTo>
                  <a:lnTo>
                    <a:pt x="1037" y="3891"/>
                  </a:lnTo>
                  <a:lnTo>
                    <a:pt x="1946" y="3692"/>
                  </a:lnTo>
                  <a:cubicBezTo>
                    <a:pt x="1946" y="3692"/>
                    <a:pt x="4686" y="4317"/>
                    <a:pt x="5438" y="4913"/>
                  </a:cubicBezTo>
                  <a:cubicBezTo>
                    <a:pt x="5424" y="4913"/>
                    <a:pt x="11685" y="7213"/>
                    <a:pt x="16087" y="7653"/>
                  </a:cubicBezTo>
                  <a:lnTo>
                    <a:pt x="16158" y="6972"/>
                  </a:lnTo>
                  <a:cubicBezTo>
                    <a:pt x="16158" y="6972"/>
                    <a:pt x="6958" y="5736"/>
                    <a:pt x="5595" y="3507"/>
                  </a:cubicBezTo>
                  <a:lnTo>
                    <a:pt x="5140" y="3635"/>
                  </a:lnTo>
                  <a:lnTo>
                    <a:pt x="5098" y="3947"/>
                  </a:lnTo>
                  <a:cubicBezTo>
                    <a:pt x="3848" y="3649"/>
                    <a:pt x="2641" y="3166"/>
                    <a:pt x="1534" y="2513"/>
                  </a:cubicBezTo>
                  <a:cubicBezTo>
                    <a:pt x="1534" y="2513"/>
                    <a:pt x="554" y="57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21" name="Google Shape;821;p12"/>
            <p:cNvSpPr/>
            <p:nvPr/>
          </p:nvSpPr>
          <p:spPr>
            <a:xfrm>
              <a:off x="6675875" y="3308625"/>
              <a:ext cx="30175" cy="41550"/>
            </a:xfrm>
            <a:custGeom>
              <a:avLst/>
              <a:gdLst/>
              <a:ahLst/>
              <a:cxnLst/>
              <a:rect l="l" t="t" r="r" b="b"/>
              <a:pathLst>
                <a:path w="1207" h="1662" extrusionOk="0">
                  <a:moveTo>
                    <a:pt x="1207" y="1"/>
                  </a:moveTo>
                  <a:cubicBezTo>
                    <a:pt x="1008" y="72"/>
                    <a:pt x="795" y="171"/>
                    <a:pt x="596" y="256"/>
                  </a:cubicBezTo>
                  <a:lnTo>
                    <a:pt x="0" y="1264"/>
                  </a:lnTo>
                  <a:lnTo>
                    <a:pt x="14" y="1662"/>
                  </a:lnTo>
                  <a:cubicBezTo>
                    <a:pt x="312" y="1648"/>
                    <a:pt x="951" y="483"/>
                    <a:pt x="1207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22" name="Google Shape;822;p12"/>
            <p:cNvSpPr/>
            <p:nvPr/>
          </p:nvSpPr>
          <p:spPr>
            <a:xfrm>
              <a:off x="6752900" y="3237475"/>
              <a:ext cx="246700" cy="53425"/>
            </a:xfrm>
            <a:custGeom>
              <a:avLst/>
              <a:gdLst/>
              <a:ahLst/>
              <a:cxnLst/>
              <a:rect l="l" t="t" r="r" b="b"/>
              <a:pathLst>
                <a:path w="9868" h="2137" extrusionOk="0">
                  <a:moveTo>
                    <a:pt x="9120" y="0"/>
                  </a:moveTo>
                  <a:cubicBezTo>
                    <a:pt x="7729" y="0"/>
                    <a:pt x="6350" y="84"/>
                    <a:pt x="4941" y="433"/>
                  </a:cubicBezTo>
                  <a:cubicBezTo>
                    <a:pt x="3890" y="674"/>
                    <a:pt x="2840" y="816"/>
                    <a:pt x="1803" y="958"/>
                  </a:cubicBezTo>
                  <a:cubicBezTo>
                    <a:pt x="1391" y="1058"/>
                    <a:pt x="1008" y="1214"/>
                    <a:pt x="653" y="1427"/>
                  </a:cubicBezTo>
                  <a:cubicBezTo>
                    <a:pt x="454" y="1640"/>
                    <a:pt x="241" y="1824"/>
                    <a:pt x="0" y="1981"/>
                  </a:cubicBezTo>
                  <a:cubicBezTo>
                    <a:pt x="355" y="1881"/>
                    <a:pt x="724" y="1810"/>
                    <a:pt x="1079" y="1753"/>
                  </a:cubicBezTo>
                  <a:lnTo>
                    <a:pt x="1079" y="2009"/>
                  </a:lnTo>
                  <a:lnTo>
                    <a:pt x="1434" y="2137"/>
                  </a:lnTo>
                  <a:cubicBezTo>
                    <a:pt x="2641" y="490"/>
                    <a:pt x="9868" y="106"/>
                    <a:pt x="9868" y="106"/>
                  </a:cubicBezTo>
                  <a:lnTo>
                    <a:pt x="9868" y="7"/>
                  </a:lnTo>
                  <a:cubicBezTo>
                    <a:pt x="9618" y="3"/>
                    <a:pt x="9369" y="0"/>
                    <a:pt x="91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23" name="Google Shape;823;p12"/>
            <p:cNvSpPr/>
            <p:nvPr/>
          </p:nvSpPr>
          <p:spPr>
            <a:xfrm>
              <a:off x="6688650" y="3227000"/>
              <a:ext cx="311300" cy="88050"/>
            </a:xfrm>
            <a:custGeom>
              <a:avLst/>
              <a:gdLst/>
              <a:ahLst/>
              <a:cxnLst/>
              <a:rect l="l" t="t" r="r" b="b"/>
              <a:pathLst>
                <a:path w="12452" h="3522" extrusionOk="0">
                  <a:moveTo>
                    <a:pt x="12438" y="0"/>
                  </a:moveTo>
                  <a:cubicBezTo>
                    <a:pt x="8988" y="57"/>
                    <a:pt x="3976" y="1448"/>
                    <a:pt x="3976" y="1448"/>
                  </a:cubicBezTo>
                  <a:cubicBezTo>
                    <a:pt x="3365" y="1860"/>
                    <a:pt x="1193" y="2187"/>
                    <a:pt x="1193" y="2187"/>
                  </a:cubicBezTo>
                  <a:lnTo>
                    <a:pt x="497" y="1974"/>
                  </a:lnTo>
                  <a:lnTo>
                    <a:pt x="0" y="2059"/>
                  </a:lnTo>
                  <a:cubicBezTo>
                    <a:pt x="554" y="2400"/>
                    <a:pt x="597" y="2655"/>
                    <a:pt x="597" y="2655"/>
                  </a:cubicBezTo>
                  <a:lnTo>
                    <a:pt x="85" y="3521"/>
                  </a:lnTo>
                  <a:cubicBezTo>
                    <a:pt x="284" y="3436"/>
                    <a:pt x="483" y="3351"/>
                    <a:pt x="696" y="3266"/>
                  </a:cubicBezTo>
                  <a:cubicBezTo>
                    <a:pt x="753" y="3138"/>
                    <a:pt x="795" y="3067"/>
                    <a:pt x="795" y="3067"/>
                  </a:cubicBezTo>
                  <a:cubicBezTo>
                    <a:pt x="1363" y="2783"/>
                    <a:pt x="1960" y="2556"/>
                    <a:pt x="2584" y="2400"/>
                  </a:cubicBezTo>
                  <a:cubicBezTo>
                    <a:pt x="2826" y="2243"/>
                    <a:pt x="3039" y="2059"/>
                    <a:pt x="3237" y="1846"/>
                  </a:cubicBezTo>
                  <a:cubicBezTo>
                    <a:pt x="3578" y="1633"/>
                    <a:pt x="3976" y="1477"/>
                    <a:pt x="4373" y="1377"/>
                  </a:cubicBezTo>
                  <a:cubicBezTo>
                    <a:pt x="5424" y="1235"/>
                    <a:pt x="6475" y="1093"/>
                    <a:pt x="7511" y="852"/>
                  </a:cubicBezTo>
                  <a:cubicBezTo>
                    <a:pt x="8955" y="509"/>
                    <a:pt x="10346" y="420"/>
                    <a:pt x="11767" y="420"/>
                  </a:cubicBezTo>
                  <a:cubicBezTo>
                    <a:pt x="11994" y="420"/>
                    <a:pt x="12223" y="422"/>
                    <a:pt x="12452" y="426"/>
                  </a:cubicBezTo>
                  <a:lnTo>
                    <a:pt x="12438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24" name="Google Shape;824;p12"/>
            <p:cNvSpPr/>
            <p:nvPr/>
          </p:nvSpPr>
          <p:spPr>
            <a:xfrm>
              <a:off x="6505250" y="3138600"/>
              <a:ext cx="199750" cy="148450"/>
            </a:xfrm>
            <a:custGeom>
              <a:avLst/>
              <a:gdLst/>
              <a:ahLst/>
              <a:cxnLst/>
              <a:rect l="l" t="t" r="r" b="b"/>
              <a:pathLst>
                <a:path w="7990" h="5938" extrusionOk="0">
                  <a:moveTo>
                    <a:pt x="53" y="1"/>
                  </a:moveTo>
                  <a:cubicBezTo>
                    <a:pt x="39" y="494"/>
                    <a:pt x="1" y="5938"/>
                    <a:pt x="6602" y="5938"/>
                  </a:cubicBezTo>
                  <a:cubicBezTo>
                    <a:pt x="7035" y="5938"/>
                    <a:pt x="7497" y="5914"/>
                    <a:pt x="7989" y="5865"/>
                  </a:cubicBezTo>
                  <a:cubicBezTo>
                    <a:pt x="7989" y="5865"/>
                    <a:pt x="7975" y="5808"/>
                    <a:pt x="7961" y="57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25" name="Google Shape;825;p12"/>
            <p:cNvSpPr/>
            <p:nvPr/>
          </p:nvSpPr>
          <p:spPr>
            <a:xfrm>
              <a:off x="6506550" y="3129625"/>
              <a:ext cx="197725" cy="152050"/>
            </a:xfrm>
            <a:custGeom>
              <a:avLst/>
              <a:gdLst/>
              <a:ahLst/>
              <a:cxnLst/>
              <a:rect l="l" t="t" r="r" b="b"/>
              <a:pathLst>
                <a:path w="7909" h="6082" extrusionOk="0">
                  <a:moveTo>
                    <a:pt x="1974" y="1"/>
                  </a:moveTo>
                  <a:cubicBezTo>
                    <a:pt x="1374" y="1"/>
                    <a:pt x="718" y="102"/>
                    <a:pt x="1" y="331"/>
                  </a:cubicBezTo>
                  <a:cubicBezTo>
                    <a:pt x="1" y="346"/>
                    <a:pt x="1" y="346"/>
                    <a:pt x="1" y="360"/>
                  </a:cubicBezTo>
                  <a:lnTo>
                    <a:pt x="7909" y="6082"/>
                  </a:lnTo>
                  <a:cubicBezTo>
                    <a:pt x="7672" y="5148"/>
                    <a:pt x="6246" y="1"/>
                    <a:pt x="1974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26" name="Google Shape;826;p12"/>
            <p:cNvSpPr/>
            <p:nvPr/>
          </p:nvSpPr>
          <p:spPr>
            <a:xfrm>
              <a:off x="6328375" y="3286250"/>
              <a:ext cx="359925" cy="226850"/>
            </a:xfrm>
            <a:custGeom>
              <a:avLst/>
              <a:gdLst/>
              <a:ahLst/>
              <a:cxnLst/>
              <a:rect l="l" t="t" r="r" b="b"/>
              <a:pathLst>
                <a:path w="14397" h="9074" extrusionOk="0">
                  <a:moveTo>
                    <a:pt x="9905" y="0"/>
                  </a:moveTo>
                  <a:cubicBezTo>
                    <a:pt x="6677" y="0"/>
                    <a:pt x="2489" y="1640"/>
                    <a:pt x="0" y="9017"/>
                  </a:cubicBezTo>
                  <a:cubicBezTo>
                    <a:pt x="0" y="9017"/>
                    <a:pt x="85" y="9045"/>
                    <a:pt x="242" y="9074"/>
                  </a:cubicBezTo>
                  <a:lnTo>
                    <a:pt x="14397" y="1023"/>
                  </a:lnTo>
                  <a:cubicBezTo>
                    <a:pt x="14069" y="857"/>
                    <a:pt x="12238" y="0"/>
                    <a:pt x="990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27" name="Google Shape;827;p12"/>
            <p:cNvSpPr/>
            <p:nvPr/>
          </p:nvSpPr>
          <p:spPr>
            <a:xfrm>
              <a:off x="6334400" y="3311825"/>
              <a:ext cx="354975" cy="209700"/>
            </a:xfrm>
            <a:custGeom>
              <a:avLst/>
              <a:gdLst/>
              <a:ahLst/>
              <a:cxnLst/>
              <a:rect l="l" t="t" r="r" b="b"/>
              <a:pathLst>
                <a:path w="14199" h="8388" extrusionOk="0">
                  <a:moveTo>
                    <a:pt x="14142" y="0"/>
                  </a:moveTo>
                  <a:lnTo>
                    <a:pt x="1" y="8051"/>
                  </a:lnTo>
                  <a:cubicBezTo>
                    <a:pt x="540" y="8157"/>
                    <a:pt x="1922" y="8388"/>
                    <a:pt x="3625" y="8388"/>
                  </a:cubicBezTo>
                  <a:cubicBezTo>
                    <a:pt x="7612" y="8388"/>
                    <a:pt x="13363" y="7122"/>
                    <a:pt x="14199" y="29"/>
                  </a:cubicBezTo>
                  <a:lnTo>
                    <a:pt x="1414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28" name="Google Shape;828;p12"/>
            <p:cNvSpPr/>
            <p:nvPr/>
          </p:nvSpPr>
          <p:spPr>
            <a:xfrm>
              <a:off x="6966925" y="3155650"/>
              <a:ext cx="35525" cy="56100"/>
            </a:xfrm>
            <a:custGeom>
              <a:avLst/>
              <a:gdLst/>
              <a:ahLst/>
              <a:cxnLst/>
              <a:rect l="l" t="t" r="r" b="b"/>
              <a:pathLst>
                <a:path w="1421" h="2244" extrusionOk="0">
                  <a:moveTo>
                    <a:pt x="57" y="0"/>
                  </a:moveTo>
                  <a:lnTo>
                    <a:pt x="0" y="497"/>
                  </a:lnTo>
                  <a:lnTo>
                    <a:pt x="668" y="1860"/>
                  </a:lnTo>
                  <a:cubicBezTo>
                    <a:pt x="909" y="1988"/>
                    <a:pt x="1165" y="2116"/>
                    <a:pt x="1420" y="2244"/>
                  </a:cubicBezTo>
                  <a:cubicBezTo>
                    <a:pt x="1151" y="1591"/>
                    <a:pt x="455" y="43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29" name="Google Shape;829;p12"/>
            <p:cNvSpPr/>
            <p:nvPr/>
          </p:nvSpPr>
          <p:spPr>
            <a:xfrm>
              <a:off x="7060625" y="3243325"/>
              <a:ext cx="310625" cy="90175"/>
            </a:xfrm>
            <a:custGeom>
              <a:avLst/>
              <a:gdLst/>
              <a:ahLst/>
              <a:cxnLst/>
              <a:rect l="l" t="t" r="r" b="b"/>
              <a:pathLst>
                <a:path w="12425" h="3607" extrusionOk="0">
                  <a:moveTo>
                    <a:pt x="1861" y="0"/>
                  </a:moveTo>
                  <a:lnTo>
                    <a:pt x="1406" y="128"/>
                  </a:lnTo>
                  <a:lnTo>
                    <a:pt x="1364" y="455"/>
                  </a:lnTo>
                  <a:cubicBezTo>
                    <a:pt x="909" y="341"/>
                    <a:pt x="455" y="199"/>
                    <a:pt x="1" y="43"/>
                  </a:cubicBezTo>
                  <a:lnTo>
                    <a:pt x="1" y="43"/>
                  </a:lnTo>
                  <a:cubicBezTo>
                    <a:pt x="285" y="270"/>
                    <a:pt x="540" y="540"/>
                    <a:pt x="767" y="824"/>
                  </a:cubicBezTo>
                  <a:cubicBezTo>
                    <a:pt x="1137" y="1136"/>
                    <a:pt x="1662" y="1335"/>
                    <a:pt x="2187" y="1534"/>
                  </a:cubicBezTo>
                  <a:cubicBezTo>
                    <a:pt x="3508" y="1818"/>
                    <a:pt x="4842" y="2116"/>
                    <a:pt x="6149" y="2542"/>
                  </a:cubicBezTo>
                  <a:cubicBezTo>
                    <a:pt x="8236" y="3237"/>
                    <a:pt x="10294" y="3450"/>
                    <a:pt x="12410" y="3607"/>
                  </a:cubicBezTo>
                  <a:lnTo>
                    <a:pt x="12424" y="3479"/>
                  </a:lnTo>
                  <a:cubicBezTo>
                    <a:pt x="12424" y="3479"/>
                    <a:pt x="3224" y="2229"/>
                    <a:pt x="18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30" name="Google Shape;830;p12"/>
            <p:cNvSpPr/>
            <p:nvPr/>
          </p:nvSpPr>
          <p:spPr>
            <a:xfrm>
              <a:off x="6976875" y="3202150"/>
              <a:ext cx="393300" cy="144850"/>
            </a:xfrm>
            <a:custGeom>
              <a:avLst/>
              <a:gdLst/>
              <a:ahLst/>
              <a:cxnLst/>
              <a:rect l="l" t="t" r="r" b="b"/>
              <a:pathLst>
                <a:path w="15732" h="5794" extrusionOk="0">
                  <a:moveTo>
                    <a:pt x="256" y="0"/>
                  </a:moveTo>
                  <a:lnTo>
                    <a:pt x="824" y="1165"/>
                  </a:lnTo>
                  <a:cubicBezTo>
                    <a:pt x="824" y="1165"/>
                    <a:pt x="738" y="1491"/>
                    <a:pt x="0" y="1846"/>
                  </a:cubicBezTo>
                  <a:lnTo>
                    <a:pt x="625" y="2031"/>
                  </a:lnTo>
                  <a:lnTo>
                    <a:pt x="1533" y="1832"/>
                  </a:lnTo>
                  <a:cubicBezTo>
                    <a:pt x="1533" y="1832"/>
                    <a:pt x="4274" y="2457"/>
                    <a:pt x="5026" y="3053"/>
                  </a:cubicBezTo>
                  <a:cubicBezTo>
                    <a:pt x="5026" y="3053"/>
                    <a:pt x="11287" y="5339"/>
                    <a:pt x="15675" y="5793"/>
                  </a:cubicBezTo>
                  <a:lnTo>
                    <a:pt x="15731" y="5239"/>
                  </a:lnTo>
                  <a:cubicBezTo>
                    <a:pt x="13630" y="5097"/>
                    <a:pt x="11571" y="4884"/>
                    <a:pt x="9484" y="4174"/>
                  </a:cubicBezTo>
                  <a:cubicBezTo>
                    <a:pt x="8178" y="3763"/>
                    <a:pt x="6858" y="3465"/>
                    <a:pt x="5523" y="3181"/>
                  </a:cubicBezTo>
                  <a:cubicBezTo>
                    <a:pt x="5012" y="2982"/>
                    <a:pt x="4487" y="2783"/>
                    <a:pt x="4103" y="2471"/>
                  </a:cubicBezTo>
                  <a:cubicBezTo>
                    <a:pt x="3876" y="2173"/>
                    <a:pt x="3621" y="1917"/>
                    <a:pt x="3337" y="1690"/>
                  </a:cubicBezTo>
                  <a:cubicBezTo>
                    <a:pt x="2570" y="1420"/>
                    <a:pt x="1817" y="1079"/>
                    <a:pt x="1122" y="653"/>
                  </a:cubicBezTo>
                  <a:cubicBezTo>
                    <a:pt x="1122" y="653"/>
                    <a:pt x="1079" y="554"/>
                    <a:pt x="1008" y="384"/>
                  </a:cubicBezTo>
                  <a:cubicBezTo>
                    <a:pt x="753" y="256"/>
                    <a:pt x="497" y="128"/>
                    <a:pt x="256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31" name="Google Shape;831;p12"/>
            <p:cNvSpPr/>
            <p:nvPr/>
          </p:nvSpPr>
          <p:spPr>
            <a:xfrm>
              <a:off x="6747575" y="3242475"/>
              <a:ext cx="385125" cy="192175"/>
            </a:xfrm>
            <a:custGeom>
              <a:avLst/>
              <a:gdLst/>
              <a:ahLst/>
              <a:cxnLst/>
              <a:rect l="l" t="t" r="r" b="b"/>
              <a:pathLst>
                <a:path w="15405" h="7687" extrusionOk="0">
                  <a:moveTo>
                    <a:pt x="9793" y="0"/>
                  </a:moveTo>
                  <a:cubicBezTo>
                    <a:pt x="6779" y="0"/>
                    <a:pt x="3072" y="1559"/>
                    <a:pt x="0" y="7588"/>
                  </a:cubicBezTo>
                  <a:cubicBezTo>
                    <a:pt x="0" y="7588"/>
                    <a:pt x="85" y="7630"/>
                    <a:pt x="241" y="7687"/>
                  </a:cubicBezTo>
                  <a:lnTo>
                    <a:pt x="15405" y="1752"/>
                  </a:lnTo>
                  <a:cubicBezTo>
                    <a:pt x="15046" y="1506"/>
                    <a:pt x="12754" y="0"/>
                    <a:pt x="979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32" name="Google Shape;832;p12"/>
            <p:cNvSpPr/>
            <p:nvPr/>
          </p:nvSpPr>
          <p:spPr>
            <a:xfrm>
              <a:off x="6753600" y="3286275"/>
              <a:ext cx="380175" cy="174100"/>
            </a:xfrm>
            <a:custGeom>
              <a:avLst/>
              <a:gdLst/>
              <a:ahLst/>
              <a:cxnLst/>
              <a:rect l="l" t="t" r="r" b="b"/>
              <a:pathLst>
                <a:path w="15207" h="6964" extrusionOk="0">
                  <a:moveTo>
                    <a:pt x="15164" y="0"/>
                  </a:moveTo>
                  <a:lnTo>
                    <a:pt x="0" y="5935"/>
                  </a:lnTo>
                  <a:cubicBezTo>
                    <a:pt x="748" y="6192"/>
                    <a:pt x="3193" y="6963"/>
                    <a:pt x="5942" y="6963"/>
                  </a:cubicBezTo>
                  <a:cubicBezTo>
                    <a:pt x="9560" y="6963"/>
                    <a:pt x="13706" y="5628"/>
                    <a:pt x="15207" y="29"/>
                  </a:cubicBezTo>
                  <a:lnTo>
                    <a:pt x="15164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833" name="Google Shape;833;p12"/>
          <p:cNvGrpSpPr/>
          <p:nvPr/>
        </p:nvGrpSpPr>
        <p:grpSpPr>
          <a:xfrm rot="2700000" flipH="1">
            <a:off x="580026" y="4203417"/>
            <a:ext cx="1612481" cy="1096744"/>
            <a:chOff x="5108400" y="1920800"/>
            <a:chExt cx="979550" cy="666250"/>
          </a:xfrm>
        </p:grpSpPr>
        <p:sp>
          <p:nvSpPr>
            <p:cNvPr id="834" name="Google Shape;834;p12"/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2"/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2"/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2"/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2"/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2"/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2"/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2"/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0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6"/>
          <p:cNvSpPr txBox="1">
            <a:spLocks noGrp="1"/>
          </p:cNvSpPr>
          <p:nvPr>
            <p:ph type="ctrTitle"/>
          </p:nvPr>
        </p:nvSpPr>
        <p:spPr>
          <a:xfrm flipH="1">
            <a:off x="697524" y="2595375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6" name="Google Shape;946;p16"/>
          <p:cNvSpPr txBox="1">
            <a:spLocks noGrp="1"/>
          </p:cNvSpPr>
          <p:nvPr>
            <p:ph type="subTitle" idx="1"/>
          </p:nvPr>
        </p:nvSpPr>
        <p:spPr>
          <a:xfrm flipH="1">
            <a:off x="783614" y="302825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6"/>
          <p:cNvSpPr txBox="1">
            <a:spLocks noGrp="1"/>
          </p:cNvSpPr>
          <p:nvPr>
            <p:ph type="ctrTitle" idx="2"/>
          </p:nvPr>
        </p:nvSpPr>
        <p:spPr>
          <a:xfrm flipH="1">
            <a:off x="4569299" y="2620100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8" name="Google Shape;948;p16"/>
          <p:cNvSpPr txBox="1">
            <a:spLocks noGrp="1"/>
          </p:cNvSpPr>
          <p:nvPr>
            <p:ph type="subTitle" idx="3"/>
          </p:nvPr>
        </p:nvSpPr>
        <p:spPr>
          <a:xfrm flipH="1">
            <a:off x="4655377" y="204230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16"/>
          <p:cNvSpPr txBox="1">
            <a:spLocks noGrp="1"/>
          </p:cNvSpPr>
          <p:nvPr>
            <p:ph type="ctrTitle" idx="4"/>
          </p:nvPr>
        </p:nvSpPr>
        <p:spPr>
          <a:xfrm flipH="1">
            <a:off x="6505187" y="2620100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50" name="Google Shape;950;p16"/>
          <p:cNvSpPr txBox="1">
            <a:spLocks noGrp="1"/>
          </p:cNvSpPr>
          <p:nvPr>
            <p:ph type="subTitle" idx="5"/>
          </p:nvPr>
        </p:nvSpPr>
        <p:spPr>
          <a:xfrm flipH="1">
            <a:off x="6591289" y="204230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16"/>
          <p:cNvSpPr txBox="1">
            <a:spLocks noGrp="1"/>
          </p:cNvSpPr>
          <p:nvPr>
            <p:ph type="ctrTitle" idx="6"/>
          </p:nvPr>
        </p:nvSpPr>
        <p:spPr>
          <a:xfrm flipH="1">
            <a:off x="2633412" y="2595375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52" name="Google Shape;952;p16"/>
          <p:cNvSpPr txBox="1">
            <a:spLocks noGrp="1"/>
          </p:cNvSpPr>
          <p:nvPr>
            <p:ph type="subTitle" idx="7"/>
          </p:nvPr>
        </p:nvSpPr>
        <p:spPr>
          <a:xfrm flipH="1">
            <a:off x="2719502" y="302825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16"/>
          <p:cNvSpPr txBox="1">
            <a:spLocks noGrp="1"/>
          </p:cNvSpPr>
          <p:nvPr>
            <p:ph type="ctrTitle" idx="8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_AND_BODY_1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8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3" name="Google Shape;963;p18"/>
          <p:cNvSpPr/>
          <p:nvPr/>
        </p:nvSpPr>
        <p:spPr>
          <a:xfrm>
            <a:off x="8045550" y="-779775"/>
            <a:ext cx="3523569" cy="2311974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18"/>
          <p:cNvSpPr/>
          <p:nvPr/>
        </p:nvSpPr>
        <p:spPr>
          <a:xfrm>
            <a:off x="-2036275" y="-1239650"/>
            <a:ext cx="3523569" cy="2311974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5" name="Google Shape;965;p18"/>
          <p:cNvGrpSpPr/>
          <p:nvPr/>
        </p:nvGrpSpPr>
        <p:grpSpPr>
          <a:xfrm rot="9900040">
            <a:off x="47481" y="-875002"/>
            <a:ext cx="1175590" cy="1582678"/>
            <a:chOff x="3124925" y="1432375"/>
            <a:chExt cx="1175625" cy="1582725"/>
          </a:xfrm>
        </p:grpSpPr>
        <p:sp>
          <p:nvSpPr>
            <p:cNvPr id="966" name="Google Shape;966;p18"/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7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18"/>
          <p:cNvGrpSpPr/>
          <p:nvPr/>
        </p:nvGrpSpPr>
        <p:grpSpPr>
          <a:xfrm>
            <a:off x="8045538" y="-71329"/>
            <a:ext cx="1903768" cy="1223794"/>
            <a:chOff x="6328375" y="2851100"/>
            <a:chExt cx="1042875" cy="670425"/>
          </a:xfrm>
        </p:grpSpPr>
        <p:sp>
          <p:nvSpPr>
            <p:cNvPr id="993" name="Google Shape;993;p18"/>
            <p:cNvSpPr/>
            <p:nvPr/>
          </p:nvSpPr>
          <p:spPr>
            <a:xfrm>
              <a:off x="6695750" y="2891575"/>
              <a:ext cx="335100" cy="291075"/>
            </a:xfrm>
            <a:custGeom>
              <a:avLst/>
              <a:gdLst/>
              <a:ahLst/>
              <a:cxnLst/>
              <a:rect l="l" t="t" r="r" b="b"/>
              <a:pathLst>
                <a:path w="13404" h="11643" extrusionOk="0">
                  <a:moveTo>
                    <a:pt x="0" y="0"/>
                  </a:moveTo>
                  <a:cubicBezTo>
                    <a:pt x="0" y="0"/>
                    <a:pt x="0" y="85"/>
                    <a:pt x="14" y="241"/>
                  </a:cubicBezTo>
                  <a:lnTo>
                    <a:pt x="11643" y="11642"/>
                  </a:lnTo>
                  <a:cubicBezTo>
                    <a:pt x="11799" y="10790"/>
                    <a:pt x="13403" y="639"/>
                    <a:pt x="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6696100" y="2897600"/>
              <a:ext cx="290725" cy="290500"/>
            </a:xfrm>
            <a:custGeom>
              <a:avLst/>
              <a:gdLst/>
              <a:ahLst/>
              <a:cxnLst/>
              <a:rect l="l" t="t" r="r" b="b"/>
              <a:pathLst>
                <a:path w="11629" h="11620" extrusionOk="0">
                  <a:moveTo>
                    <a:pt x="0" y="0"/>
                  </a:moveTo>
                  <a:lnTo>
                    <a:pt x="0" y="0"/>
                  </a:lnTo>
                  <a:cubicBezTo>
                    <a:pt x="146" y="1709"/>
                    <a:pt x="1366" y="11619"/>
                    <a:pt x="9699" y="11619"/>
                  </a:cubicBezTo>
                  <a:cubicBezTo>
                    <a:pt x="10300" y="11619"/>
                    <a:pt x="10938" y="11568"/>
                    <a:pt x="11614" y="11458"/>
                  </a:cubicBezTo>
                  <a:cubicBezTo>
                    <a:pt x="11614" y="11458"/>
                    <a:pt x="11614" y="11444"/>
                    <a:pt x="11629" y="114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107475" y="2851100"/>
              <a:ext cx="239625" cy="410000"/>
            </a:xfrm>
            <a:custGeom>
              <a:avLst/>
              <a:gdLst/>
              <a:ahLst/>
              <a:cxnLst/>
              <a:rect l="l" t="t" r="r" b="b"/>
              <a:pathLst>
                <a:path w="9585" h="16400" extrusionOk="0">
                  <a:moveTo>
                    <a:pt x="1520" y="0"/>
                  </a:moveTo>
                  <a:cubicBezTo>
                    <a:pt x="1520" y="0"/>
                    <a:pt x="1449" y="57"/>
                    <a:pt x="1350" y="185"/>
                  </a:cubicBezTo>
                  <a:lnTo>
                    <a:pt x="1" y="16399"/>
                  </a:lnTo>
                  <a:cubicBezTo>
                    <a:pt x="768" y="15973"/>
                    <a:pt x="9585" y="10720"/>
                    <a:pt x="15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6914025" y="2855350"/>
              <a:ext cx="226850" cy="406450"/>
            </a:xfrm>
            <a:custGeom>
              <a:avLst/>
              <a:gdLst/>
              <a:ahLst/>
              <a:cxnLst/>
              <a:rect l="l" t="t" r="r" b="b"/>
              <a:pathLst>
                <a:path w="9074" h="16258" extrusionOk="0">
                  <a:moveTo>
                    <a:pt x="9074" y="1"/>
                  </a:moveTo>
                  <a:cubicBezTo>
                    <a:pt x="7767" y="1293"/>
                    <a:pt x="1" y="9556"/>
                    <a:pt x="7682" y="16258"/>
                  </a:cubicBezTo>
                  <a:lnTo>
                    <a:pt x="7739" y="16229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6966925" y="3155650"/>
              <a:ext cx="403950" cy="191350"/>
            </a:xfrm>
            <a:custGeom>
              <a:avLst/>
              <a:gdLst/>
              <a:ahLst/>
              <a:cxnLst/>
              <a:rect l="l" t="t" r="r" b="b"/>
              <a:pathLst>
                <a:path w="16158" h="7654" extrusionOk="0">
                  <a:moveTo>
                    <a:pt x="57" y="0"/>
                  </a:moveTo>
                  <a:lnTo>
                    <a:pt x="0" y="497"/>
                  </a:lnTo>
                  <a:lnTo>
                    <a:pt x="1236" y="3025"/>
                  </a:lnTo>
                  <a:cubicBezTo>
                    <a:pt x="1236" y="3025"/>
                    <a:pt x="1151" y="3351"/>
                    <a:pt x="412" y="3706"/>
                  </a:cubicBezTo>
                  <a:lnTo>
                    <a:pt x="1037" y="3891"/>
                  </a:lnTo>
                  <a:lnTo>
                    <a:pt x="1946" y="3692"/>
                  </a:lnTo>
                  <a:cubicBezTo>
                    <a:pt x="1946" y="3692"/>
                    <a:pt x="4686" y="4317"/>
                    <a:pt x="5438" y="4913"/>
                  </a:cubicBezTo>
                  <a:cubicBezTo>
                    <a:pt x="5424" y="4913"/>
                    <a:pt x="11685" y="7213"/>
                    <a:pt x="16087" y="7653"/>
                  </a:cubicBezTo>
                  <a:lnTo>
                    <a:pt x="16158" y="6972"/>
                  </a:lnTo>
                  <a:cubicBezTo>
                    <a:pt x="16158" y="6972"/>
                    <a:pt x="6958" y="5736"/>
                    <a:pt x="5595" y="3507"/>
                  </a:cubicBezTo>
                  <a:lnTo>
                    <a:pt x="5140" y="3635"/>
                  </a:lnTo>
                  <a:lnTo>
                    <a:pt x="5098" y="3947"/>
                  </a:lnTo>
                  <a:cubicBezTo>
                    <a:pt x="3848" y="3649"/>
                    <a:pt x="2641" y="3166"/>
                    <a:pt x="1534" y="2513"/>
                  </a:cubicBezTo>
                  <a:cubicBezTo>
                    <a:pt x="1534" y="2513"/>
                    <a:pt x="554" y="57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6675875" y="3308625"/>
              <a:ext cx="30175" cy="41550"/>
            </a:xfrm>
            <a:custGeom>
              <a:avLst/>
              <a:gdLst/>
              <a:ahLst/>
              <a:cxnLst/>
              <a:rect l="l" t="t" r="r" b="b"/>
              <a:pathLst>
                <a:path w="1207" h="1662" extrusionOk="0">
                  <a:moveTo>
                    <a:pt x="1207" y="1"/>
                  </a:moveTo>
                  <a:cubicBezTo>
                    <a:pt x="1008" y="72"/>
                    <a:pt x="795" y="171"/>
                    <a:pt x="596" y="256"/>
                  </a:cubicBezTo>
                  <a:lnTo>
                    <a:pt x="0" y="1264"/>
                  </a:lnTo>
                  <a:lnTo>
                    <a:pt x="14" y="1662"/>
                  </a:lnTo>
                  <a:cubicBezTo>
                    <a:pt x="312" y="1648"/>
                    <a:pt x="951" y="483"/>
                    <a:pt x="1207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6752900" y="3237475"/>
              <a:ext cx="246700" cy="53425"/>
            </a:xfrm>
            <a:custGeom>
              <a:avLst/>
              <a:gdLst/>
              <a:ahLst/>
              <a:cxnLst/>
              <a:rect l="l" t="t" r="r" b="b"/>
              <a:pathLst>
                <a:path w="9868" h="2137" extrusionOk="0">
                  <a:moveTo>
                    <a:pt x="9120" y="0"/>
                  </a:moveTo>
                  <a:cubicBezTo>
                    <a:pt x="7729" y="0"/>
                    <a:pt x="6350" y="84"/>
                    <a:pt x="4941" y="433"/>
                  </a:cubicBezTo>
                  <a:cubicBezTo>
                    <a:pt x="3890" y="674"/>
                    <a:pt x="2840" y="816"/>
                    <a:pt x="1803" y="958"/>
                  </a:cubicBezTo>
                  <a:cubicBezTo>
                    <a:pt x="1391" y="1058"/>
                    <a:pt x="1008" y="1214"/>
                    <a:pt x="653" y="1427"/>
                  </a:cubicBezTo>
                  <a:cubicBezTo>
                    <a:pt x="454" y="1640"/>
                    <a:pt x="241" y="1824"/>
                    <a:pt x="0" y="1981"/>
                  </a:cubicBezTo>
                  <a:cubicBezTo>
                    <a:pt x="355" y="1881"/>
                    <a:pt x="724" y="1810"/>
                    <a:pt x="1079" y="1753"/>
                  </a:cubicBezTo>
                  <a:lnTo>
                    <a:pt x="1079" y="2009"/>
                  </a:lnTo>
                  <a:lnTo>
                    <a:pt x="1434" y="2137"/>
                  </a:lnTo>
                  <a:cubicBezTo>
                    <a:pt x="2641" y="490"/>
                    <a:pt x="9868" y="106"/>
                    <a:pt x="9868" y="106"/>
                  </a:cubicBezTo>
                  <a:lnTo>
                    <a:pt x="9868" y="7"/>
                  </a:lnTo>
                  <a:cubicBezTo>
                    <a:pt x="9618" y="3"/>
                    <a:pt x="9369" y="0"/>
                    <a:pt x="9120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6688650" y="3227000"/>
              <a:ext cx="311300" cy="88050"/>
            </a:xfrm>
            <a:custGeom>
              <a:avLst/>
              <a:gdLst/>
              <a:ahLst/>
              <a:cxnLst/>
              <a:rect l="l" t="t" r="r" b="b"/>
              <a:pathLst>
                <a:path w="12452" h="3522" extrusionOk="0">
                  <a:moveTo>
                    <a:pt x="12438" y="0"/>
                  </a:moveTo>
                  <a:cubicBezTo>
                    <a:pt x="8988" y="57"/>
                    <a:pt x="3976" y="1448"/>
                    <a:pt x="3976" y="1448"/>
                  </a:cubicBezTo>
                  <a:cubicBezTo>
                    <a:pt x="3365" y="1860"/>
                    <a:pt x="1193" y="2187"/>
                    <a:pt x="1193" y="2187"/>
                  </a:cubicBezTo>
                  <a:lnTo>
                    <a:pt x="497" y="1974"/>
                  </a:lnTo>
                  <a:lnTo>
                    <a:pt x="0" y="2059"/>
                  </a:lnTo>
                  <a:cubicBezTo>
                    <a:pt x="554" y="2400"/>
                    <a:pt x="597" y="2655"/>
                    <a:pt x="597" y="2655"/>
                  </a:cubicBezTo>
                  <a:lnTo>
                    <a:pt x="85" y="3521"/>
                  </a:lnTo>
                  <a:cubicBezTo>
                    <a:pt x="284" y="3436"/>
                    <a:pt x="483" y="3351"/>
                    <a:pt x="696" y="3266"/>
                  </a:cubicBezTo>
                  <a:cubicBezTo>
                    <a:pt x="753" y="3138"/>
                    <a:pt x="795" y="3067"/>
                    <a:pt x="795" y="3067"/>
                  </a:cubicBezTo>
                  <a:cubicBezTo>
                    <a:pt x="1363" y="2783"/>
                    <a:pt x="1960" y="2556"/>
                    <a:pt x="2584" y="2400"/>
                  </a:cubicBezTo>
                  <a:cubicBezTo>
                    <a:pt x="2826" y="2243"/>
                    <a:pt x="3039" y="2059"/>
                    <a:pt x="3237" y="1846"/>
                  </a:cubicBezTo>
                  <a:cubicBezTo>
                    <a:pt x="3578" y="1633"/>
                    <a:pt x="3976" y="1477"/>
                    <a:pt x="4373" y="1377"/>
                  </a:cubicBezTo>
                  <a:cubicBezTo>
                    <a:pt x="5424" y="1235"/>
                    <a:pt x="6475" y="1093"/>
                    <a:pt x="7511" y="852"/>
                  </a:cubicBezTo>
                  <a:cubicBezTo>
                    <a:pt x="8955" y="509"/>
                    <a:pt x="10346" y="420"/>
                    <a:pt x="11767" y="420"/>
                  </a:cubicBezTo>
                  <a:cubicBezTo>
                    <a:pt x="11994" y="420"/>
                    <a:pt x="12223" y="422"/>
                    <a:pt x="12452" y="426"/>
                  </a:cubicBezTo>
                  <a:lnTo>
                    <a:pt x="12438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6505250" y="3138600"/>
              <a:ext cx="199750" cy="148450"/>
            </a:xfrm>
            <a:custGeom>
              <a:avLst/>
              <a:gdLst/>
              <a:ahLst/>
              <a:cxnLst/>
              <a:rect l="l" t="t" r="r" b="b"/>
              <a:pathLst>
                <a:path w="7990" h="5938" extrusionOk="0">
                  <a:moveTo>
                    <a:pt x="53" y="1"/>
                  </a:moveTo>
                  <a:cubicBezTo>
                    <a:pt x="39" y="494"/>
                    <a:pt x="1" y="5938"/>
                    <a:pt x="6602" y="5938"/>
                  </a:cubicBezTo>
                  <a:cubicBezTo>
                    <a:pt x="7035" y="5938"/>
                    <a:pt x="7497" y="5914"/>
                    <a:pt x="7989" y="5865"/>
                  </a:cubicBezTo>
                  <a:cubicBezTo>
                    <a:pt x="7989" y="5865"/>
                    <a:pt x="7975" y="5808"/>
                    <a:pt x="7961" y="57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6506550" y="3129625"/>
              <a:ext cx="197725" cy="152050"/>
            </a:xfrm>
            <a:custGeom>
              <a:avLst/>
              <a:gdLst/>
              <a:ahLst/>
              <a:cxnLst/>
              <a:rect l="l" t="t" r="r" b="b"/>
              <a:pathLst>
                <a:path w="7909" h="6082" extrusionOk="0">
                  <a:moveTo>
                    <a:pt x="1974" y="1"/>
                  </a:moveTo>
                  <a:cubicBezTo>
                    <a:pt x="1374" y="1"/>
                    <a:pt x="718" y="102"/>
                    <a:pt x="1" y="331"/>
                  </a:cubicBezTo>
                  <a:cubicBezTo>
                    <a:pt x="1" y="346"/>
                    <a:pt x="1" y="346"/>
                    <a:pt x="1" y="360"/>
                  </a:cubicBezTo>
                  <a:lnTo>
                    <a:pt x="7909" y="6082"/>
                  </a:lnTo>
                  <a:cubicBezTo>
                    <a:pt x="7672" y="5148"/>
                    <a:pt x="6246" y="1"/>
                    <a:pt x="1974" y="1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6328375" y="3286250"/>
              <a:ext cx="359925" cy="226850"/>
            </a:xfrm>
            <a:custGeom>
              <a:avLst/>
              <a:gdLst/>
              <a:ahLst/>
              <a:cxnLst/>
              <a:rect l="l" t="t" r="r" b="b"/>
              <a:pathLst>
                <a:path w="14397" h="9074" extrusionOk="0">
                  <a:moveTo>
                    <a:pt x="9905" y="0"/>
                  </a:moveTo>
                  <a:cubicBezTo>
                    <a:pt x="6677" y="0"/>
                    <a:pt x="2489" y="1640"/>
                    <a:pt x="0" y="9017"/>
                  </a:cubicBezTo>
                  <a:cubicBezTo>
                    <a:pt x="0" y="9017"/>
                    <a:pt x="85" y="9045"/>
                    <a:pt x="242" y="9074"/>
                  </a:cubicBezTo>
                  <a:lnTo>
                    <a:pt x="14397" y="1023"/>
                  </a:lnTo>
                  <a:cubicBezTo>
                    <a:pt x="14069" y="857"/>
                    <a:pt x="12238" y="0"/>
                    <a:pt x="9905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6334400" y="3311825"/>
              <a:ext cx="354975" cy="209700"/>
            </a:xfrm>
            <a:custGeom>
              <a:avLst/>
              <a:gdLst/>
              <a:ahLst/>
              <a:cxnLst/>
              <a:rect l="l" t="t" r="r" b="b"/>
              <a:pathLst>
                <a:path w="14199" h="8388" extrusionOk="0">
                  <a:moveTo>
                    <a:pt x="14142" y="0"/>
                  </a:moveTo>
                  <a:lnTo>
                    <a:pt x="1" y="8051"/>
                  </a:lnTo>
                  <a:cubicBezTo>
                    <a:pt x="540" y="8157"/>
                    <a:pt x="1922" y="8388"/>
                    <a:pt x="3625" y="8388"/>
                  </a:cubicBezTo>
                  <a:cubicBezTo>
                    <a:pt x="7612" y="8388"/>
                    <a:pt x="13363" y="7122"/>
                    <a:pt x="14199" y="29"/>
                  </a:cubicBezTo>
                  <a:lnTo>
                    <a:pt x="14142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6966925" y="3155650"/>
              <a:ext cx="35525" cy="56100"/>
            </a:xfrm>
            <a:custGeom>
              <a:avLst/>
              <a:gdLst/>
              <a:ahLst/>
              <a:cxnLst/>
              <a:rect l="l" t="t" r="r" b="b"/>
              <a:pathLst>
                <a:path w="1421" h="2244" extrusionOk="0">
                  <a:moveTo>
                    <a:pt x="57" y="0"/>
                  </a:moveTo>
                  <a:lnTo>
                    <a:pt x="0" y="497"/>
                  </a:lnTo>
                  <a:lnTo>
                    <a:pt x="668" y="1860"/>
                  </a:lnTo>
                  <a:cubicBezTo>
                    <a:pt x="909" y="1988"/>
                    <a:pt x="1165" y="2116"/>
                    <a:pt x="1420" y="2244"/>
                  </a:cubicBezTo>
                  <a:cubicBezTo>
                    <a:pt x="1151" y="1591"/>
                    <a:pt x="455" y="43"/>
                    <a:pt x="57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7060625" y="3243325"/>
              <a:ext cx="310625" cy="90175"/>
            </a:xfrm>
            <a:custGeom>
              <a:avLst/>
              <a:gdLst/>
              <a:ahLst/>
              <a:cxnLst/>
              <a:rect l="l" t="t" r="r" b="b"/>
              <a:pathLst>
                <a:path w="12425" h="3607" extrusionOk="0">
                  <a:moveTo>
                    <a:pt x="1861" y="0"/>
                  </a:moveTo>
                  <a:lnTo>
                    <a:pt x="1406" y="128"/>
                  </a:lnTo>
                  <a:lnTo>
                    <a:pt x="1364" y="455"/>
                  </a:lnTo>
                  <a:cubicBezTo>
                    <a:pt x="909" y="341"/>
                    <a:pt x="455" y="199"/>
                    <a:pt x="1" y="43"/>
                  </a:cubicBezTo>
                  <a:lnTo>
                    <a:pt x="1" y="43"/>
                  </a:lnTo>
                  <a:cubicBezTo>
                    <a:pt x="285" y="270"/>
                    <a:pt x="540" y="540"/>
                    <a:pt x="767" y="824"/>
                  </a:cubicBezTo>
                  <a:cubicBezTo>
                    <a:pt x="1137" y="1136"/>
                    <a:pt x="1662" y="1335"/>
                    <a:pt x="2187" y="1534"/>
                  </a:cubicBezTo>
                  <a:cubicBezTo>
                    <a:pt x="3508" y="1818"/>
                    <a:pt x="4842" y="2116"/>
                    <a:pt x="6149" y="2542"/>
                  </a:cubicBezTo>
                  <a:cubicBezTo>
                    <a:pt x="8236" y="3237"/>
                    <a:pt x="10294" y="3450"/>
                    <a:pt x="12410" y="3607"/>
                  </a:cubicBezTo>
                  <a:lnTo>
                    <a:pt x="12424" y="3479"/>
                  </a:lnTo>
                  <a:cubicBezTo>
                    <a:pt x="12424" y="3479"/>
                    <a:pt x="3224" y="2229"/>
                    <a:pt x="1861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6976875" y="3202150"/>
              <a:ext cx="393300" cy="144850"/>
            </a:xfrm>
            <a:custGeom>
              <a:avLst/>
              <a:gdLst/>
              <a:ahLst/>
              <a:cxnLst/>
              <a:rect l="l" t="t" r="r" b="b"/>
              <a:pathLst>
                <a:path w="15732" h="5794" extrusionOk="0">
                  <a:moveTo>
                    <a:pt x="256" y="0"/>
                  </a:moveTo>
                  <a:lnTo>
                    <a:pt x="824" y="1165"/>
                  </a:lnTo>
                  <a:cubicBezTo>
                    <a:pt x="824" y="1165"/>
                    <a:pt x="738" y="1491"/>
                    <a:pt x="0" y="1846"/>
                  </a:cubicBezTo>
                  <a:lnTo>
                    <a:pt x="625" y="2031"/>
                  </a:lnTo>
                  <a:lnTo>
                    <a:pt x="1533" y="1832"/>
                  </a:lnTo>
                  <a:cubicBezTo>
                    <a:pt x="1533" y="1832"/>
                    <a:pt x="4274" y="2457"/>
                    <a:pt x="5026" y="3053"/>
                  </a:cubicBezTo>
                  <a:cubicBezTo>
                    <a:pt x="5026" y="3053"/>
                    <a:pt x="11287" y="5339"/>
                    <a:pt x="15675" y="5793"/>
                  </a:cubicBezTo>
                  <a:lnTo>
                    <a:pt x="15731" y="5239"/>
                  </a:lnTo>
                  <a:cubicBezTo>
                    <a:pt x="13630" y="5097"/>
                    <a:pt x="11571" y="4884"/>
                    <a:pt x="9484" y="4174"/>
                  </a:cubicBezTo>
                  <a:cubicBezTo>
                    <a:pt x="8178" y="3763"/>
                    <a:pt x="6858" y="3465"/>
                    <a:pt x="5523" y="3181"/>
                  </a:cubicBezTo>
                  <a:cubicBezTo>
                    <a:pt x="5012" y="2982"/>
                    <a:pt x="4487" y="2783"/>
                    <a:pt x="4103" y="2471"/>
                  </a:cubicBezTo>
                  <a:cubicBezTo>
                    <a:pt x="3876" y="2173"/>
                    <a:pt x="3621" y="1917"/>
                    <a:pt x="3337" y="1690"/>
                  </a:cubicBezTo>
                  <a:cubicBezTo>
                    <a:pt x="2570" y="1420"/>
                    <a:pt x="1817" y="1079"/>
                    <a:pt x="1122" y="653"/>
                  </a:cubicBezTo>
                  <a:cubicBezTo>
                    <a:pt x="1122" y="653"/>
                    <a:pt x="1079" y="554"/>
                    <a:pt x="1008" y="384"/>
                  </a:cubicBezTo>
                  <a:cubicBezTo>
                    <a:pt x="753" y="256"/>
                    <a:pt x="497" y="128"/>
                    <a:pt x="256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6747575" y="3242475"/>
              <a:ext cx="385125" cy="192175"/>
            </a:xfrm>
            <a:custGeom>
              <a:avLst/>
              <a:gdLst/>
              <a:ahLst/>
              <a:cxnLst/>
              <a:rect l="l" t="t" r="r" b="b"/>
              <a:pathLst>
                <a:path w="15405" h="7687" extrusionOk="0">
                  <a:moveTo>
                    <a:pt x="9793" y="0"/>
                  </a:moveTo>
                  <a:cubicBezTo>
                    <a:pt x="6779" y="0"/>
                    <a:pt x="3072" y="1559"/>
                    <a:pt x="0" y="7588"/>
                  </a:cubicBezTo>
                  <a:cubicBezTo>
                    <a:pt x="0" y="7588"/>
                    <a:pt x="85" y="7630"/>
                    <a:pt x="241" y="7687"/>
                  </a:cubicBezTo>
                  <a:lnTo>
                    <a:pt x="15405" y="1752"/>
                  </a:lnTo>
                  <a:cubicBezTo>
                    <a:pt x="15046" y="1506"/>
                    <a:pt x="12754" y="0"/>
                    <a:pt x="9793" y="0"/>
                  </a:cubicBez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6753600" y="3286275"/>
              <a:ext cx="380175" cy="174100"/>
            </a:xfrm>
            <a:custGeom>
              <a:avLst/>
              <a:gdLst/>
              <a:ahLst/>
              <a:cxnLst/>
              <a:rect l="l" t="t" r="r" b="b"/>
              <a:pathLst>
                <a:path w="15207" h="6964" extrusionOk="0">
                  <a:moveTo>
                    <a:pt x="15164" y="0"/>
                  </a:moveTo>
                  <a:lnTo>
                    <a:pt x="0" y="5935"/>
                  </a:lnTo>
                  <a:cubicBezTo>
                    <a:pt x="748" y="6192"/>
                    <a:pt x="3193" y="6963"/>
                    <a:pt x="5942" y="6963"/>
                  </a:cubicBezTo>
                  <a:cubicBezTo>
                    <a:pt x="9560" y="6963"/>
                    <a:pt x="13706" y="5628"/>
                    <a:pt x="15207" y="29"/>
                  </a:cubicBezTo>
                  <a:lnTo>
                    <a:pt x="15164" y="0"/>
                  </a:lnTo>
                  <a:close/>
                </a:path>
              </a:pathLst>
            </a:custGeom>
            <a:solidFill>
              <a:srgbClr val="F1B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18"/>
          <p:cNvGrpSpPr/>
          <p:nvPr/>
        </p:nvGrpSpPr>
        <p:grpSpPr>
          <a:xfrm rot="815271">
            <a:off x="-490591" y="338788"/>
            <a:ext cx="1220393" cy="830077"/>
            <a:chOff x="5108400" y="1920800"/>
            <a:chExt cx="979550" cy="666250"/>
          </a:xfrm>
        </p:grpSpPr>
        <p:sp>
          <p:nvSpPr>
            <p:cNvPr id="1011" name="Google Shape;1011;p18"/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noFill/>
            <a:ln w="7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iret One"/>
              <a:buNone/>
              <a:defRPr sz="2800" b="1">
                <a:solidFill>
                  <a:schemeClr val="accent1"/>
                </a:solidFill>
                <a:latin typeface="Poiret One"/>
                <a:ea typeface="Poiret One"/>
                <a:cs typeface="Poiret One"/>
                <a:sym typeface="Poiret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6" r:id="rId5"/>
    <p:sldLayoutId id="2147483658" r:id="rId6"/>
    <p:sldLayoutId id="2147483662" r:id="rId7"/>
    <p:sldLayoutId id="2147483664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814" t="25260" r="6589" b="34375"/>
          <a:stretch/>
        </p:blipFill>
        <p:spPr>
          <a:xfrm>
            <a:off x="3781366" y="179206"/>
            <a:ext cx="4799107" cy="44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47;p35">
            <a:extLst>
              <a:ext uri="{FF2B5EF4-FFF2-40B4-BE49-F238E27FC236}">
                <a16:creationId xmlns="" xmlns:a16="http://schemas.microsoft.com/office/drawing/2014/main" id="{102870BC-2858-42FD-8010-E494C39AB0E8}"/>
              </a:ext>
            </a:extLst>
          </p:cNvPr>
          <p:cNvSpPr/>
          <p:nvPr/>
        </p:nvSpPr>
        <p:spPr>
          <a:xfrm rot="-2321465">
            <a:off x="4872845" y="3716101"/>
            <a:ext cx="4350864" cy="2854800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448;p35">
            <a:extLst>
              <a:ext uri="{FF2B5EF4-FFF2-40B4-BE49-F238E27FC236}">
                <a16:creationId xmlns="" xmlns:a16="http://schemas.microsoft.com/office/drawing/2014/main" id="{D32F2882-3A01-47D4-A86D-1A5CA67BE584}"/>
              </a:ext>
            </a:extLst>
          </p:cNvPr>
          <p:cNvGrpSpPr/>
          <p:nvPr/>
        </p:nvGrpSpPr>
        <p:grpSpPr>
          <a:xfrm rot="-2008486" flipH="1">
            <a:off x="6330128" y="4592240"/>
            <a:ext cx="3049536" cy="1096764"/>
            <a:chOff x="5004050" y="3831475"/>
            <a:chExt cx="904075" cy="325150"/>
          </a:xfrm>
        </p:grpSpPr>
        <p:sp>
          <p:nvSpPr>
            <p:cNvPr id="13" name="Google Shape;1449;p35">
              <a:extLst>
                <a:ext uri="{FF2B5EF4-FFF2-40B4-BE49-F238E27FC236}">
                  <a16:creationId xmlns="" xmlns:a16="http://schemas.microsoft.com/office/drawing/2014/main" id="{0794B972-048C-4D7E-BAF9-C740B2A2AE42}"/>
                </a:ext>
              </a:extLst>
            </p:cNvPr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50;p35">
              <a:extLst>
                <a:ext uri="{FF2B5EF4-FFF2-40B4-BE49-F238E27FC236}">
                  <a16:creationId xmlns="" xmlns:a16="http://schemas.microsoft.com/office/drawing/2014/main" id="{625DCEE6-48C9-45A0-A480-28ED796F332A}"/>
                </a:ext>
              </a:extLst>
            </p:cNvPr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51;p35">
              <a:extLst>
                <a:ext uri="{FF2B5EF4-FFF2-40B4-BE49-F238E27FC236}">
                  <a16:creationId xmlns="" xmlns:a16="http://schemas.microsoft.com/office/drawing/2014/main" id="{4371E191-FF33-4EE3-9966-D31316979EE2}"/>
                </a:ext>
              </a:extLst>
            </p:cNvPr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52;p35">
              <a:extLst>
                <a:ext uri="{FF2B5EF4-FFF2-40B4-BE49-F238E27FC236}">
                  <a16:creationId xmlns="" xmlns:a16="http://schemas.microsoft.com/office/drawing/2014/main" id="{9ACE4982-F1CF-42D9-8CC4-7E130DB8A03B}"/>
                </a:ext>
              </a:extLst>
            </p:cNvPr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53;p35">
              <a:extLst>
                <a:ext uri="{FF2B5EF4-FFF2-40B4-BE49-F238E27FC236}">
                  <a16:creationId xmlns="" xmlns:a16="http://schemas.microsoft.com/office/drawing/2014/main" id="{566C6265-CADC-4F73-A2ED-ED6E3D8C211E}"/>
                </a:ext>
              </a:extLst>
            </p:cNvPr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54;p35">
              <a:extLst>
                <a:ext uri="{FF2B5EF4-FFF2-40B4-BE49-F238E27FC236}">
                  <a16:creationId xmlns="" xmlns:a16="http://schemas.microsoft.com/office/drawing/2014/main" id="{E6443800-44B1-42AA-8F9B-FC04E4745070}"/>
                </a:ext>
              </a:extLst>
            </p:cNvPr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5;p35">
              <a:extLst>
                <a:ext uri="{FF2B5EF4-FFF2-40B4-BE49-F238E27FC236}">
                  <a16:creationId xmlns="" xmlns:a16="http://schemas.microsoft.com/office/drawing/2014/main" id="{79C808F7-A352-40A7-8C33-F2BF122E92F1}"/>
                </a:ext>
              </a:extLst>
            </p:cNvPr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56;p35">
              <a:extLst>
                <a:ext uri="{FF2B5EF4-FFF2-40B4-BE49-F238E27FC236}">
                  <a16:creationId xmlns="" xmlns:a16="http://schemas.microsoft.com/office/drawing/2014/main" id="{816EA76C-C0D8-4FEB-932C-0A70CD86E845}"/>
                </a:ext>
              </a:extLst>
            </p:cNvPr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57;p35">
              <a:extLst>
                <a:ext uri="{FF2B5EF4-FFF2-40B4-BE49-F238E27FC236}">
                  <a16:creationId xmlns="" xmlns:a16="http://schemas.microsoft.com/office/drawing/2014/main" id="{35E95294-D7BC-4DFC-A77F-D69A54002C01}"/>
                </a:ext>
              </a:extLst>
            </p:cNvPr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58;p35">
              <a:extLst>
                <a:ext uri="{FF2B5EF4-FFF2-40B4-BE49-F238E27FC236}">
                  <a16:creationId xmlns="" xmlns:a16="http://schemas.microsoft.com/office/drawing/2014/main" id="{E124D0EF-CB86-4A16-A654-13CB9B0003CD}"/>
                </a:ext>
              </a:extLst>
            </p:cNvPr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59;p35">
              <a:extLst>
                <a:ext uri="{FF2B5EF4-FFF2-40B4-BE49-F238E27FC236}">
                  <a16:creationId xmlns="" xmlns:a16="http://schemas.microsoft.com/office/drawing/2014/main" id="{544E11D3-3314-4CDF-B182-CE51BA2DF677}"/>
                </a:ext>
              </a:extLst>
            </p:cNvPr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60;p35">
              <a:extLst>
                <a:ext uri="{FF2B5EF4-FFF2-40B4-BE49-F238E27FC236}">
                  <a16:creationId xmlns="" xmlns:a16="http://schemas.microsoft.com/office/drawing/2014/main" id="{DB883E21-5FA2-45F0-843A-F8465E14083C}"/>
                </a:ext>
              </a:extLst>
            </p:cNvPr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61;p35">
              <a:extLst>
                <a:ext uri="{FF2B5EF4-FFF2-40B4-BE49-F238E27FC236}">
                  <a16:creationId xmlns="" xmlns:a16="http://schemas.microsoft.com/office/drawing/2014/main" id="{B2B17999-976C-461E-A4E3-9E652DA59856}"/>
                </a:ext>
              </a:extLst>
            </p:cNvPr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62;p35">
              <a:extLst>
                <a:ext uri="{FF2B5EF4-FFF2-40B4-BE49-F238E27FC236}">
                  <a16:creationId xmlns="" xmlns:a16="http://schemas.microsoft.com/office/drawing/2014/main" id="{CA302123-3F5E-46B2-ADE6-F3010CD71D11}"/>
                </a:ext>
              </a:extLst>
            </p:cNvPr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63;p35">
              <a:extLst>
                <a:ext uri="{FF2B5EF4-FFF2-40B4-BE49-F238E27FC236}">
                  <a16:creationId xmlns="" xmlns:a16="http://schemas.microsoft.com/office/drawing/2014/main" id="{6DCA466A-54A2-43D0-92EB-5E04CFD7A7F7}"/>
                </a:ext>
              </a:extLst>
            </p:cNvPr>
            <p:cNvSpPr/>
            <p:nvPr/>
          </p:nvSpPr>
          <p:spPr>
            <a:xfrm>
              <a:off x="5221275" y="3918075"/>
              <a:ext cx="686850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464;p35">
            <a:extLst>
              <a:ext uri="{FF2B5EF4-FFF2-40B4-BE49-F238E27FC236}">
                <a16:creationId xmlns="" xmlns:a16="http://schemas.microsoft.com/office/drawing/2014/main" id="{35CAADEC-A16E-48CA-BCCC-723A3D46A393}"/>
              </a:ext>
            </a:extLst>
          </p:cNvPr>
          <p:cNvGrpSpPr/>
          <p:nvPr/>
        </p:nvGrpSpPr>
        <p:grpSpPr>
          <a:xfrm flipH="1">
            <a:off x="5282775" y="4272063"/>
            <a:ext cx="1612535" cy="1096781"/>
            <a:chOff x="5108400" y="1920800"/>
            <a:chExt cx="979550" cy="666250"/>
          </a:xfrm>
        </p:grpSpPr>
        <p:sp>
          <p:nvSpPr>
            <p:cNvPr id="29" name="Google Shape;1465;p35">
              <a:extLst>
                <a:ext uri="{FF2B5EF4-FFF2-40B4-BE49-F238E27FC236}">
                  <a16:creationId xmlns="" xmlns:a16="http://schemas.microsoft.com/office/drawing/2014/main" id="{5308062A-EE2B-4298-B3F3-D71CDB496C34}"/>
                </a:ext>
              </a:extLst>
            </p:cNvPr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66;p35">
              <a:extLst>
                <a:ext uri="{FF2B5EF4-FFF2-40B4-BE49-F238E27FC236}">
                  <a16:creationId xmlns="" xmlns:a16="http://schemas.microsoft.com/office/drawing/2014/main" id="{4936554E-04F5-47E3-91BD-C59F0A6C0066}"/>
                </a:ext>
              </a:extLst>
            </p:cNvPr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67;p35">
              <a:extLst>
                <a:ext uri="{FF2B5EF4-FFF2-40B4-BE49-F238E27FC236}">
                  <a16:creationId xmlns="" xmlns:a16="http://schemas.microsoft.com/office/drawing/2014/main" id="{3CB83800-9FAC-491A-B8A2-B34FD6EF82DA}"/>
                </a:ext>
              </a:extLst>
            </p:cNvPr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68;p35">
              <a:extLst>
                <a:ext uri="{FF2B5EF4-FFF2-40B4-BE49-F238E27FC236}">
                  <a16:creationId xmlns="" xmlns:a16="http://schemas.microsoft.com/office/drawing/2014/main" id="{B7B3D918-F377-4925-A4AF-C739630E8FEA}"/>
                </a:ext>
              </a:extLst>
            </p:cNvPr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69;p35">
              <a:extLst>
                <a:ext uri="{FF2B5EF4-FFF2-40B4-BE49-F238E27FC236}">
                  <a16:creationId xmlns="" xmlns:a16="http://schemas.microsoft.com/office/drawing/2014/main" id="{0CC48AB3-DB89-4060-86AE-4D506CFDDB19}"/>
                </a:ext>
              </a:extLst>
            </p:cNvPr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70;p35">
              <a:extLst>
                <a:ext uri="{FF2B5EF4-FFF2-40B4-BE49-F238E27FC236}">
                  <a16:creationId xmlns="" xmlns:a16="http://schemas.microsoft.com/office/drawing/2014/main" id="{0EF951FB-680A-457D-935E-B1DDCFA5A3C1}"/>
                </a:ext>
              </a:extLst>
            </p:cNvPr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71;p35">
              <a:extLst>
                <a:ext uri="{FF2B5EF4-FFF2-40B4-BE49-F238E27FC236}">
                  <a16:creationId xmlns="" xmlns:a16="http://schemas.microsoft.com/office/drawing/2014/main" id="{04BD635D-593D-45FE-AB8A-99831903EA54}"/>
                </a:ext>
              </a:extLst>
            </p:cNvPr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72;p35">
              <a:extLst>
                <a:ext uri="{FF2B5EF4-FFF2-40B4-BE49-F238E27FC236}">
                  <a16:creationId xmlns="" xmlns:a16="http://schemas.microsoft.com/office/drawing/2014/main" id="{606C8B79-71D8-4185-AEA5-077A3CD14ED1}"/>
                </a:ext>
              </a:extLst>
            </p:cNvPr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473;p35">
            <a:extLst>
              <a:ext uri="{FF2B5EF4-FFF2-40B4-BE49-F238E27FC236}">
                <a16:creationId xmlns="" xmlns:a16="http://schemas.microsoft.com/office/drawing/2014/main" id="{52FD5431-65F3-4C06-BE50-153F38370931}"/>
              </a:ext>
            </a:extLst>
          </p:cNvPr>
          <p:cNvGrpSpPr/>
          <p:nvPr/>
        </p:nvGrpSpPr>
        <p:grpSpPr>
          <a:xfrm>
            <a:off x="6547579" y="3984511"/>
            <a:ext cx="1451662" cy="1954349"/>
            <a:chOff x="3124925" y="1432375"/>
            <a:chExt cx="1175625" cy="1582725"/>
          </a:xfrm>
        </p:grpSpPr>
        <p:sp>
          <p:nvSpPr>
            <p:cNvPr id="38" name="Google Shape;1474;p35">
              <a:extLst>
                <a:ext uri="{FF2B5EF4-FFF2-40B4-BE49-F238E27FC236}">
                  <a16:creationId xmlns="" xmlns:a16="http://schemas.microsoft.com/office/drawing/2014/main" id="{BEC95869-C0AE-4E19-81D7-5EA780E6EEB6}"/>
                </a:ext>
              </a:extLst>
            </p:cNvPr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75;p35">
              <a:extLst>
                <a:ext uri="{FF2B5EF4-FFF2-40B4-BE49-F238E27FC236}">
                  <a16:creationId xmlns="" xmlns:a16="http://schemas.microsoft.com/office/drawing/2014/main" id="{DE9A66E2-F691-43D5-A70F-000CB334C27C}"/>
                </a:ext>
              </a:extLst>
            </p:cNvPr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76;p35">
              <a:extLst>
                <a:ext uri="{FF2B5EF4-FFF2-40B4-BE49-F238E27FC236}">
                  <a16:creationId xmlns="" xmlns:a16="http://schemas.microsoft.com/office/drawing/2014/main" id="{43FF6D0C-927E-438E-B8FE-CFC74C9655A6}"/>
                </a:ext>
              </a:extLst>
            </p:cNvPr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77;p35">
              <a:extLst>
                <a:ext uri="{FF2B5EF4-FFF2-40B4-BE49-F238E27FC236}">
                  <a16:creationId xmlns="" xmlns:a16="http://schemas.microsoft.com/office/drawing/2014/main" id="{263E8C10-E3C7-4432-80F9-274485BC1098}"/>
                </a:ext>
              </a:extLst>
            </p:cNvPr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78;p35">
              <a:extLst>
                <a:ext uri="{FF2B5EF4-FFF2-40B4-BE49-F238E27FC236}">
                  <a16:creationId xmlns="" xmlns:a16="http://schemas.microsoft.com/office/drawing/2014/main" id="{644C34BF-ECF8-45A9-B683-212FC7622A1D}"/>
                </a:ext>
              </a:extLst>
            </p:cNvPr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79;p35">
              <a:extLst>
                <a:ext uri="{FF2B5EF4-FFF2-40B4-BE49-F238E27FC236}">
                  <a16:creationId xmlns="" xmlns:a16="http://schemas.microsoft.com/office/drawing/2014/main" id="{8EBD0D5F-28CE-4817-BFDF-62F93F901680}"/>
                </a:ext>
              </a:extLst>
            </p:cNvPr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80;p35">
              <a:extLst>
                <a:ext uri="{FF2B5EF4-FFF2-40B4-BE49-F238E27FC236}">
                  <a16:creationId xmlns="" xmlns:a16="http://schemas.microsoft.com/office/drawing/2014/main" id="{E0D484CC-5A3E-46E6-9D45-9C6B32D4B260}"/>
                </a:ext>
              </a:extLst>
            </p:cNvPr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81;p35">
              <a:extLst>
                <a:ext uri="{FF2B5EF4-FFF2-40B4-BE49-F238E27FC236}">
                  <a16:creationId xmlns="" xmlns:a16="http://schemas.microsoft.com/office/drawing/2014/main" id="{441D8993-EEB5-484F-A6C3-ECFE53B36A7B}"/>
                </a:ext>
              </a:extLst>
            </p:cNvPr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82;p35">
              <a:extLst>
                <a:ext uri="{FF2B5EF4-FFF2-40B4-BE49-F238E27FC236}">
                  <a16:creationId xmlns="" xmlns:a16="http://schemas.microsoft.com/office/drawing/2014/main" id="{DF91FA53-3AAD-4E99-8B7F-5F932E64CA76}"/>
                </a:ext>
              </a:extLst>
            </p:cNvPr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83;p35">
              <a:extLst>
                <a:ext uri="{FF2B5EF4-FFF2-40B4-BE49-F238E27FC236}">
                  <a16:creationId xmlns="" xmlns:a16="http://schemas.microsoft.com/office/drawing/2014/main" id="{AA595FB7-EE4D-4E4C-B83A-9CAEEEFC1752}"/>
                </a:ext>
              </a:extLst>
            </p:cNvPr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84;p35">
              <a:extLst>
                <a:ext uri="{FF2B5EF4-FFF2-40B4-BE49-F238E27FC236}">
                  <a16:creationId xmlns="" xmlns:a16="http://schemas.microsoft.com/office/drawing/2014/main" id="{CEFE11B9-5F1D-40A4-976F-438EF7BB7F83}"/>
                </a:ext>
              </a:extLst>
            </p:cNvPr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85;p35">
              <a:extLst>
                <a:ext uri="{FF2B5EF4-FFF2-40B4-BE49-F238E27FC236}">
                  <a16:creationId xmlns="" xmlns:a16="http://schemas.microsoft.com/office/drawing/2014/main" id="{B52DE65B-A203-4ED7-8C90-3EC0BB2A9EA8}"/>
                </a:ext>
              </a:extLst>
            </p:cNvPr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86;p35">
              <a:extLst>
                <a:ext uri="{FF2B5EF4-FFF2-40B4-BE49-F238E27FC236}">
                  <a16:creationId xmlns="" xmlns:a16="http://schemas.microsoft.com/office/drawing/2014/main" id="{D19A4C7D-F1AD-41DF-A842-CD0309B82BEA}"/>
                </a:ext>
              </a:extLst>
            </p:cNvPr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87;p35">
              <a:extLst>
                <a:ext uri="{FF2B5EF4-FFF2-40B4-BE49-F238E27FC236}">
                  <a16:creationId xmlns="" xmlns:a16="http://schemas.microsoft.com/office/drawing/2014/main" id="{05C34C93-84E3-4F5A-890F-D795E9DA51D3}"/>
                </a:ext>
              </a:extLst>
            </p:cNvPr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88;p35">
              <a:extLst>
                <a:ext uri="{FF2B5EF4-FFF2-40B4-BE49-F238E27FC236}">
                  <a16:creationId xmlns="" xmlns:a16="http://schemas.microsoft.com/office/drawing/2014/main" id="{84288959-1BE6-45FE-9EAE-0B3354B6282E}"/>
                </a:ext>
              </a:extLst>
            </p:cNvPr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89;p35">
              <a:extLst>
                <a:ext uri="{FF2B5EF4-FFF2-40B4-BE49-F238E27FC236}">
                  <a16:creationId xmlns="" xmlns:a16="http://schemas.microsoft.com/office/drawing/2014/main" id="{0BAC0E83-0083-43DC-80E1-CB8EE120E674}"/>
                </a:ext>
              </a:extLst>
            </p:cNvPr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90;p35">
              <a:extLst>
                <a:ext uri="{FF2B5EF4-FFF2-40B4-BE49-F238E27FC236}">
                  <a16:creationId xmlns="" xmlns:a16="http://schemas.microsoft.com/office/drawing/2014/main" id="{48746721-B0D3-4C6D-9669-A3F61F1F3982}"/>
                </a:ext>
              </a:extLst>
            </p:cNvPr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91;p35">
              <a:extLst>
                <a:ext uri="{FF2B5EF4-FFF2-40B4-BE49-F238E27FC236}">
                  <a16:creationId xmlns="" xmlns:a16="http://schemas.microsoft.com/office/drawing/2014/main" id="{4CAA6799-52DB-4246-84ED-2B90AF8FD569}"/>
                </a:ext>
              </a:extLst>
            </p:cNvPr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92;p35">
              <a:extLst>
                <a:ext uri="{FF2B5EF4-FFF2-40B4-BE49-F238E27FC236}">
                  <a16:creationId xmlns="" xmlns:a16="http://schemas.microsoft.com/office/drawing/2014/main" id="{21FB8981-5740-41F7-8A0A-9D4D8F4B45B1}"/>
                </a:ext>
              </a:extLst>
            </p:cNvPr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93;p35">
              <a:extLst>
                <a:ext uri="{FF2B5EF4-FFF2-40B4-BE49-F238E27FC236}">
                  <a16:creationId xmlns="" xmlns:a16="http://schemas.microsoft.com/office/drawing/2014/main" id="{7BA8674D-BC3C-461B-859C-1D241A9FB3E4}"/>
                </a:ext>
              </a:extLst>
            </p:cNvPr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94;p35">
              <a:extLst>
                <a:ext uri="{FF2B5EF4-FFF2-40B4-BE49-F238E27FC236}">
                  <a16:creationId xmlns="" xmlns:a16="http://schemas.microsoft.com/office/drawing/2014/main" id="{241D9371-BC03-444C-89E5-36C70B11A086}"/>
                </a:ext>
              </a:extLst>
            </p:cNvPr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5;p35">
              <a:extLst>
                <a:ext uri="{FF2B5EF4-FFF2-40B4-BE49-F238E27FC236}">
                  <a16:creationId xmlns="" xmlns:a16="http://schemas.microsoft.com/office/drawing/2014/main" id="{E250C046-2893-4CE4-B60D-67E90FA04311}"/>
                </a:ext>
              </a:extLst>
            </p:cNvPr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6;p35">
              <a:extLst>
                <a:ext uri="{FF2B5EF4-FFF2-40B4-BE49-F238E27FC236}">
                  <a16:creationId xmlns="" xmlns:a16="http://schemas.microsoft.com/office/drawing/2014/main" id="{852765C4-7CCF-4C10-BB72-C2E16E6CE355}"/>
                </a:ext>
              </a:extLst>
            </p:cNvPr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97;p35">
              <a:extLst>
                <a:ext uri="{FF2B5EF4-FFF2-40B4-BE49-F238E27FC236}">
                  <a16:creationId xmlns="" xmlns:a16="http://schemas.microsoft.com/office/drawing/2014/main" id="{B105B297-D648-440D-AA3D-A067A5C37F5D}"/>
                </a:ext>
              </a:extLst>
            </p:cNvPr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98;p35">
              <a:extLst>
                <a:ext uri="{FF2B5EF4-FFF2-40B4-BE49-F238E27FC236}">
                  <a16:creationId xmlns="" xmlns:a16="http://schemas.microsoft.com/office/drawing/2014/main" id="{ED9DFF0A-BF34-4E79-8FF7-89C2AF06AD16}"/>
                </a:ext>
              </a:extLst>
            </p:cNvPr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99;p35">
              <a:extLst>
                <a:ext uri="{FF2B5EF4-FFF2-40B4-BE49-F238E27FC236}">
                  <a16:creationId xmlns="" xmlns:a16="http://schemas.microsoft.com/office/drawing/2014/main" id="{4AD8A1AF-1D30-4735-86B5-00CE6D4BADA4}"/>
                </a:ext>
              </a:extLst>
            </p:cNvPr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CD6825A9-AD96-4163-B1E3-E8646461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579" y="958394"/>
            <a:ext cx="5552501" cy="2680592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2638D78-923E-4293-8FFD-5165097EEE6D}"/>
              </a:ext>
            </a:extLst>
          </p:cNvPr>
          <p:cNvSpPr txBox="1"/>
          <p:nvPr/>
        </p:nvSpPr>
        <p:spPr>
          <a:xfrm>
            <a:off x="283034" y="228643"/>
            <a:ext cx="684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Sudut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sepihak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dalam</a:t>
            </a:r>
            <a:endParaRPr lang="en-ID" sz="2400" dirty="0">
              <a:latin typeface="Comic Sans MS" panose="030F0702030302020204" pitchFamily="66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79BE9C90-DA9F-4924-805C-0F4FFAA00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789" y="1748767"/>
            <a:ext cx="684410" cy="50903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D6109629-D381-4539-ADA5-2A6EC50A3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61" y="1725705"/>
            <a:ext cx="684410" cy="50903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A0C4505A-2C68-48CD-A242-F1BE0A7F1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018" y="2391475"/>
            <a:ext cx="605680" cy="5559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C5217240-015F-432F-A528-7626431E0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266" y="2331950"/>
            <a:ext cx="605680" cy="5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47;p35">
            <a:extLst>
              <a:ext uri="{FF2B5EF4-FFF2-40B4-BE49-F238E27FC236}">
                <a16:creationId xmlns="" xmlns:a16="http://schemas.microsoft.com/office/drawing/2014/main" id="{FFE63280-3B0B-4A95-9A7A-E2CCF93F230A}"/>
              </a:ext>
            </a:extLst>
          </p:cNvPr>
          <p:cNvSpPr/>
          <p:nvPr/>
        </p:nvSpPr>
        <p:spPr>
          <a:xfrm rot="-2321465">
            <a:off x="4872845" y="3716101"/>
            <a:ext cx="4350864" cy="2854800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448;p35">
            <a:extLst>
              <a:ext uri="{FF2B5EF4-FFF2-40B4-BE49-F238E27FC236}">
                <a16:creationId xmlns="" xmlns:a16="http://schemas.microsoft.com/office/drawing/2014/main" id="{641F572D-A562-478C-A659-61A1BE3B82BF}"/>
              </a:ext>
            </a:extLst>
          </p:cNvPr>
          <p:cNvGrpSpPr/>
          <p:nvPr/>
        </p:nvGrpSpPr>
        <p:grpSpPr>
          <a:xfrm rot="-2008486" flipH="1">
            <a:off x="6330128" y="4592240"/>
            <a:ext cx="3049536" cy="1096764"/>
            <a:chOff x="5004050" y="3831475"/>
            <a:chExt cx="904075" cy="325150"/>
          </a:xfrm>
        </p:grpSpPr>
        <p:sp>
          <p:nvSpPr>
            <p:cNvPr id="13" name="Google Shape;1449;p35">
              <a:extLst>
                <a:ext uri="{FF2B5EF4-FFF2-40B4-BE49-F238E27FC236}">
                  <a16:creationId xmlns="" xmlns:a16="http://schemas.microsoft.com/office/drawing/2014/main" id="{8504E392-D3B9-4AF8-AF98-B18C1A432858}"/>
                </a:ext>
              </a:extLst>
            </p:cNvPr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50;p35">
              <a:extLst>
                <a:ext uri="{FF2B5EF4-FFF2-40B4-BE49-F238E27FC236}">
                  <a16:creationId xmlns="" xmlns:a16="http://schemas.microsoft.com/office/drawing/2014/main" id="{697C98AE-5154-48C0-AC98-3FEBAE936D98}"/>
                </a:ext>
              </a:extLst>
            </p:cNvPr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51;p35">
              <a:extLst>
                <a:ext uri="{FF2B5EF4-FFF2-40B4-BE49-F238E27FC236}">
                  <a16:creationId xmlns="" xmlns:a16="http://schemas.microsoft.com/office/drawing/2014/main" id="{EB183034-D836-42C1-99D9-C99DE1DE7E39}"/>
                </a:ext>
              </a:extLst>
            </p:cNvPr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52;p35">
              <a:extLst>
                <a:ext uri="{FF2B5EF4-FFF2-40B4-BE49-F238E27FC236}">
                  <a16:creationId xmlns="" xmlns:a16="http://schemas.microsoft.com/office/drawing/2014/main" id="{F3A4ECCC-A2C9-4EED-A5D7-B3D6A4A2B18B}"/>
                </a:ext>
              </a:extLst>
            </p:cNvPr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53;p35">
              <a:extLst>
                <a:ext uri="{FF2B5EF4-FFF2-40B4-BE49-F238E27FC236}">
                  <a16:creationId xmlns="" xmlns:a16="http://schemas.microsoft.com/office/drawing/2014/main" id="{20ED0104-7C1C-4BF5-B269-944C23E427F1}"/>
                </a:ext>
              </a:extLst>
            </p:cNvPr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54;p35">
              <a:extLst>
                <a:ext uri="{FF2B5EF4-FFF2-40B4-BE49-F238E27FC236}">
                  <a16:creationId xmlns="" xmlns:a16="http://schemas.microsoft.com/office/drawing/2014/main" id="{88DF8448-AA89-4F74-A9E7-BFD53E376970}"/>
                </a:ext>
              </a:extLst>
            </p:cNvPr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5;p35">
              <a:extLst>
                <a:ext uri="{FF2B5EF4-FFF2-40B4-BE49-F238E27FC236}">
                  <a16:creationId xmlns="" xmlns:a16="http://schemas.microsoft.com/office/drawing/2014/main" id="{F9BC4727-AFAF-4E98-8C8A-C71CC38E859C}"/>
                </a:ext>
              </a:extLst>
            </p:cNvPr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56;p35">
              <a:extLst>
                <a:ext uri="{FF2B5EF4-FFF2-40B4-BE49-F238E27FC236}">
                  <a16:creationId xmlns="" xmlns:a16="http://schemas.microsoft.com/office/drawing/2014/main" id="{88A6CC22-DAD7-452C-B079-3FE1E0D1E2B8}"/>
                </a:ext>
              </a:extLst>
            </p:cNvPr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57;p35">
              <a:extLst>
                <a:ext uri="{FF2B5EF4-FFF2-40B4-BE49-F238E27FC236}">
                  <a16:creationId xmlns="" xmlns:a16="http://schemas.microsoft.com/office/drawing/2014/main" id="{15CDF506-133A-4BBF-8895-2DD49ABFD43C}"/>
                </a:ext>
              </a:extLst>
            </p:cNvPr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58;p35">
              <a:extLst>
                <a:ext uri="{FF2B5EF4-FFF2-40B4-BE49-F238E27FC236}">
                  <a16:creationId xmlns="" xmlns:a16="http://schemas.microsoft.com/office/drawing/2014/main" id="{FCEE67C4-F59E-44EF-8762-7A3162BC2985}"/>
                </a:ext>
              </a:extLst>
            </p:cNvPr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59;p35">
              <a:extLst>
                <a:ext uri="{FF2B5EF4-FFF2-40B4-BE49-F238E27FC236}">
                  <a16:creationId xmlns="" xmlns:a16="http://schemas.microsoft.com/office/drawing/2014/main" id="{F8259C7B-7CDE-435E-ACA2-40B8845F94AB}"/>
                </a:ext>
              </a:extLst>
            </p:cNvPr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60;p35">
              <a:extLst>
                <a:ext uri="{FF2B5EF4-FFF2-40B4-BE49-F238E27FC236}">
                  <a16:creationId xmlns="" xmlns:a16="http://schemas.microsoft.com/office/drawing/2014/main" id="{DA36186A-2D0A-468E-ADE1-29503450F66B}"/>
                </a:ext>
              </a:extLst>
            </p:cNvPr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61;p35">
              <a:extLst>
                <a:ext uri="{FF2B5EF4-FFF2-40B4-BE49-F238E27FC236}">
                  <a16:creationId xmlns="" xmlns:a16="http://schemas.microsoft.com/office/drawing/2014/main" id="{A3E85FCF-E835-4F1C-A4E1-2BCDF75DD60E}"/>
                </a:ext>
              </a:extLst>
            </p:cNvPr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62;p35">
              <a:extLst>
                <a:ext uri="{FF2B5EF4-FFF2-40B4-BE49-F238E27FC236}">
                  <a16:creationId xmlns="" xmlns:a16="http://schemas.microsoft.com/office/drawing/2014/main" id="{3B19FA12-2E5E-4B45-84A4-9AC3807A2155}"/>
                </a:ext>
              </a:extLst>
            </p:cNvPr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63;p35">
              <a:extLst>
                <a:ext uri="{FF2B5EF4-FFF2-40B4-BE49-F238E27FC236}">
                  <a16:creationId xmlns="" xmlns:a16="http://schemas.microsoft.com/office/drawing/2014/main" id="{D64E693B-E805-4E83-844B-79DA137B60A9}"/>
                </a:ext>
              </a:extLst>
            </p:cNvPr>
            <p:cNvSpPr/>
            <p:nvPr/>
          </p:nvSpPr>
          <p:spPr>
            <a:xfrm>
              <a:off x="5221275" y="3918075"/>
              <a:ext cx="686850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464;p35">
            <a:extLst>
              <a:ext uri="{FF2B5EF4-FFF2-40B4-BE49-F238E27FC236}">
                <a16:creationId xmlns="" xmlns:a16="http://schemas.microsoft.com/office/drawing/2014/main" id="{F28F8E0A-D53F-4219-9B82-8B8A844CA1F5}"/>
              </a:ext>
            </a:extLst>
          </p:cNvPr>
          <p:cNvGrpSpPr/>
          <p:nvPr/>
        </p:nvGrpSpPr>
        <p:grpSpPr>
          <a:xfrm flipH="1">
            <a:off x="5282775" y="4272063"/>
            <a:ext cx="1612535" cy="1096781"/>
            <a:chOff x="5108400" y="1920800"/>
            <a:chExt cx="979550" cy="666250"/>
          </a:xfrm>
        </p:grpSpPr>
        <p:sp>
          <p:nvSpPr>
            <p:cNvPr id="29" name="Google Shape;1465;p35">
              <a:extLst>
                <a:ext uri="{FF2B5EF4-FFF2-40B4-BE49-F238E27FC236}">
                  <a16:creationId xmlns="" xmlns:a16="http://schemas.microsoft.com/office/drawing/2014/main" id="{209DBFE1-0F27-4076-83C1-4622CCADA1C0}"/>
                </a:ext>
              </a:extLst>
            </p:cNvPr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66;p35">
              <a:extLst>
                <a:ext uri="{FF2B5EF4-FFF2-40B4-BE49-F238E27FC236}">
                  <a16:creationId xmlns="" xmlns:a16="http://schemas.microsoft.com/office/drawing/2014/main" id="{BD04B751-EF37-4D81-8919-385B3F86C478}"/>
                </a:ext>
              </a:extLst>
            </p:cNvPr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67;p35">
              <a:extLst>
                <a:ext uri="{FF2B5EF4-FFF2-40B4-BE49-F238E27FC236}">
                  <a16:creationId xmlns="" xmlns:a16="http://schemas.microsoft.com/office/drawing/2014/main" id="{D6552056-017E-4A65-8C4C-4F93F2F6C9FF}"/>
                </a:ext>
              </a:extLst>
            </p:cNvPr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68;p35">
              <a:extLst>
                <a:ext uri="{FF2B5EF4-FFF2-40B4-BE49-F238E27FC236}">
                  <a16:creationId xmlns="" xmlns:a16="http://schemas.microsoft.com/office/drawing/2014/main" id="{0E0B178A-49B0-4C14-A50E-35BFF5701880}"/>
                </a:ext>
              </a:extLst>
            </p:cNvPr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69;p35">
              <a:extLst>
                <a:ext uri="{FF2B5EF4-FFF2-40B4-BE49-F238E27FC236}">
                  <a16:creationId xmlns="" xmlns:a16="http://schemas.microsoft.com/office/drawing/2014/main" id="{C1C569E4-9272-4C73-A5A9-FAC566452966}"/>
                </a:ext>
              </a:extLst>
            </p:cNvPr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70;p35">
              <a:extLst>
                <a:ext uri="{FF2B5EF4-FFF2-40B4-BE49-F238E27FC236}">
                  <a16:creationId xmlns="" xmlns:a16="http://schemas.microsoft.com/office/drawing/2014/main" id="{15EDD502-ABFB-48F1-B03A-8DD04CB48DDA}"/>
                </a:ext>
              </a:extLst>
            </p:cNvPr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71;p35">
              <a:extLst>
                <a:ext uri="{FF2B5EF4-FFF2-40B4-BE49-F238E27FC236}">
                  <a16:creationId xmlns="" xmlns:a16="http://schemas.microsoft.com/office/drawing/2014/main" id="{7E79AA31-98DE-4906-8ABE-EF8BB837895E}"/>
                </a:ext>
              </a:extLst>
            </p:cNvPr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72;p35">
              <a:extLst>
                <a:ext uri="{FF2B5EF4-FFF2-40B4-BE49-F238E27FC236}">
                  <a16:creationId xmlns="" xmlns:a16="http://schemas.microsoft.com/office/drawing/2014/main" id="{DA46C2D7-EC2A-4965-BB85-FF837E69BEB6}"/>
                </a:ext>
              </a:extLst>
            </p:cNvPr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473;p35">
            <a:extLst>
              <a:ext uri="{FF2B5EF4-FFF2-40B4-BE49-F238E27FC236}">
                <a16:creationId xmlns="" xmlns:a16="http://schemas.microsoft.com/office/drawing/2014/main" id="{4D7F8EC8-DB1B-466B-B08B-E2FC928CB444}"/>
              </a:ext>
            </a:extLst>
          </p:cNvPr>
          <p:cNvGrpSpPr/>
          <p:nvPr/>
        </p:nvGrpSpPr>
        <p:grpSpPr>
          <a:xfrm>
            <a:off x="6547579" y="3984511"/>
            <a:ext cx="1451662" cy="1954349"/>
            <a:chOff x="3124925" y="1432375"/>
            <a:chExt cx="1175625" cy="1582725"/>
          </a:xfrm>
        </p:grpSpPr>
        <p:sp>
          <p:nvSpPr>
            <p:cNvPr id="38" name="Google Shape;1474;p35">
              <a:extLst>
                <a:ext uri="{FF2B5EF4-FFF2-40B4-BE49-F238E27FC236}">
                  <a16:creationId xmlns="" xmlns:a16="http://schemas.microsoft.com/office/drawing/2014/main" id="{997EE635-FD5D-4457-9FDA-3DB9874A4546}"/>
                </a:ext>
              </a:extLst>
            </p:cNvPr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75;p35">
              <a:extLst>
                <a:ext uri="{FF2B5EF4-FFF2-40B4-BE49-F238E27FC236}">
                  <a16:creationId xmlns="" xmlns:a16="http://schemas.microsoft.com/office/drawing/2014/main" id="{A38E82AA-9F9A-4D1C-A7F8-D7566462168C}"/>
                </a:ext>
              </a:extLst>
            </p:cNvPr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76;p35">
              <a:extLst>
                <a:ext uri="{FF2B5EF4-FFF2-40B4-BE49-F238E27FC236}">
                  <a16:creationId xmlns="" xmlns:a16="http://schemas.microsoft.com/office/drawing/2014/main" id="{5572CC02-4F59-4D2B-8C26-B17608439AFE}"/>
                </a:ext>
              </a:extLst>
            </p:cNvPr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77;p35">
              <a:extLst>
                <a:ext uri="{FF2B5EF4-FFF2-40B4-BE49-F238E27FC236}">
                  <a16:creationId xmlns="" xmlns:a16="http://schemas.microsoft.com/office/drawing/2014/main" id="{0EB048D8-DBA0-4E6E-B901-A978787CD066}"/>
                </a:ext>
              </a:extLst>
            </p:cNvPr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78;p35">
              <a:extLst>
                <a:ext uri="{FF2B5EF4-FFF2-40B4-BE49-F238E27FC236}">
                  <a16:creationId xmlns="" xmlns:a16="http://schemas.microsoft.com/office/drawing/2014/main" id="{5DFFBEE3-1519-4A3E-AC10-CB9F90F96BA0}"/>
                </a:ext>
              </a:extLst>
            </p:cNvPr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79;p35">
              <a:extLst>
                <a:ext uri="{FF2B5EF4-FFF2-40B4-BE49-F238E27FC236}">
                  <a16:creationId xmlns="" xmlns:a16="http://schemas.microsoft.com/office/drawing/2014/main" id="{CD672589-C0CB-47AE-AD94-848269A92FE7}"/>
                </a:ext>
              </a:extLst>
            </p:cNvPr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80;p35">
              <a:extLst>
                <a:ext uri="{FF2B5EF4-FFF2-40B4-BE49-F238E27FC236}">
                  <a16:creationId xmlns="" xmlns:a16="http://schemas.microsoft.com/office/drawing/2014/main" id="{DC765E1B-FF1B-48DF-8B14-11CFCC63A86E}"/>
                </a:ext>
              </a:extLst>
            </p:cNvPr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81;p35">
              <a:extLst>
                <a:ext uri="{FF2B5EF4-FFF2-40B4-BE49-F238E27FC236}">
                  <a16:creationId xmlns="" xmlns:a16="http://schemas.microsoft.com/office/drawing/2014/main" id="{2E60CBF7-8D11-4B31-A4CB-56C179AAFF90}"/>
                </a:ext>
              </a:extLst>
            </p:cNvPr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82;p35">
              <a:extLst>
                <a:ext uri="{FF2B5EF4-FFF2-40B4-BE49-F238E27FC236}">
                  <a16:creationId xmlns="" xmlns:a16="http://schemas.microsoft.com/office/drawing/2014/main" id="{900A9B17-F6F9-487E-A8AC-BCFAEA3D90CB}"/>
                </a:ext>
              </a:extLst>
            </p:cNvPr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83;p35">
              <a:extLst>
                <a:ext uri="{FF2B5EF4-FFF2-40B4-BE49-F238E27FC236}">
                  <a16:creationId xmlns="" xmlns:a16="http://schemas.microsoft.com/office/drawing/2014/main" id="{12D0F644-539B-4186-9B58-E897FFADEC72}"/>
                </a:ext>
              </a:extLst>
            </p:cNvPr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84;p35">
              <a:extLst>
                <a:ext uri="{FF2B5EF4-FFF2-40B4-BE49-F238E27FC236}">
                  <a16:creationId xmlns="" xmlns:a16="http://schemas.microsoft.com/office/drawing/2014/main" id="{A015CE9A-4077-463E-BF3B-DE3A28170D03}"/>
                </a:ext>
              </a:extLst>
            </p:cNvPr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85;p35">
              <a:extLst>
                <a:ext uri="{FF2B5EF4-FFF2-40B4-BE49-F238E27FC236}">
                  <a16:creationId xmlns="" xmlns:a16="http://schemas.microsoft.com/office/drawing/2014/main" id="{6B5FCDD0-7950-4CD0-89F7-AF70B7666448}"/>
                </a:ext>
              </a:extLst>
            </p:cNvPr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86;p35">
              <a:extLst>
                <a:ext uri="{FF2B5EF4-FFF2-40B4-BE49-F238E27FC236}">
                  <a16:creationId xmlns="" xmlns:a16="http://schemas.microsoft.com/office/drawing/2014/main" id="{D91D1EA2-E341-4639-811E-C3CA3CAF76D0}"/>
                </a:ext>
              </a:extLst>
            </p:cNvPr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87;p35">
              <a:extLst>
                <a:ext uri="{FF2B5EF4-FFF2-40B4-BE49-F238E27FC236}">
                  <a16:creationId xmlns="" xmlns:a16="http://schemas.microsoft.com/office/drawing/2014/main" id="{CF247B70-3CD3-4440-B968-B7C2C4805CD7}"/>
                </a:ext>
              </a:extLst>
            </p:cNvPr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88;p35">
              <a:extLst>
                <a:ext uri="{FF2B5EF4-FFF2-40B4-BE49-F238E27FC236}">
                  <a16:creationId xmlns="" xmlns:a16="http://schemas.microsoft.com/office/drawing/2014/main" id="{34DF6B09-5A1D-47D1-BB6D-9D085F08D1B9}"/>
                </a:ext>
              </a:extLst>
            </p:cNvPr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89;p35">
              <a:extLst>
                <a:ext uri="{FF2B5EF4-FFF2-40B4-BE49-F238E27FC236}">
                  <a16:creationId xmlns="" xmlns:a16="http://schemas.microsoft.com/office/drawing/2014/main" id="{EF2AD85B-3602-463E-B528-E2EF85414443}"/>
                </a:ext>
              </a:extLst>
            </p:cNvPr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90;p35">
              <a:extLst>
                <a:ext uri="{FF2B5EF4-FFF2-40B4-BE49-F238E27FC236}">
                  <a16:creationId xmlns="" xmlns:a16="http://schemas.microsoft.com/office/drawing/2014/main" id="{5DF3DD03-D13D-4076-AAFA-5C597F30687E}"/>
                </a:ext>
              </a:extLst>
            </p:cNvPr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91;p35">
              <a:extLst>
                <a:ext uri="{FF2B5EF4-FFF2-40B4-BE49-F238E27FC236}">
                  <a16:creationId xmlns="" xmlns:a16="http://schemas.microsoft.com/office/drawing/2014/main" id="{BA360598-1108-4AB5-B7AA-7734C20C2668}"/>
                </a:ext>
              </a:extLst>
            </p:cNvPr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92;p35">
              <a:extLst>
                <a:ext uri="{FF2B5EF4-FFF2-40B4-BE49-F238E27FC236}">
                  <a16:creationId xmlns="" xmlns:a16="http://schemas.microsoft.com/office/drawing/2014/main" id="{15036FDF-A7B5-4D79-A2B8-07DF4D30A407}"/>
                </a:ext>
              </a:extLst>
            </p:cNvPr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93;p35">
              <a:extLst>
                <a:ext uri="{FF2B5EF4-FFF2-40B4-BE49-F238E27FC236}">
                  <a16:creationId xmlns="" xmlns:a16="http://schemas.microsoft.com/office/drawing/2014/main" id="{488992D2-DCA5-44D2-83C6-9ECBB242B0F4}"/>
                </a:ext>
              </a:extLst>
            </p:cNvPr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94;p35">
              <a:extLst>
                <a:ext uri="{FF2B5EF4-FFF2-40B4-BE49-F238E27FC236}">
                  <a16:creationId xmlns="" xmlns:a16="http://schemas.microsoft.com/office/drawing/2014/main" id="{65A704EF-F5DB-4C85-A2EF-878E19E5E057}"/>
                </a:ext>
              </a:extLst>
            </p:cNvPr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5;p35">
              <a:extLst>
                <a:ext uri="{FF2B5EF4-FFF2-40B4-BE49-F238E27FC236}">
                  <a16:creationId xmlns="" xmlns:a16="http://schemas.microsoft.com/office/drawing/2014/main" id="{2C121394-8D06-4DE6-ACB6-FA998423D6C9}"/>
                </a:ext>
              </a:extLst>
            </p:cNvPr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6;p35">
              <a:extLst>
                <a:ext uri="{FF2B5EF4-FFF2-40B4-BE49-F238E27FC236}">
                  <a16:creationId xmlns="" xmlns:a16="http://schemas.microsoft.com/office/drawing/2014/main" id="{4C981317-4621-4BC7-A329-FDD5016E6ED6}"/>
                </a:ext>
              </a:extLst>
            </p:cNvPr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97;p35">
              <a:extLst>
                <a:ext uri="{FF2B5EF4-FFF2-40B4-BE49-F238E27FC236}">
                  <a16:creationId xmlns="" xmlns:a16="http://schemas.microsoft.com/office/drawing/2014/main" id="{75695567-CF26-4D79-BBD8-DF9620DEF749}"/>
                </a:ext>
              </a:extLst>
            </p:cNvPr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98;p35">
              <a:extLst>
                <a:ext uri="{FF2B5EF4-FFF2-40B4-BE49-F238E27FC236}">
                  <a16:creationId xmlns="" xmlns:a16="http://schemas.microsoft.com/office/drawing/2014/main" id="{AD380C5D-EBB1-4999-8F11-28B8E08BA3A4}"/>
                </a:ext>
              </a:extLst>
            </p:cNvPr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99;p35">
              <a:extLst>
                <a:ext uri="{FF2B5EF4-FFF2-40B4-BE49-F238E27FC236}">
                  <a16:creationId xmlns="" xmlns:a16="http://schemas.microsoft.com/office/drawing/2014/main" id="{BA7136F2-AD85-472E-BB89-856A2FA1F493}"/>
                </a:ext>
              </a:extLst>
            </p:cNvPr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FE4C81BD-1A4B-4BFA-BD9F-428D274F8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579" y="958394"/>
            <a:ext cx="5552501" cy="268059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34FBC25A-ED32-406A-B8E8-4FC5787D27E5}"/>
              </a:ext>
            </a:extLst>
          </p:cNvPr>
          <p:cNvSpPr txBox="1"/>
          <p:nvPr/>
        </p:nvSpPr>
        <p:spPr>
          <a:xfrm>
            <a:off x="283034" y="228643"/>
            <a:ext cx="684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Sudut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sepihak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luar</a:t>
            </a:r>
            <a:endParaRPr lang="en-ID" sz="2400" dirty="0">
              <a:latin typeface="Comic Sans MS" panose="030F0702030302020204" pitchFamily="66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58E5D372-007E-4F2D-A807-82CBF95B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210" y="1725705"/>
            <a:ext cx="684410" cy="50903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E97E1932-52E9-4222-909D-E08054E83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885" y="1736448"/>
            <a:ext cx="684410" cy="50903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7646673C-70B2-424E-92EE-3F28F2B63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336" y="2346152"/>
            <a:ext cx="605680" cy="55598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16EC0363-F863-4B31-A420-3385E0DB8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055" y="2355568"/>
            <a:ext cx="605680" cy="5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47;p35">
            <a:extLst>
              <a:ext uri="{FF2B5EF4-FFF2-40B4-BE49-F238E27FC236}">
                <a16:creationId xmlns="" xmlns:a16="http://schemas.microsoft.com/office/drawing/2014/main" id="{9EB2E9C1-FD34-43B5-97ED-1BDD46D9EDC8}"/>
              </a:ext>
            </a:extLst>
          </p:cNvPr>
          <p:cNvSpPr/>
          <p:nvPr/>
        </p:nvSpPr>
        <p:spPr>
          <a:xfrm rot="-2321465">
            <a:off x="4872845" y="3716101"/>
            <a:ext cx="4350864" cy="2854800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448;p35">
            <a:extLst>
              <a:ext uri="{FF2B5EF4-FFF2-40B4-BE49-F238E27FC236}">
                <a16:creationId xmlns="" xmlns:a16="http://schemas.microsoft.com/office/drawing/2014/main" id="{2F8C287C-3C3F-4EA0-94AB-DB7F158C7DDE}"/>
              </a:ext>
            </a:extLst>
          </p:cNvPr>
          <p:cNvGrpSpPr/>
          <p:nvPr/>
        </p:nvGrpSpPr>
        <p:grpSpPr>
          <a:xfrm rot="-2008486" flipH="1">
            <a:off x="6330128" y="4592240"/>
            <a:ext cx="3049536" cy="1096764"/>
            <a:chOff x="5004050" y="3831475"/>
            <a:chExt cx="904075" cy="325150"/>
          </a:xfrm>
        </p:grpSpPr>
        <p:sp>
          <p:nvSpPr>
            <p:cNvPr id="13" name="Google Shape;1449;p35">
              <a:extLst>
                <a:ext uri="{FF2B5EF4-FFF2-40B4-BE49-F238E27FC236}">
                  <a16:creationId xmlns="" xmlns:a16="http://schemas.microsoft.com/office/drawing/2014/main" id="{9691B6AB-30AD-486A-A407-ECB6C45316E4}"/>
                </a:ext>
              </a:extLst>
            </p:cNvPr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50;p35">
              <a:extLst>
                <a:ext uri="{FF2B5EF4-FFF2-40B4-BE49-F238E27FC236}">
                  <a16:creationId xmlns="" xmlns:a16="http://schemas.microsoft.com/office/drawing/2014/main" id="{242ED2F1-82FB-432A-B952-70F466772119}"/>
                </a:ext>
              </a:extLst>
            </p:cNvPr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51;p35">
              <a:extLst>
                <a:ext uri="{FF2B5EF4-FFF2-40B4-BE49-F238E27FC236}">
                  <a16:creationId xmlns="" xmlns:a16="http://schemas.microsoft.com/office/drawing/2014/main" id="{53064B9E-804E-4F28-8284-A7D910AD2480}"/>
                </a:ext>
              </a:extLst>
            </p:cNvPr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52;p35">
              <a:extLst>
                <a:ext uri="{FF2B5EF4-FFF2-40B4-BE49-F238E27FC236}">
                  <a16:creationId xmlns="" xmlns:a16="http://schemas.microsoft.com/office/drawing/2014/main" id="{56299BF8-55E6-4BCC-A9D7-8A4C05DCE4E0}"/>
                </a:ext>
              </a:extLst>
            </p:cNvPr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53;p35">
              <a:extLst>
                <a:ext uri="{FF2B5EF4-FFF2-40B4-BE49-F238E27FC236}">
                  <a16:creationId xmlns="" xmlns:a16="http://schemas.microsoft.com/office/drawing/2014/main" id="{2462D6BD-77D4-4DA7-A3A2-71B7259B6606}"/>
                </a:ext>
              </a:extLst>
            </p:cNvPr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54;p35">
              <a:extLst>
                <a:ext uri="{FF2B5EF4-FFF2-40B4-BE49-F238E27FC236}">
                  <a16:creationId xmlns="" xmlns:a16="http://schemas.microsoft.com/office/drawing/2014/main" id="{3728D9C9-1E73-4C29-A838-D17DE7F4C7C5}"/>
                </a:ext>
              </a:extLst>
            </p:cNvPr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5;p35">
              <a:extLst>
                <a:ext uri="{FF2B5EF4-FFF2-40B4-BE49-F238E27FC236}">
                  <a16:creationId xmlns="" xmlns:a16="http://schemas.microsoft.com/office/drawing/2014/main" id="{FCCA0BD5-1931-4F5F-BF6A-5947C55808AC}"/>
                </a:ext>
              </a:extLst>
            </p:cNvPr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56;p35">
              <a:extLst>
                <a:ext uri="{FF2B5EF4-FFF2-40B4-BE49-F238E27FC236}">
                  <a16:creationId xmlns="" xmlns:a16="http://schemas.microsoft.com/office/drawing/2014/main" id="{50AF2606-7CA8-401C-A4C1-61194706F7C8}"/>
                </a:ext>
              </a:extLst>
            </p:cNvPr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57;p35">
              <a:extLst>
                <a:ext uri="{FF2B5EF4-FFF2-40B4-BE49-F238E27FC236}">
                  <a16:creationId xmlns="" xmlns:a16="http://schemas.microsoft.com/office/drawing/2014/main" id="{BECDBA07-1F46-4E5D-93E5-358D50114D86}"/>
                </a:ext>
              </a:extLst>
            </p:cNvPr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58;p35">
              <a:extLst>
                <a:ext uri="{FF2B5EF4-FFF2-40B4-BE49-F238E27FC236}">
                  <a16:creationId xmlns="" xmlns:a16="http://schemas.microsoft.com/office/drawing/2014/main" id="{EA42F293-BA64-41B1-A2E1-319DB82D7072}"/>
                </a:ext>
              </a:extLst>
            </p:cNvPr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59;p35">
              <a:extLst>
                <a:ext uri="{FF2B5EF4-FFF2-40B4-BE49-F238E27FC236}">
                  <a16:creationId xmlns="" xmlns:a16="http://schemas.microsoft.com/office/drawing/2014/main" id="{305A5395-0B7F-4E80-8639-A935FA497362}"/>
                </a:ext>
              </a:extLst>
            </p:cNvPr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60;p35">
              <a:extLst>
                <a:ext uri="{FF2B5EF4-FFF2-40B4-BE49-F238E27FC236}">
                  <a16:creationId xmlns="" xmlns:a16="http://schemas.microsoft.com/office/drawing/2014/main" id="{14946FD7-2EE2-4C60-BDF4-E1A6A7229B42}"/>
                </a:ext>
              </a:extLst>
            </p:cNvPr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61;p35">
              <a:extLst>
                <a:ext uri="{FF2B5EF4-FFF2-40B4-BE49-F238E27FC236}">
                  <a16:creationId xmlns="" xmlns:a16="http://schemas.microsoft.com/office/drawing/2014/main" id="{C3DA18C7-F732-4B2B-898A-57513B819378}"/>
                </a:ext>
              </a:extLst>
            </p:cNvPr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62;p35">
              <a:extLst>
                <a:ext uri="{FF2B5EF4-FFF2-40B4-BE49-F238E27FC236}">
                  <a16:creationId xmlns="" xmlns:a16="http://schemas.microsoft.com/office/drawing/2014/main" id="{BD439A4C-51A6-4A37-A1C7-A1EC4CA5D69C}"/>
                </a:ext>
              </a:extLst>
            </p:cNvPr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63;p35">
              <a:extLst>
                <a:ext uri="{FF2B5EF4-FFF2-40B4-BE49-F238E27FC236}">
                  <a16:creationId xmlns="" xmlns:a16="http://schemas.microsoft.com/office/drawing/2014/main" id="{B0EA2398-9F56-4EF4-B522-EE92779FB6D0}"/>
                </a:ext>
              </a:extLst>
            </p:cNvPr>
            <p:cNvSpPr/>
            <p:nvPr/>
          </p:nvSpPr>
          <p:spPr>
            <a:xfrm>
              <a:off x="5221275" y="3918075"/>
              <a:ext cx="686850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464;p35">
            <a:extLst>
              <a:ext uri="{FF2B5EF4-FFF2-40B4-BE49-F238E27FC236}">
                <a16:creationId xmlns="" xmlns:a16="http://schemas.microsoft.com/office/drawing/2014/main" id="{98521FB9-1473-4807-851C-D7F6E63FB7F5}"/>
              </a:ext>
            </a:extLst>
          </p:cNvPr>
          <p:cNvGrpSpPr/>
          <p:nvPr/>
        </p:nvGrpSpPr>
        <p:grpSpPr>
          <a:xfrm flipH="1">
            <a:off x="5282775" y="4272063"/>
            <a:ext cx="1612535" cy="1096781"/>
            <a:chOff x="5108400" y="1920800"/>
            <a:chExt cx="979550" cy="666250"/>
          </a:xfrm>
        </p:grpSpPr>
        <p:sp>
          <p:nvSpPr>
            <p:cNvPr id="29" name="Google Shape;1465;p35">
              <a:extLst>
                <a:ext uri="{FF2B5EF4-FFF2-40B4-BE49-F238E27FC236}">
                  <a16:creationId xmlns="" xmlns:a16="http://schemas.microsoft.com/office/drawing/2014/main" id="{9DAD3D1F-C71A-4941-BFFD-0E28FB8B79E0}"/>
                </a:ext>
              </a:extLst>
            </p:cNvPr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66;p35">
              <a:extLst>
                <a:ext uri="{FF2B5EF4-FFF2-40B4-BE49-F238E27FC236}">
                  <a16:creationId xmlns="" xmlns:a16="http://schemas.microsoft.com/office/drawing/2014/main" id="{404100AB-DFCE-4E16-A0B9-AEDE62E6BB7B}"/>
                </a:ext>
              </a:extLst>
            </p:cNvPr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67;p35">
              <a:extLst>
                <a:ext uri="{FF2B5EF4-FFF2-40B4-BE49-F238E27FC236}">
                  <a16:creationId xmlns="" xmlns:a16="http://schemas.microsoft.com/office/drawing/2014/main" id="{BE5F5C86-8804-4A15-BEEB-EDDF3DD7953B}"/>
                </a:ext>
              </a:extLst>
            </p:cNvPr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68;p35">
              <a:extLst>
                <a:ext uri="{FF2B5EF4-FFF2-40B4-BE49-F238E27FC236}">
                  <a16:creationId xmlns="" xmlns:a16="http://schemas.microsoft.com/office/drawing/2014/main" id="{1AEAC131-2A2A-4F01-9387-A042BDD632F2}"/>
                </a:ext>
              </a:extLst>
            </p:cNvPr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69;p35">
              <a:extLst>
                <a:ext uri="{FF2B5EF4-FFF2-40B4-BE49-F238E27FC236}">
                  <a16:creationId xmlns="" xmlns:a16="http://schemas.microsoft.com/office/drawing/2014/main" id="{BA97137A-E20F-43FD-AA0B-8A2EECA083D0}"/>
                </a:ext>
              </a:extLst>
            </p:cNvPr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70;p35">
              <a:extLst>
                <a:ext uri="{FF2B5EF4-FFF2-40B4-BE49-F238E27FC236}">
                  <a16:creationId xmlns="" xmlns:a16="http://schemas.microsoft.com/office/drawing/2014/main" id="{09AAA9A7-99A1-40A8-85A7-BD6102869EAE}"/>
                </a:ext>
              </a:extLst>
            </p:cNvPr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71;p35">
              <a:extLst>
                <a:ext uri="{FF2B5EF4-FFF2-40B4-BE49-F238E27FC236}">
                  <a16:creationId xmlns="" xmlns:a16="http://schemas.microsoft.com/office/drawing/2014/main" id="{CFE25351-4DEB-4B9E-803F-742FC5043C4C}"/>
                </a:ext>
              </a:extLst>
            </p:cNvPr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72;p35">
              <a:extLst>
                <a:ext uri="{FF2B5EF4-FFF2-40B4-BE49-F238E27FC236}">
                  <a16:creationId xmlns="" xmlns:a16="http://schemas.microsoft.com/office/drawing/2014/main" id="{46BE474C-4553-412B-9A67-C5E5120B414C}"/>
                </a:ext>
              </a:extLst>
            </p:cNvPr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473;p35">
            <a:extLst>
              <a:ext uri="{FF2B5EF4-FFF2-40B4-BE49-F238E27FC236}">
                <a16:creationId xmlns="" xmlns:a16="http://schemas.microsoft.com/office/drawing/2014/main" id="{5CF1F703-DDBE-465F-9B41-559E7B988EAB}"/>
              </a:ext>
            </a:extLst>
          </p:cNvPr>
          <p:cNvGrpSpPr/>
          <p:nvPr/>
        </p:nvGrpSpPr>
        <p:grpSpPr>
          <a:xfrm>
            <a:off x="6547579" y="3984511"/>
            <a:ext cx="1451662" cy="1954349"/>
            <a:chOff x="3124925" y="1432375"/>
            <a:chExt cx="1175625" cy="1582725"/>
          </a:xfrm>
        </p:grpSpPr>
        <p:sp>
          <p:nvSpPr>
            <p:cNvPr id="38" name="Google Shape;1474;p35">
              <a:extLst>
                <a:ext uri="{FF2B5EF4-FFF2-40B4-BE49-F238E27FC236}">
                  <a16:creationId xmlns="" xmlns:a16="http://schemas.microsoft.com/office/drawing/2014/main" id="{B94F51F5-B599-4798-91A1-64B3D305B197}"/>
                </a:ext>
              </a:extLst>
            </p:cNvPr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75;p35">
              <a:extLst>
                <a:ext uri="{FF2B5EF4-FFF2-40B4-BE49-F238E27FC236}">
                  <a16:creationId xmlns="" xmlns:a16="http://schemas.microsoft.com/office/drawing/2014/main" id="{FE1E9E7C-0392-4D9C-822F-CB928377F91A}"/>
                </a:ext>
              </a:extLst>
            </p:cNvPr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76;p35">
              <a:extLst>
                <a:ext uri="{FF2B5EF4-FFF2-40B4-BE49-F238E27FC236}">
                  <a16:creationId xmlns="" xmlns:a16="http://schemas.microsoft.com/office/drawing/2014/main" id="{DAEAB678-BF84-43DE-AE63-5B549C114A50}"/>
                </a:ext>
              </a:extLst>
            </p:cNvPr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77;p35">
              <a:extLst>
                <a:ext uri="{FF2B5EF4-FFF2-40B4-BE49-F238E27FC236}">
                  <a16:creationId xmlns="" xmlns:a16="http://schemas.microsoft.com/office/drawing/2014/main" id="{68251723-FC83-4E2E-9204-2E8479D84DC1}"/>
                </a:ext>
              </a:extLst>
            </p:cNvPr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78;p35">
              <a:extLst>
                <a:ext uri="{FF2B5EF4-FFF2-40B4-BE49-F238E27FC236}">
                  <a16:creationId xmlns="" xmlns:a16="http://schemas.microsoft.com/office/drawing/2014/main" id="{C4574BCD-666F-4A07-8358-BCBA8B8335B9}"/>
                </a:ext>
              </a:extLst>
            </p:cNvPr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79;p35">
              <a:extLst>
                <a:ext uri="{FF2B5EF4-FFF2-40B4-BE49-F238E27FC236}">
                  <a16:creationId xmlns="" xmlns:a16="http://schemas.microsoft.com/office/drawing/2014/main" id="{60B585D3-99E5-49F9-AF68-0CB822E48DFA}"/>
                </a:ext>
              </a:extLst>
            </p:cNvPr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80;p35">
              <a:extLst>
                <a:ext uri="{FF2B5EF4-FFF2-40B4-BE49-F238E27FC236}">
                  <a16:creationId xmlns="" xmlns:a16="http://schemas.microsoft.com/office/drawing/2014/main" id="{F7002847-8F52-4F5F-B332-EE9295511E59}"/>
                </a:ext>
              </a:extLst>
            </p:cNvPr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81;p35">
              <a:extLst>
                <a:ext uri="{FF2B5EF4-FFF2-40B4-BE49-F238E27FC236}">
                  <a16:creationId xmlns="" xmlns:a16="http://schemas.microsoft.com/office/drawing/2014/main" id="{78B128AD-8A97-441F-831E-CB3B404C1E57}"/>
                </a:ext>
              </a:extLst>
            </p:cNvPr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82;p35">
              <a:extLst>
                <a:ext uri="{FF2B5EF4-FFF2-40B4-BE49-F238E27FC236}">
                  <a16:creationId xmlns="" xmlns:a16="http://schemas.microsoft.com/office/drawing/2014/main" id="{FDAE1A82-3A72-4867-8904-E14B06834E53}"/>
                </a:ext>
              </a:extLst>
            </p:cNvPr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83;p35">
              <a:extLst>
                <a:ext uri="{FF2B5EF4-FFF2-40B4-BE49-F238E27FC236}">
                  <a16:creationId xmlns="" xmlns:a16="http://schemas.microsoft.com/office/drawing/2014/main" id="{2646032D-9191-40D0-8448-96CB03898D90}"/>
                </a:ext>
              </a:extLst>
            </p:cNvPr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84;p35">
              <a:extLst>
                <a:ext uri="{FF2B5EF4-FFF2-40B4-BE49-F238E27FC236}">
                  <a16:creationId xmlns="" xmlns:a16="http://schemas.microsoft.com/office/drawing/2014/main" id="{D9E175EC-250C-4CF2-92BB-D6E99DA63419}"/>
                </a:ext>
              </a:extLst>
            </p:cNvPr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85;p35">
              <a:extLst>
                <a:ext uri="{FF2B5EF4-FFF2-40B4-BE49-F238E27FC236}">
                  <a16:creationId xmlns="" xmlns:a16="http://schemas.microsoft.com/office/drawing/2014/main" id="{A99AECE2-124A-4759-AC72-43D4231D2E1A}"/>
                </a:ext>
              </a:extLst>
            </p:cNvPr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86;p35">
              <a:extLst>
                <a:ext uri="{FF2B5EF4-FFF2-40B4-BE49-F238E27FC236}">
                  <a16:creationId xmlns="" xmlns:a16="http://schemas.microsoft.com/office/drawing/2014/main" id="{5F83B423-70EE-4993-AEF0-2DF460C29E35}"/>
                </a:ext>
              </a:extLst>
            </p:cNvPr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87;p35">
              <a:extLst>
                <a:ext uri="{FF2B5EF4-FFF2-40B4-BE49-F238E27FC236}">
                  <a16:creationId xmlns="" xmlns:a16="http://schemas.microsoft.com/office/drawing/2014/main" id="{845AA72F-F3FF-48E6-BCCE-CDD9BA61347E}"/>
                </a:ext>
              </a:extLst>
            </p:cNvPr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88;p35">
              <a:extLst>
                <a:ext uri="{FF2B5EF4-FFF2-40B4-BE49-F238E27FC236}">
                  <a16:creationId xmlns="" xmlns:a16="http://schemas.microsoft.com/office/drawing/2014/main" id="{BD521D0C-16C0-4387-8FE5-C3C338A471B0}"/>
                </a:ext>
              </a:extLst>
            </p:cNvPr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89;p35">
              <a:extLst>
                <a:ext uri="{FF2B5EF4-FFF2-40B4-BE49-F238E27FC236}">
                  <a16:creationId xmlns="" xmlns:a16="http://schemas.microsoft.com/office/drawing/2014/main" id="{DDA43515-AED9-495D-9952-950E0A0AF8D2}"/>
                </a:ext>
              </a:extLst>
            </p:cNvPr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90;p35">
              <a:extLst>
                <a:ext uri="{FF2B5EF4-FFF2-40B4-BE49-F238E27FC236}">
                  <a16:creationId xmlns="" xmlns:a16="http://schemas.microsoft.com/office/drawing/2014/main" id="{D74C83E4-4E6D-462D-8EA7-BE8E30A1CBD5}"/>
                </a:ext>
              </a:extLst>
            </p:cNvPr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91;p35">
              <a:extLst>
                <a:ext uri="{FF2B5EF4-FFF2-40B4-BE49-F238E27FC236}">
                  <a16:creationId xmlns="" xmlns:a16="http://schemas.microsoft.com/office/drawing/2014/main" id="{1FBB14D3-CB45-4375-AC1D-A3F05A5D1C97}"/>
                </a:ext>
              </a:extLst>
            </p:cNvPr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92;p35">
              <a:extLst>
                <a:ext uri="{FF2B5EF4-FFF2-40B4-BE49-F238E27FC236}">
                  <a16:creationId xmlns="" xmlns:a16="http://schemas.microsoft.com/office/drawing/2014/main" id="{227D5C54-9ACC-4CE3-AB81-AB254142F005}"/>
                </a:ext>
              </a:extLst>
            </p:cNvPr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93;p35">
              <a:extLst>
                <a:ext uri="{FF2B5EF4-FFF2-40B4-BE49-F238E27FC236}">
                  <a16:creationId xmlns="" xmlns:a16="http://schemas.microsoft.com/office/drawing/2014/main" id="{611F95EF-15EA-4773-A1B9-42CA009CB3D8}"/>
                </a:ext>
              </a:extLst>
            </p:cNvPr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94;p35">
              <a:extLst>
                <a:ext uri="{FF2B5EF4-FFF2-40B4-BE49-F238E27FC236}">
                  <a16:creationId xmlns="" xmlns:a16="http://schemas.microsoft.com/office/drawing/2014/main" id="{1E8D1B92-2CA6-4141-9D32-D2FCA0CBA161}"/>
                </a:ext>
              </a:extLst>
            </p:cNvPr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5;p35">
              <a:extLst>
                <a:ext uri="{FF2B5EF4-FFF2-40B4-BE49-F238E27FC236}">
                  <a16:creationId xmlns="" xmlns:a16="http://schemas.microsoft.com/office/drawing/2014/main" id="{BD8D6DCA-9F6D-4A59-8E99-A5FD450019CD}"/>
                </a:ext>
              </a:extLst>
            </p:cNvPr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6;p35">
              <a:extLst>
                <a:ext uri="{FF2B5EF4-FFF2-40B4-BE49-F238E27FC236}">
                  <a16:creationId xmlns="" xmlns:a16="http://schemas.microsoft.com/office/drawing/2014/main" id="{469FE1B7-1F4C-43FC-AAF0-43B8E28F4D5C}"/>
                </a:ext>
              </a:extLst>
            </p:cNvPr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97;p35">
              <a:extLst>
                <a:ext uri="{FF2B5EF4-FFF2-40B4-BE49-F238E27FC236}">
                  <a16:creationId xmlns="" xmlns:a16="http://schemas.microsoft.com/office/drawing/2014/main" id="{1C600BB7-723B-4FCE-973D-549C0CEA384A}"/>
                </a:ext>
              </a:extLst>
            </p:cNvPr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98;p35">
              <a:extLst>
                <a:ext uri="{FF2B5EF4-FFF2-40B4-BE49-F238E27FC236}">
                  <a16:creationId xmlns="" xmlns:a16="http://schemas.microsoft.com/office/drawing/2014/main" id="{EB44A423-3706-4120-81CF-C29F8B1ED93B}"/>
                </a:ext>
              </a:extLst>
            </p:cNvPr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99;p35">
              <a:extLst>
                <a:ext uri="{FF2B5EF4-FFF2-40B4-BE49-F238E27FC236}">
                  <a16:creationId xmlns="" xmlns:a16="http://schemas.microsoft.com/office/drawing/2014/main" id="{F27B2133-1E2F-4C41-8CA1-A42FBB1E2998}"/>
                </a:ext>
              </a:extLst>
            </p:cNvPr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101A6496-81D3-4DC4-A661-6A14BC389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579" y="958394"/>
            <a:ext cx="5552501" cy="268059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9462453-C197-4E59-ACA8-6BA496457771}"/>
              </a:ext>
            </a:extLst>
          </p:cNvPr>
          <p:cNvSpPr txBox="1"/>
          <p:nvPr/>
        </p:nvSpPr>
        <p:spPr>
          <a:xfrm>
            <a:off x="283034" y="228643"/>
            <a:ext cx="684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Sudut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berseberangan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dalam</a:t>
            </a:r>
            <a:endParaRPr lang="en-ID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3F6B16-8A85-485D-BE95-1D2CCF770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554" y="2302119"/>
            <a:ext cx="539262" cy="5392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512F66-BCBC-4310-959C-C674E6C4C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602" y="1726531"/>
            <a:ext cx="539262" cy="539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A4D369D-29A3-4AD4-AC11-EB894C0F3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567" y="1616161"/>
            <a:ext cx="707781" cy="707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0A58E8-CD57-404A-BCDF-E45D76D0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781" y="2224314"/>
            <a:ext cx="707781" cy="7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47;p35">
            <a:extLst>
              <a:ext uri="{FF2B5EF4-FFF2-40B4-BE49-F238E27FC236}">
                <a16:creationId xmlns="" xmlns:a16="http://schemas.microsoft.com/office/drawing/2014/main" id="{44B21D18-EB2A-4DA4-9692-DAA1E118913D}"/>
              </a:ext>
            </a:extLst>
          </p:cNvPr>
          <p:cNvSpPr/>
          <p:nvPr/>
        </p:nvSpPr>
        <p:spPr>
          <a:xfrm rot="-2321465">
            <a:off x="4872845" y="3716101"/>
            <a:ext cx="4350864" cy="2854800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448;p35">
            <a:extLst>
              <a:ext uri="{FF2B5EF4-FFF2-40B4-BE49-F238E27FC236}">
                <a16:creationId xmlns="" xmlns:a16="http://schemas.microsoft.com/office/drawing/2014/main" id="{818FA33C-21E4-4B35-84A6-B5C158082826}"/>
              </a:ext>
            </a:extLst>
          </p:cNvPr>
          <p:cNvGrpSpPr/>
          <p:nvPr/>
        </p:nvGrpSpPr>
        <p:grpSpPr>
          <a:xfrm rot="-2008486" flipH="1">
            <a:off x="6330128" y="4592240"/>
            <a:ext cx="3049536" cy="1096764"/>
            <a:chOff x="5004050" y="3831475"/>
            <a:chExt cx="904075" cy="325150"/>
          </a:xfrm>
        </p:grpSpPr>
        <p:sp>
          <p:nvSpPr>
            <p:cNvPr id="13" name="Google Shape;1449;p35">
              <a:extLst>
                <a:ext uri="{FF2B5EF4-FFF2-40B4-BE49-F238E27FC236}">
                  <a16:creationId xmlns="" xmlns:a16="http://schemas.microsoft.com/office/drawing/2014/main" id="{5054B7E9-ED74-499D-8E21-807D37AD5A31}"/>
                </a:ext>
              </a:extLst>
            </p:cNvPr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50;p35">
              <a:extLst>
                <a:ext uri="{FF2B5EF4-FFF2-40B4-BE49-F238E27FC236}">
                  <a16:creationId xmlns="" xmlns:a16="http://schemas.microsoft.com/office/drawing/2014/main" id="{5916A29A-2E6E-4766-BE58-7DD010715D7A}"/>
                </a:ext>
              </a:extLst>
            </p:cNvPr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51;p35">
              <a:extLst>
                <a:ext uri="{FF2B5EF4-FFF2-40B4-BE49-F238E27FC236}">
                  <a16:creationId xmlns="" xmlns:a16="http://schemas.microsoft.com/office/drawing/2014/main" id="{D490C0FF-481D-42C8-B798-545A9ADBF6F6}"/>
                </a:ext>
              </a:extLst>
            </p:cNvPr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52;p35">
              <a:extLst>
                <a:ext uri="{FF2B5EF4-FFF2-40B4-BE49-F238E27FC236}">
                  <a16:creationId xmlns="" xmlns:a16="http://schemas.microsoft.com/office/drawing/2014/main" id="{C707439E-EC54-42FF-AE5E-7B42FAC49B6A}"/>
                </a:ext>
              </a:extLst>
            </p:cNvPr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53;p35">
              <a:extLst>
                <a:ext uri="{FF2B5EF4-FFF2-40B4-BE49-F238E27FC236}">
                  <a16:creationId xmlns="" xmlns:a16="http://schemas.microsoft.com/office/drawing/2014/main" id="{9BDE301C-F5CD-4014-86E6-1085546255DC}"/>
                </a:ext>
              </a:extLst>
            </p:cNvPr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54;p35">
              <a:extLst>
                <a:ext uri="{FF2B5EF4-FFF2-40B4-BE49-F238E27FC236}">
                  <a16:creationId xmlns="" xmlns:a16="http://schemas.microsoft.com/office/drawing/2014/main" id="{59B2B28D-7D55-49C9-BC49-A58B1D612993}"/>
                </a:ext>
              </a:extLst>
            </p:cNvPr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5;p35">
              <a:extLst>
                <a:ext uri="{FF2B5EF4-FFF2-40B4-BE49-F238E27FC236}">
                  <a16:creationId xmlns="" xmlns:a16="http://schemas.microsoft.com/office/drawing/2014/main" id="{ED2B49D8-8D7F-4327-B575-12F6C6E0C9EB}"/>
                </a:ext>
              </a:extLst>
            </p:cNvPr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56;p35">
              <a:extLst>
                <a:ext uri="{FF2B5EF4-FFF2-40B4-BE49-F238E27FC236}">
                  <a16:creationId xmlns="" xmlns:a16="http://schemas.microsoft.com/office/drawing/2014/main" id="{4CF70803-5BC2-4D66-8F52-E475541B6C77}"/>
                </a:ext>
              </a:extLst>
            </p:cNvPr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57;p35">
              <a:extLst>
                <a:ext uri="{FF2B5EF4-FFF2-40B4-BE49-F238E27FC236}">
                  <a16:creationId xmlns="" xmlns:a16="http://schemas.microsoft.com/office/drawing/2014/main" id="{56C26DDB-0C81-47F1-AE36-C597CE969CE3}"/>
                </a:ext>
              </a:extLst>
            </p:cNvPr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58;p35">
              <a:extLst>
                <a:ext uri="{FF2B5EF4-FFF2-40B4-BE49-F238E27FC236}">
                  <a16:creationId xmlns="" xmlns:a16="http://schemas.microsoft.com/office/drawing/2014/main" id="{9C14393D-EDA8-4320-BA94-E2C886D9A32D}"/>
                </a:ext>
              </a:extLst>
            </p:cNvPr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59;p35">
              <a:extLst>
                <a:ext uri="{FF2B5EF4-FFF2-40B4-BE49-F238E27FC236}">
                  <a16:creationId xmlns="" xmlns:a16="http://schemas.microsoft.com/office/drawing/2014/main" id="{7302BB88-4CFC-40B8-B40F-72648500148D}"/>
                </a:ext>
              </a:extLst>
            </p:cNvPr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60;p35">
              <a:extLst>
                <a:ext uri="{FF2B5EF4-FFF2-40B4-BE49-F238E27FC236}">
                  <a16:creationId xmlns="" xmlns:a16="http://schemas.microsoft.com/office/drawing/2014/main" id="{DE91326E-57EA-4C93-A372-8A91E0297207}"/>
                </a:ext>
              </a:extLst>
            </p:cNvPr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61;p35">
              <a:extLst>
                <a:ext uri="{FF2B5EF4-FFF2-40B4-BE49-F238E27FC236}">
                  <a16:creationId xmlns="" xmlns:a16="http://schemas.microsoft.com/office/drawing/2014/main" id="{581A1836-C6B6-46F8-AA62-FDF26C8EB919}"/>
                </a:ext>
              </a:extLst>
            </p:cNvPr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62;p35">
              <a:extLst>
                <a:ext uri="{FF2B5EF4-FFF2-40B4-BE49-F238E27FC236}">
                  <a16:creationId xmlns="" xmlns:a16="http://schemas.microsoft.com/office/drawing/2014/main" id="{FB358D4C-93FE-4500-AB35-41CD3323F5BC}"/>
                </a:ext>
              </a:extLst>
            </p:cNvPr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63;p35">
              <a:extLst>
                <a:ext uri="{FF2B5EF4-FFF2-40B4-BE49-F238E27FC236}">
                  <a16:creationId xmlns="" xmlns:a16="http://schemas.microsoft.com/office/drawing/2014/main" id="{83C8E681-069C-4DAE-BBF4-EA24F26C21DB}"/>
                </a:ext>
              </a:extLst>
            </p:cNvPr>
            <p:cNvSpPr/>
            <p:nvPr/>
          </p:nvSpPr>
          <p:spPr>
            <a:xfrm>
              <a:off x="5221275" y="3918075"/>
              <a:ext cx="686850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464;p35">
            <a:extLst>
              <a:ext uri="{FF2B5EF4-FFF2-40B4-BE49-F238E27FC236}">
                <a16:creationId xmlns="" xmlns:a16="http://schemas.microsoft.com/office/drawing/2014/main" id="{B0C7DA19-1574-4888-B65C-D87CAF532668}"/>
              </a:ext>
            </a:extLst>
          </p:cNvPr>
          <p:cNvGrpSpPr/>
          <p:nvPr/>
        </p:nvGrpSpPr>
        <p:grpSpPr>
          <a:xfrm flipH="1">
            <a:off x="5282775" y="4272063"/>
            <a:ext cx="1612535" cy="1096781"/>
            <a:chOff x="5108400" y="1920800"/>
            <a:chExt cx="979550" cy="666250"/>
          </a:xfrm>
        </p:grpSpPr>
        <p:sp>
          <p:nvSpPr>
            <p:cNvPr id="29" name="Google Shape;1465;p35">
              <a:extLst>
                <a:ext uri="{FF2B5EF4-FFF2-40B4-BE49-F238E27FC236}">
                  <a16:creationId xmlns="" xmlns:a16="http://schemas.microsoft.com/office/drawing/2014/main" id="{F5BFC71E-5E88-4F39-9DD1-0D25C799DED8}"/>
                </a:ext>
              </a:extLst>
            </p:cNvPr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66;p35">
              <a:extLst>
                <a:ext uri="{FF2B5EF4-FFF2-40B4-BE49-F238E27FC236}">
                  <a16:creationId xmlns="" xmlns:a16="http://schemas.microsoft.com/office/drawing/2014/main" id="{841D1728-126B-47E5-B47D-F4208DAFD4F7}"/>
                </a:ext>
              </a:extLst>
            </p:cNvPr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67;p35">
              <a:extLst>
                <a:ext uri="{FF2B5EF4-FFF2-40B4-BE49-F238E27FC236}">
                  <a16:creationId xmlns="" xmlns:a16="http://schemas.microsoft.com/office/drawing/2014/main" id="{910C39E0-6F33-4133-B87B-3D60C3181885}"/>
                </a:ext>
              </a:extLst>
            </p:cNvPr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68;p35">
              <a:extLst>
                <a:ext uri="{FF2B5EF4-FFF2-40B4-BE49-F238E27FC236}">
                  <a16:creationId xmlns="" xmlns:a16="http://schemas.microsoft.com/office/drawing/2014/main" id="{5E5B712E-C8AF-4C61-A9CD-5046A60B3A4E}"/>
                </a:ext>
              </a:extLst>
            </p:cNvPr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69;p35">
              <a:extLst>
                <a:ext uri="{FF2B5EF4-FFF2-40B4-BE49-F238E27FC236}">
                  <a16:creationId xmlns="" xmlns:a16="http://schemas.microsoft.com/office/drawing/2014/main" id="{7BB902C7-3082-434A-A2E1-4A74DA0DA36B}"/>
                </a:ext>
              </a:extLst>
            </p:cNvPr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70;p35">
              <a:extLst>
                <a:ext uri="{FF2B5EF4-FFF2-40B4-BE49-F238E27FC236}">
                  <a16:creationId xmlns="" xmlns:a16="http://schemas.microsoft.com/office/drawing/2014/main" id="{DC66F7A7-3793-4D92-A8D6-63F05B5DDB91}"/>
                </a:ext>
              </a:extLst>
            </p:cNvPr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71;p35">
              <a:extLst>
                <a:ext uri="{FF2B5EF4-FFF2-40B4-BE49-F238E27FC236}">
                  <a16:creationId xmlns="" xmlns:a16="http://schemas.microsoft.com/office/drawing/2014/main" id="{B3645810-F192-47A5-AC56-E1F820F5064E}"/>
                </a:ext>
              </a:extLst>
            </p:cNvPr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72;p35">
              <a:extLst>
                <a:ext uri="{FF2B5EF4-FFF2-40B4-BE49-F238E27FC236}">
                  <a16:creationId xmlns="" xmlns:a16="http://schemas.microsoft.com/office/drawing/2014/main" id="{BFA2E585-647C-4689-85A5-163163B9645A}"/>
                </a:ext>
              </a:extLst>
            </p:cNvPr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473;p35">
            <a:extLst>
              <a:ext uri="{FF2B5EF4-FFF2-40B4-BE49-F238E27FC236}">
                <a16:creationId xmlns="" xmlns:a16="http://schemas.microsoft.com/office/drawing/2014/main" id="{7A37EEC8-9BD5-45CC-8992-772CF7B9A324}"/>
              </a:ext>
            </a:extLst>
          </p:cNvPr>
          <p:cNvGrpSpPr/>
          <p:nvPr/>
        </p:nvGrpSpPr>
        <p:grpSpPr>
          <a:xfrm>
            <a:off x="6547579" y="3984511"/>
            <a:ext cx="1451662" cy="1954349"/>
            <a:chOff x="3124925" y="1432375"/>
            <a:chExt cx="1175625" cy="1582725"/>
          </a:xfrm>
        </p:grpSpPr>
        <p:sp>
          <p:nvSpPr>
            <p:cNvPr id="38" name="Google Shape;1474;p35">
              <a:extLst>
                <a:ext uri="{FF2B5EF4-FFF2-40B4-BE49-F238E27FC236}">
                  <a16:creationId xmlns="" xmlns:a16="http://schemas.microsoft.com/office/drawing/2014/main" id="{718791BA-E72B-41E1-AC27-D8B6BAAF1957}"/>
                </a:ext>
              </a:extLst>
            </p:cNvPr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75;p35">
              <a:extLst>
                <a:ext uri="{FF2B5EF4-FFF2-40B4-BE49-F238E27FC236}">
                  <a16:creationId xmlns="" xmlns:a16="http://schemas.microsoft.com/office/drawing/2014/main" id="{4F709DB0-99A7-414E-9B4C-6B55C3B56C38}"/>
                </a:ext>
              </a:extLst>
            </p:cNvPr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76;p35">
              <a:extLst>
                <a:ext uri="{FF2B5EF4-FFF2-40B4-BE49-F238E27FC236}">
                  <a16:creationId xmlns="" xmlns:a16="http://schemas.microsoft.com/office/drawing/2014/main" id="{5BA27F2A-A029-4673-860F-E78B87F2117B}"/>
                </a:ext>
              </a:extLst>
            </p:cNvPr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77;p35">
              <a:extLst>
                <a:ext uri="{FF2B5EF4-FFF2-40B4-BE49-F238E27FC236}">
                  <a16:creationId xmlns="" xmlns:a16="http://schemas.microsoft.com/office/drawing/2014/main" id="{0A512B4A-C01E-4C2D-88D1-1CF41E07D6F3}"/>
                </a:ext>
              </a:extLst>
            </p:cNvPr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78;p35">
              <a:extLst>
                <a:ext uri="{FF2B5EF4-FFF2-40B4-BE49-F238E27FC236}">
                  <a16:creationId xmlns="" xmlns:a16="http://schemas.microsoft.com/office/drawing/2014/main" id="{17EB19F9-7AC2-413A-A910-915A95210519}"/>
                </a:ext>
              </a:extLst>
            </p:cNvPr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79;p35">
              <a:extLst>
                <a:ext uri="{FF2B5EF4-FFF2-40B4-BE49-F238E27FC236}">
                  <a16:creationId xmlns="" xmlns:a16="http://schemas.microsoft.com/office/drawing/2014/main" id="{EEE5DDAC-B9FC-4FDC-9CED-9D65543E5C65}"/>
                </a:ext>
              </a:extLst>
            </p:cNvPr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80;p35">
              <a:extLst>
                <a:ext uri="{FF2B5EF4-FFF2-40B4-BE49-F238E27FC236}">
                  <a16:creationId xmlns="" xmlns:a16="http://schemas.microsoft.com/office/drawing/2014/main" id="{5DCEBC80-26C0-49D7-923F-E3350311EB80}"/>
                </a:ext>
              </a:extLst>
            </p:cNvPr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81;p35">
              <a:extLst>
                <a:ext uri="{FF2B5EF4-FFF2-40B4-BE49-F238E27FC236}">
                  <a16:creationId xmlns="" xmlns:a16="http://schemas.microsoft.com/office/drawing/2014/main" id="{BFE0F70E-1699-4DC2-8295-4CF9FA7ED559}"/>
                </a:ext>
              </a:extLst>
            </p:cNvPr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82;p35">
              <a:extLst>
                <a:ext uri="{FF2B5EF4-FFF2-40B4-BE49-F238E27FC236}">
                  <a16:creationId xmlns="" xmlns:a16="http://schemas.microsoft.com/office/drawing/2014/main" id="{3901E322-EAD7-47F3-81FF-8A2DB4354A0B}"/>
                </a:ext>
              </a:extLst>
            </p:cNvPr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83;p35">
              <a:extLst>
                <a:ext uri="{FF2B5EF4-FFF2-40B4-BE49-F238E27FC236}">
                  <a16:creationId xmlns="" xmlns:a16="http://schemas.microsoft.com/office/drawing/2014/main" id="{370A4265-ADB1-49AC-A2B0-1C18F009F5DD}"/>
                </a:ext>
              </a:extLst>
            </p:cNvPr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84;p35">
              <a:extLst>
                <a:ext uri="{FF2B5EF4-FFF2-40B4-BE49-F238E27FC236}">
                  <a16:creationId xmlns="" xmlns:a16="http://schemas.microsoft.com/office/drawing/2014/main" id="{5E6F4278-C688-4C38-800C-01B2E0EAF9D7}"/>
                </a:ext>
              </a:extLst>
            </p:cNvPr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85;p35">
              <a:extLst>
                <a:ext uri="{FF2B5EF4-FFF2-40B4-BE49-F238E27FC236}">
                  <a16:creationId xmlns="" xmlns:a16="http://schemas.microsoft.com/office/drawing/2014/main" id="{D9CA3ED9-D042-4997-9DC2-48BC93F4F47B}"/>
                </a:ext>
              </a:extLst>
            </p:cNvPr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86;p35">
              <a:extLst>
                <a:ext uri="{FF2B5EF4-FFF2-40B4-BE49-F238E27FC236}">
                  <a16:creationId xmlns="" xmlns:a16="http://schemas.microsoft.com/office/drawing/2014/main" id="{132A2916-6603-4515-8686-1053C0AC019C}"/>
                </a:ext>
              </a:extLst>
            </p:cNvPr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87;p35">
              <a:extLst>
                <a:ext uri="{FF2B5EF4-FFF2-40B4-BE49-F238E27FC236}">
                  <a16:creationId xmlns="" xmlns:a16="http://schemas.microsoft.com/office/drawing/2014/main" id="{441FBD32-07E1-4E06-80EE-B38CF131FB73}"/>
                </a:ext>
              </a:extLst>
            </p:cNvPr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88;p35">
              <a:extLst>
                <a:ext uri="{FF2B5EF4-FFF2-40B4-BE49-F238E27FC236}">
                  <a16:creationId xmlns="" xmlns:a16="http://schemas.microsoft.com/office/drawing/2014/main" id="{D0160C2A-724A-455C-BA88-59F922930A27}"/>
                </a:ext>
              </a:extLst>
            </p:cNvPr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89;p35">
              <a:extLst>
                <a:ext uri="{FF2B5EF4-FFF2-40B4-BE49-F238E27FC236}">
                  <a16:creationId xmlns="" xmlns:a16="http://schemas.microsoft.com/office/drawing/2014/main" id="{2ABB84C7-8CB5-47E7-9640-1EE1CC731BBA}"/>
                </a:ext>
              </a:extLst>
            </p:cNvPr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90;p35">
              <a:extLst>
                <a:ext uri="{FF2B5EF4-FFF2-40B4-BE49-F238E27FC236}">
                  <a16:creationId xmlns="" xmlns:a16="http://schemas.microsoft.com/office/drawing/2014/main" id="{A1885054-F9A6-4216-9AEB-B6BD68FE93E2}"/>
                </a:ext>
              </a:extLst>
            </p:cNvPr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91;p35">
              <a:extLst>
                <a:ext uri="{FF2B5EF4-FFF2-40B4-BE49-F238E27FC236}">
                  <a16:creationId xmlns="" xmlns:a16="http://schemas.microsoft.com/office/drawing/2014/main" id="{D3C49AB1-6BF7-45BE-9F1A-AF7B5BF64442}"/>
                </a:ext>
              </a:extLst>
            </p:cNvPr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92;p35">
              <a:extLst>
                <a:ext uri="{FF2B5EF4-FFF2-40B4-BE49-F238E27FC236}">
                  <a16:creationId xmlns="" xmlns:a16="http://schemas.microsoft.com/office/drawing/2014/main" id="{8A675371-1D82-4F30-8339-F42D5F46446A}"/>
                </a:ext>
              </a:extLst>
            </p:cNvPr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93;p35">
              <a:extLst>
                <a:ext uri="{FF2B5EF4-FFF2-40B4-BE49-F238E27FC236}">
                  <a16:creationId xmlns="" xmlns:a16="http://schemas.microsoft.com/office/drawing/2014/main" id="{7FE6EC38-990E-482F-962C-3841283DDFA6}"/>
                </a:ext>
              </a:extLst>
            </p:cNvPr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94;p35">
              <a:extLst>
                <a:ext uri="{FF2B5EF4-FFF2-40B4-BE49-F238E27FC236}">
                  <a16:creationId xmlns="" xmlns:a16="http://schemas.microsoft.com/office/drawing/2014/main" id="{A98556AF-DC38-4D29-81F9-C628EAC9B056}"/>
                </a:ext>
              </a:extLst>
            </p:cNvPr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5;p35">
              <a:extLst>
                <a:ext uri="{FF2B5EF4-FFF2-40B4-BE49-F238E27FC236}">
                  <a16:creationId xmlns="" xmlns:a16="http://schemas.microsoft.com/office/drawing/2014/main" id="{CAA54FE2-90D2-4D5B-8DCD-ED67DF2083EB}"/>
                </a:ext>
              </a:extLst>
            </p:cNvPr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6;p35">
              <a:extLst>
                <a:ext uri="{FF2B5EF4-FFF2-40B4-BE49-F238E27FC236}">
                  <a16:creationId xmlns="" xmlns:a16="http://schemas.microsoft.com/office/drawing/2014/main" id="{3D8F2640-337D-4D6A-A88C-BC5E980717B3}"/>
                </a:ext>
              </a:extLst>
            </p:cNvPr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97;p35">
              <a:extLst>
                <a:ext uri="{FF2B5EF4-FFF2-40B4-BE49-F238E27FC236}">
                  <a16:creationId xmlns="" xmlns:a16="http://schemas.microsoft.com/office/drawing/2014/main" id="{E51CDBE4-FC04-4753-8E3E-70882E432B67}"/>
                </a:ext>
              </a:extLst>
            </p:cNvPr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98;p35">
              <a:extLst>
                <a:ext uri="{FF2B5EF4-FFF2-40B4-BE49-F238E27FC236}">
                  <a16:creationId xmlns="" xmlns:a16="http://schemas.microsoft.com/office/drawing/2014/main" id="{D30628A7-B6F6-46CA-A547-3F3EC00EC6C4}"/>
                </a:ext>
              </a:extLst>
            </p:cNvPr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99;p35">
              <a:extLst>
                <a:ext uri="{FF2B5EF4-FFF2-40B4-BE49-F238E27FC236}">
                  <a16:creationId xmlns="" xmlns:a16="http://schemas.microsoft.com/office/drawing/2014/main" id="{AA08E969-145B-43E8-8BF5-7D96262894BC}"/>
                </a:ext>
              </a:extLst>
            </p:cNvPr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74D72779-3A33-48A5-9118-6CF7AABEF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579" y="958394"/>
            <a:ext cx="5552501" cy="268059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F9ABF89A-E526-4326-87EE-6EDCCFCEC7AF}"/>
              </a:ext>
            </a:extLst>
          </p:cNvPr>
          <p:cNvSpPr txBox="1"/>
          <p:nvPr/>
        </p:nvSpPr>
        <p:spPr>
          <a:xfrm>
            <a:off x="283034" y="228643"/>
            <a:ext cx="684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Sudut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berseberangan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luar</a:t>
            </a:r>
            <a:endParaRPr lang="en-ID" sz="2400" dirty="0">
              <a:latin typeface="Comic Sans MS" panose="030F0702030302020204" pitchFamily="66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DE6A7FFA-48E8-4758-BC77-EBEB279E4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168" y="2317235"/>
            <a:ext cx="684410" cy="50903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552493CE-7D63-4472-A6EB-2D27910FD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995" y="1716541"/>
            <a:ext cx="684410" cy="50903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E5FD3EAA-F824-46BC-9B33-9BC2C84DF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248" y="1677344"/>
            <a:ext cx="605680" cy="55598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07568C7F-2FC4-4865-89E2-C465C6789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779" y="2414618"/>
            <a:ext cx="605680" cy="5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4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47;p35">
            <a:extLst>
              <a:ext uri="{FF2B5EF4-FFF2-40B4-BE49-F238E27FC236}">
                <a16:creationId xmlns="" xmlns:a16="http://schemas.microsoft.com/office/drawing/2014/main" id="{A08638BA-4688-47B6-AFB0-383A76AC818E}"/>
              </a:ext>
            </a:extLst>
          </p:cNvPr>
          <p:cNvSpPr/>
          <p:nvPr/>
        </p:nvSpPr>
        <p:spPr>
          <a:xfrm rot="-2321465">
            <a:off x="-626261" y="3363870"/>
            <a:ext cx="4350864" cy="2854800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448;p35">
            <a:extLst>
              <a:ext uri="{FF2B5EF4-FFF2-40B4-BE49-F238E27FC236}">
                <a16:creationId xmlns="" xmlns:a16="http://schemas.microsoft.com/office/drawing/2014/main" id="{2A42F90A-732F-4ECB-BB74-CA6206C67A60}"/>
              </a:ext>
            </a:extLst>
          </p:cNvPr>
          <p:cNvGrpSpPr/>
          <p:nvPr/>
        </p:nvGrpSpPr>
        <p:grpSpPr>
          <a:xfrm rot="-2008486" flipH="1">
            <a:off x="831022" y="4240009"/>
            <a:ext cx="3049536" cy="1096764"/>
            <a:chOff x="5004050" y="3831475"/>
            <a:chExt cx="904075" cy="325150"/>
          </a:xfrm>
        </p:grpSpPr>
        <p:sp>
          <p:nvSpPr>
            <p:cNvPr id="13" name="Google Shape;1449;p35">
              <a:extLst>
                <a:ext uri="{FF2B5EF4-FFF2-40B4-BE49-F238E27FC236}">
                  <a16:creationId xmlns="" xmlns:a16="http://schemas.microsoft.com/office/drawing/2014/main" id="{100E7D0C-118E-4BB5-8F67-05AA7DC957FE}"/>
                </a:ext>
              </a:extLst>
            </p:cNvPr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50;p35">
              <a:extLst>
                <a:ext uri="{FF2B5EF4-FFF2-40B4-BE49-F238E27FC236}">
                  <a16:creationId xmlns="" xmlns:a16="http://schemas.microsoft.com/office/drawing/2014/main" id="{14FDE531-4F7F-4DAB-8442-8B457535E5AB}"/>
                </a:ext>
              </a:extLst>
            </p:cNvPr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51;p35">
              <a:extLst>
                <a:ext uri="{FF2B5EF4-FFF2-40B4-BE49-F238E27FC236}">
                  <a16:creationId xmlns="" xmlns:a16="http://schemas.microsoft.com/office/drawing/2014/main" id="{D89BAAD5-55A6-44BB-86FC-4E16DB2A21C8}"/>
                </a:ext>
              </a:extLst>
            </p:cNvPr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52;p35">
              <a:extLst>
                <a:ext uri="{FF2B5EF4-FFF2-40B4-BE49-F238E27FC236}">
                  <a16:creationId xmlns="" xmlns:a16="http://schemas.microsoft.com/office/drawing/2014/main" id="{96FB19DD-7A8E-41F2-83B8-09498EF0FF21}"/>
                </a:ext>
              </a:extLst>
            </p:cNvPr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53;p35">
              <a:extLst>
                <a:ext uri="{FF2B5EF4-FFF2-40B4-BE49-F238E27FC236}">
                  <a16:creationId xmlns="" xmlns:a16="http://schemas.microsoft.com/office/drawing/2014/main" id="{7163A3FC-5405-4FBA-9165-590FEC038730}"/>
                </a:ext>
              </a:extLst>
            </p:cNvPr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54;p35">
              <a:extLst>
                <a:ext uri="{FF2B5EF4-FFF2-40B4-BE49-F238E27FC236}">
                  <a16:creationId xmlns="" xmlns:a16="http://schemas.microsoft.com/office/drawing/2014/main" id="{247C0DB7-4CB9-4880-9443-79EA0D535EED}"/>
                </a:ext>
              </a:extLst>
            </p:cNvPr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5;p35">
              <a:extLst>
                <a:ext uri="{FF2B5EF4-FFF2-40B4-BE49-F238E27FC236}">
                  <a16:creationId xmlns="" xmlns:a16="http://schemas.microsoft.com/office/drawing/2014/main" id="{6B3DCC10-F97E-4912-958D-E7B6479C7203}"/>
                </a:ext>
              </a:extLst>
            </p:cNvPr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56;p35">
              <a:extLst>
                <a:ext uri="{FF2B5EF4-FFF2-40B4-BE49-F238E27FC236}">
                  <a16:creationId xmlns="" xmlns:a16="http://schemas.microsoft.com/office/drawing/2014/main" id="{5A7326A3-B03B-44FC-8CAA-BDAC0E00783D}"/>
                </a:ext>
              </a:extLst>
            </p:cNvPr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57;p35">
              <a:extLst>
                <a:ext uri="{FF2B5EF4-FFF2-40B4-BE49-F238E27FC236}">
                  <a16:creationId xmlns="" xmlns:a16="http://schemas.microsoft.com/office/drawing/2014/main" id="{90D58C9A-4E97-4A66-BC45-5BBBAF15C029}"/>
                </a:ext>
              </a:extLst>
            </p:cNvPr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58;p35">
              <a:extLst>
                <a:ext uri="{FF2B5EF4-FFF2-40B4-BE49-F238E27FC236}">
                  <a16:creationId xmlns="" xmlns:a16="http://schemas.microsoft.com/office/drawing/2014/main" id="{08E88395-D3C3-462C-990A-7A678D82A22C}"/>
                </a:ext>
              </a:extLst>
            </p:cNvPr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59;p35">
              <a:extLst>
                <a:ext uri="{FF2B5EF4-FFF2-40B4-BE49-F238E27FC236}">
                  <a16:creationId xmlns="" xmlns:a16="http://schemas.microsoft.com/office/drawing/2014/main" id="{22751C8F-A022-4B3E-BB17-7DA7FD83CC93}"/>
                </a:ext>
              </a:extLst>
            </p:cNvPr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60;p35">
              <a:extLst>
                <a:ext uri="{FF2B5EF4-FFF2-40B4-BE49-F238E27FC236}">
                  <a16:creationId xmlns="" xmlns:a16="http://schemas.microsoft.com/office/drawing/2014/main" id="{F5BD62FA-585E-4C9F-8283-E976F25FEEC3}"/>
                </a:ext>
              </a:extLst>
            </p:cNvPr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61;p35">
              <a:extLst>
                <a:ext uri="{FF2B5EF4-FFF2-40B4-BE49-F238E27FC236}">
                  <a16:creationId xmlns="" xmlns:a16="http://schemas.microsoft.com/office/drawing/2014/main" id="{58FBCCBD-80CD-40DB-B21C-4301D1A14D60}"/>
                </a:ext>
              </a:extLst>
            </p:cNvPr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62;p35">
              <a:extLst>
                <a:ext uri="{FF2B5EF4-FFF2-40B4-BE49-F238E27FC236}">
                  <a16:creationId xmlns="" xmlns:a16="http://schemas.microsoft.com/office/drawing/2014/main" id="{027F238D-FBFC-408C-800A-165E6870A417}"/>
                </a:ext>
              </a:extLst>
            </p:cNvPr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63;p35">
              <a:extLst>
                <a:ext uri="{FF2B5EF4-FFF2-40B4-BE49-F238E27FC236}">
                  <a16:creationId xmlns="" xmlns:a16="http://schemas.microsoft.com/office/drawing/2014/main" id="{89631C5B-E48B-4243-BD74-56180ECF79B0}"/>
                </a:ext>
              </a:extLst>
            </p:cNvPr>
            <p:cNvSpPr/>
            <p:nvPr/>
          </p:nvSpPr>
          <p:spPr>
            <a:xfrm>
              <a:off x="5221275" y="3918075"/>
              <a:ext cx="686850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464;p35">
            <a:extLst>
              <a:ext uri="{FF2B5EF4-FFF2-40B4-BE49-F238E27FC236}">
                <a16:creationId xmlns="" xmlns:a16="http://schemas.microsoft.com/office/drawing/2014/main" id="{AA51915A-81D9-4039-BC23-081DFFD33B69}"/>
              </a:ext>
            </a:extLst>
          </p:cNvPr>
          <p:cNvGrpSpPr/>
          <p:nvPr/>
        </p:nvGrpSpPr>
        <p:grpSpPr>
          <a:xfrm flipH="1">
            <a:off x="-216331" y="3919832"/>
            <a:ext cx="1612535" cy="1096781"/>
            <a:chOff x="5108400" y="1920800"/>
            <a:chExt cx="979550" cy="666250"/>
          </a:xfrm>
        </p:grpSpPr>
        <p:sp>
          <p:nvSpPr>
            <p:cNvPr id="29" name="Google Shape;1465;p35">
              <a:extLst>
                <a:ext uri="{FF2B5EF4-FFF2-40B4-BE49-F238E27FC236}">
                  <a16:creationId xmlns="" xmlns:a16="http://schemas.microsoft.com/office/drawing/2014/main" id="{87F8EED7-790F-4513-884E-A57D74CBC98F}"/>
                </a:ext>
              </a:extLst>
            </p:cNvPr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66;p35">
              <a:extLst>
                <a:ext uri="{FF2B5EF4-FFF2-40B4-BE49-F238E27FC236}">
                  <a16:creationId xmlns="" xmlns:a16="http://schemas.microsoft.com/office/drawing/2014/main" id="{20EFBD0F-635B-4CE8-8691-AA213EAE5A66}"/>
                </a:ext>
              </a:extLst>
            </p:cNvPr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67;p35">
              <a:extLst>
                <a:ext uri="{FF2B5EF4-FFF2-40B4-BE49-F238E27FC236}">
                  <a16:creationId xmlns="" xmlns:a16="http://schemas.microsoft.com/office/drawing/2014/main" id="{DFF004A6-EFEE-41F6-A379-78B017D11C60}"/>
                </a:ext>
              </a:extLst>
            </p:cNvPr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68;p35">
              <a:extLst>
                <a:ext uri="{FF2B5EF4-FFF2-40B4-BE49-F238E27FC236}">
                  <a16:creationId xmlns="" xmlns:a16="http://schemas.microsoft.com/office/drawing/2014/main" id="{6C09BB2D-AE72-4A4F-AC31-03CDEBD33D81}"/>
                </a:ext>
              </a:extLst>
            </p:cNvPr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69;p35">
              <a:extLst>
                <a:ext uri="{FF2B5EF4-FFF2-40B4-BE49-F238E27FC236}">
                  <a16:creationId xmlns="" xmlns:a16="http://schemas.microsoft.com/office/drawing/2014/main" id="{37BB14AB-7542-402C-BAC2-671A4D371762}"/>
                </a:ext>
              </a:extLst>
            </p:cNvPr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70;p35">
              <a:extLst>
                <a:ext uri="{FF2B5EF4-FFF2-40B4-BE49-F238E27FC236}">
                  <a16:creationId xmlns="" xmlns:a16="http://schemas.microsoft.com/office/drawing/2014/main" id="{DD896428-C10D-49B6-802F-66C24700D3AD}"/>
                </a:ext>
              </a:extLst>
            </p:cNvPr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71;p35">
              <a:extLst>
                <a:ext uri="{FF2B5EF4-FFF2-40B4-BE49-F238E27FC236}">
                  <a16:creationId xmlns="" xmlns:a16="http://schemas.microsoft.com/office/drawing/2014/main" id="{2F4C51D4-2AEE-4253-8F9D-7106A99C9BAD}"/>
                </a:ext>
              </a:extLst>
            </p:cNvPr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72;p35">
              <a:extLst>
                <a:ext uri="{FF2B5EF4-FFF2-40B4-BE49-F238E27FC236}">
                  <a16:creationId xmlns="" xmlns:a16="http://schemas.microsoft.com/office/drawing/2014/main" id="{CA71E684-D329-4C56-8BB6-B58903CBB69B}"/>
                </a:ext>
              </a:extLst>
            </p:cNvPr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473;p35">
            <a:extLst>
              <a:ext uri="{FF2B5EF4-FFF2-40B4-BE49-F238E27FC236}">
                <a16:creationId xmlns="" xmlns:a16="http://schemas.microsoft.com/office/drawing/2014/main" id="{BC462893-8391-4957-8DBE-2F604B38B262}"/>
              </a:ext>
            </a:extLst>
          </p:cNvPr>
          <p:cNvGrpSpPr/>
          <p:nvPr/>
        </p:nvGrpSpPr>
        <p:grpSpPr>
          <a:xfrm>
            <a:off x="1048473" y="3632280"/>
            <a:ext cx="1451662" cy="1954349"/>
            <a:chOff x="3124925" y="1432375"/>
            <a:chExt cx="1175625" cy="1582725"/>
          </a:xfrm>
        </p:grpSpPr>
        <p:sp>
          <p:nvSpPr>
            <p:cNvPr id="38" name="Google Shape;1474;p35">
              <a:extLst>
                <a:ext uri="{FF2B5EF4-FFF2-40B4-BE49-F238E27FC236}">
                  <a16:creationId xmlns="" xmlns:a16="http://schemas.microsoft.com/office/drawing/2014/main" id="{C9E3B7CE-DDD1-4007-AF5C-3F4F9882FC9F}"/>
                </a:ext>
              </a:extLst>
            </p:cNvPr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75;p35">
              <a:extLst>
                <a:ext uri="{FF2B5EF4-FFF2-40B4-BE49-F238E27FC236}">
                  <a16:creationId xmlns="" xmlns:a16="http://schemas.microsoft.com/office/drawing/2014/main" id="{E22D820B-97EC-4AF4-B70D-4DA36BE23745}"/>
                </a:ext>
              </a:extLst>
            </p:cNvPr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76;p35">
              <a:extLst>
                <a:ext uri="{FF2B5EF4-FFF2-40B4-BE49-F238E27FC236}">
                  <a16:creationId xmlns="" xmlns:a16="http://schemas.microsoft.com/office/drawing/2014/main" id="{C93919FA-AF25-4F01-B3A3-BBF08A5D43CC}"/>
                </a:ext>
              </a:extLst>
            </p:cNvPr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77;p35">
              <a:extLst>
                <a:ext uri="{FF2B5EF4-FFF2-40B4-BE49-F238E27FC236}">
                  <a16:creationId xmlns="" xmlns:a16="http://schemas.microsoft.com/office/drawing/2014/main" id="{9AB0BC26-A204-444E-B925-F971967EF495}"/>
                </a:ext>
              </a:extLst>
            </p:cNvPr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78;p35">
              <a:extLst>
                <a:ext uri="{FF2B5EF4-FFF2-40B4-BE49-F238E27FC236}">
                  <a16:creationId xmlns="" xmlns:a16="http://schemas.microsoft.com/office/drawing/2014/main" id="{9FF102C5-60BB-449D-887F-C7F616BC590E}"/>
                </a:ext>
              </a:extLst>
            </p:cNvPr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79;p35">
              <a:extLst>
                <a:ext uri="{FF2B5EF4-FFF2-40B4-BE49-F238E27FC236}">
                  <a16:creationId xmlns="" xmlns:a16="http://schemas.microsoft.com/office/drawing/2014/main" id="{97B4388F-DD0D-4FB2-A1BB-A87179B4DDCC}"/>
                </a:ext>
              </a:extLst>
            </p:cNvPr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80;p35">
              <a:extLst>
                <a:ext uri="{FF2B5EF4-FFF2-40B4-BE49-F238E27FC236}">
                  <a16:creationId xmlns="" xmlns:a16="http://schemas.microsoft.com/office/drawing/2014/main" id="{F1B87669-83B3-4419-9C5B-4262869500BE}"/>
                </a:ext>
              </a:extLst>
            </p:cNvPr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81;p35">
              <a:extLst>
                <a:ext uri="{FF2B5EF4-FFF2-40B4-BE49-F238E27FC236}">
                  <a16:creationId xmlns="" xmlns:a16="http://schemas.microsoft.com/office/drawing/2014/main" id="{7C2D906F-7AED-4C4E-B679-F8A48BC9034E}"/>
                </a:ext>
              </a:extLst>
            </p:cNvPr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82;p35">
              <a:extLst>
                <a:ext uri="{FF2B5EF4-FFF2-40B4-BE49-F238E27FC236}">
                  <a16:creationId xmlns="" xmlns:a16="http://schemas.microsoft.com/office/drawing/2014/main" id="{D993C4F2-F338-4F64-B585-409D0B6DE9EF}"/>
                </a:ext>
              </a:extLst>
            </p:cNvPr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83;p35">
              <a:extLst>
                <a:ext uri="{FF2B5EF4-FFF2-40B4-BE49-F238E27FC236}">
                  <a16:creationId xmlns="" xmlns:a16="http://schemas.microsoft.com/office/drawing/2014/main" id="{2E1F547D-DFEA-4EE1-BAFF-D436AA91398C}"/>
                </a:ext>
              </a:extLst>
            </p:cNvPr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84;p35">
              <a:extLst>
                <a:ext uri="{FF2B5EF4-FFF2-40B4-BE49-F238E27FC236}">
                  <a16:creationId xmlns="" xmlns:a16="http://schemas.microsoft.com/office/drawing/2014/main" id="{99F472AD-4B10-4E29-9122-1E9CB394DA8A}"/>
                </a:ext>
              </a:extLst>
            </p:cNvPr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85;p35">
              <a:extLst>
                <a:ext uri="{FF2B5EF4-FFF2-40B4-BE49-F238E27FC236}">
                  <a16:creationId xmlns="" xmlns:a16="http://schemas.microsoft.com/office/drawing/2014/main" id="{9F8CEA8D-2E20-4F5D-923D-1BB417FF5D93}"/>
                </a:ext>
              </a:extLst>
            </p:cNvPr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86;p35">
              <a:extLst>
                <a:ext uri="{FF2B5EF4-FFF2-40B4-BE49-F238E27FC236}">
                  <a16:creationId xmlns="" xmlns:a16="http://schemas.microsoft.com/office/drawing/2014/main" id="{4F6A2607-AE53-4C74-8578-ED2C810301C1}"/>
                </a:ext>
              </a:extLst>
            </p:cNvPr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87;p35">
              <a:extLst>
                <a:ext uri="{FF2B5EF4-FFF2-40B4-BE49-F238E27FC236}">
                  <a16:creationId xmlns="" xmlns:a16="http://schemas.microsoft.com/office/drawing/2014/main" id="{35D7D019-221C-4A18-B4AD-AE0BB49B235B}"/>
                </a:ext>
              </a:extLst>
            </p:cNvPr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88;p35">
              <a:extLst>
                <a:ext uri="{FF2B5EF4-FFF2-40B4-BE49-F238E27FC236}">
                  <a16:creationId xmlns="" xmlns:a16="http://schemas.microsoft.com/office/drawing/2014/main" id="{F90B7BA0-D1F7-4603-9191-28921D492F2A}"/>
                </a:ext>
              </a:extLst>
            </p:cNvPr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89;p35">
              <a:extLst>
                <a:ext uri="{FF2B5EF4-FFF2-40B4-BE49-F238E27FC236}">
                  <a16:creationId xmlns="" xmlns:a16="http://schemas.microsoft.com/office/drawing/2014/main" id="{3D95C213-BC27-45DE-9D4D-D354D71815EC}"/>
                </a:ext>
              </a:extLst>
            </p:cNvPr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90;p35">
              <a:extLst>
                <a:ext uri="{FF2B5EF4-FFF2-40B4-BE49-F238E27FC236}">
                  <a16:creationId xmlns="" xmlns:a16="http://schemas.microsoft.com/office/drawing/2014/main" id="{3706C16F-DBC1-4FBF-859B-6BAD82B2AD52}"/>
                </a:ext>
              </a:extLst>
            </p:cNvPr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91;p35">
              <a:extLst>
                <a:ext uri="{FF2B5EF4-FFF2-40B4-BE49-F238E27FC236}">
                  <a16:creationId xmlns="" xmlns:a16="http://schemas.microsoft.com/office/drawing/2014/main" id="{E9995323-3E70-4720-8CBE-0A821C01A34D}"/>
                </a:ext>
              </a:extLst>
            </p:cNvPr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92;p35">
              <a:extLst>
                <a:ext uri="{FF2B5EF4-FFF2-40B4-BE49-F238E27FC236}">
                  <a16:creationId xmlns="" xmlns:a16="http://schemas.microsoft.com/office/drawing/2014/main" id="{FAECAD59-C79D-4A4C-92E3-8C8EAD28AB5C}"/>
                </a:ext>
              </a:extLst>
            </p:cNvPr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93;p35">
              <a:extLst>
                <a:ext uri="{FF2B5EF4-FFF2-40B4-BE49-F238E27FC236}">
                  <a16:creationId xmlns="" xmlns:a16="http://schemas.microsoft.com/office/drawing/2014/main" id="{00B1F0EA-282C-4912-A0C6-11E1F3E31254}"/>
                </a:ext>
              </a:extLst>
            </p:cNvPr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94;p35">
              <a:extLst>
                <a:ext uri="{FF2B5EF4-FFF2-40B4-BE49-F238E27FC236}">
                  <a16:creationId xmlns="" xmlns:a16="http://schemas.microsoft.com/office/drawing/2014/main" id="{EA4BC4D5-79BA-4E07-8250-552F1854CF95}"/>
                </a:ext>
              </a:extLst>
            </p:cNvPr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5;p35">
              <a:extLst>
                <a:ext uri="{FF2B5EF4-FFF2-40B4-BE49-F238E27FC236}">
                  <a16:creationId xmlns="" xmlns:a16="http://schemas.microsoft.com/office/drawing/2014/main" id="{B82CDBA4-019A-4708-97F1-241B8D830539}"/>
                </a:ext>
              </a:extLst>
            </p:cNvPr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6;p35">
              <a:extLst>
                <a:ext uri="{FF2B5EF4-FFF2-40B4-BE49-F238E27FC236}">
                  <a16:creationId xmlns="" xmlns:a16="http://schemas.microsoft.com/office/drawing/2014/main" id="{EC279827-B904-49A1-A9F8-E77C2A8669A3}"/>
                </a:ext>
              </a:extLst>
            </p:cNvPr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97;p35">
              <a:extLst>
                <a:ext uri="{FF2B5EF4-FFF2-40B4-BE49-F238E27FC236}">
                  <a16:creationId xmlns="" xmlns:a16="http://schemas.microsoft.com/office/drawing/2014/main" id="{ED8A3778-52EF-4AC4-A5B1-503C9A127036}"/>
                </a:ext>
              </a:extLst>
            </p:cNvPr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98;p35">
              <a:extLst>
                <a:ext uri="{FF2B5EF4-FFF2-40B4-BE49-F238E27FC236}">
                  <a16:creationId xmlns="" xmlns:a16="http://schemas.microsoft.com/office/drawing/2014/main" id="{F61B60AC-7D95-47F4-A6D9-635A764B5DE8}"/>
                </a:ext>
              </a:extLst>
            </p:cNvPr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99;p35">
              <a:extLst>
                <a:ext uri="{FF2B5EF4-FFF2-40B4-BE49-F238E27FC236}">
                  <a16:creationId xmlns="" xmlns:a16="http://schemas.microsoft.com/office/drawing/2014/main" id="{5B102CAA-0985-493B-BEB4-436E7A8C0296}"/>
                </a:ext>
              </a:extLst>
            </p:cNvPr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4B799165-0109-4341-9954-CB866AF5E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655" y="914391"/>
            <a:ext cx="5911572" cy="292064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C722367-0489-4CF4-9817-CDE6F8CFBAA5}"/>
              </a:ext>
            </a:extLst>
          </p:cNvPr>
          <p:cNvSpPr txBox="1"/>
          <p:nvPr/>
        </p:nvSpPr>
        <p:spPr>
          <a:xfrm>
            <a:off x="283034" y="228643"/>
            <a:ext cx="684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Manakah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sudut</a:t>
            </a:r>
            <a:r>
              <a:rPr lang="en-US" sz="2400" dirty="0">
                <a:latin typeface="Comic Sans MS" panose="030F0702030302020204" pitchFamily="66" charset="0"/>
              </a:rPr>
              <a:t> yang </a:t>
            </a:r>
            <a:r>
              <a:rPr lang="en-US" sz="2400" dirty="0" err="1" smtClean="0">
                <a:latin typeface="Comic Sans MS" panose="030F0702030302020204" pitchFamily="66" charset="0"/>
              </a:rPr>
              <a:t>bersebrangan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luar</a:t>
            </a:r>
            <a:r>
              <a:rPr lang="en-US" sz="2400" dirty="0" smtClean="0">
                <a:latin typeface="Comic Sans MS" panose="030F0702030302020204" pitchFamily="66" charset="0"/>
              </a:rPr>
              <a:t>? </a:t>
            </a:r>
            <a:endParaRPr lang="en-ID" sz="2400" dirty="0">
              <a:latin typeface="Comic Sans MS" panose="030F0702030302020204" pitchFamily="66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487AD7D-8563-49A7-B806-3D7A44A75702}"/>
              </a:ext>
            </a:extLst>
          </p:cNvPr>
          <p:cNvSpPr txBox="1"/>
          <p:nvPr/>
        </p:nvSpPr>
        <p:spPr>
          <a:xfrm>
            <a:off x="3214099" y="1873983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1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68233ED-48E9-4DFF-A749-1AC449D4E84B}"/>
              </a:ext>
            </a:extLst>
          </p:cNvPr>
          <p:cNvSpPr txBox="1"/>
          <p:nvPr/>
        </p:nvSpPr>
        <p:spPr>
          <a:xfrm>
            <a:off x="3829026" y="1899713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2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F067F24-2D55-4C44-AD92-8B5CDB92BA24}"/>
              </a:ext>
            </a:extLst>
          </p:cNvPr>
          <p:cNvSpPr txBox="1"/>
          <p:nvPr/>
        </p:nvSpPr>
        <p:spPr>
          <a:xfrm>
            <a:off x="2877253" y="2399702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3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B51D7F93-D50D-4358-9821-8BE2970DFB5F}"/>
              </a:ext>
            </a:extLst>
          </p:cNvPr>
          <p:cNvSpPr txBox="1"/>
          <p:nvPr/>
        </p:nvSpPr>
        <p:spPr>
          <a:xfrm>
            <a:off x="3569324" y="2455239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4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C7CF8AC-D1BC-4D24-A4B6-E56965A6CAD4}"/>
              </a:ext>
            </a:extLst>
          </p:cNvPr>
          <p:cNvSpPr txBox="1"/>
          <p:nvPr/>
        </p:nvSpPr>
        <p:spPr>
          <a:xfrm>
            <a:off x="5681839" y="1873983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5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E27F9059-DFF6-4F11-8D05-ACA7FB37C9E3}"/>
              </a:ext>
            </a:extLst>
          </p:cNvPr>
          <p:cNvSpPr txBox="1"/>
          <p:nvPr/>
        </p:nvSpPr>
        <p:spPr>
          <a:xfrm>
            <a:off x="6296766" y="1873983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6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2308DDD-FDA2-4674-8C54-A722DED8C8F0}"/>
              </a:ext>
            </a:extLst>
          </p:cNvPr>
          <p:cNvSpPr txBox="1"/>
          <p:nvPr/>
        </p:nvSpPr>
        <p:spPr>
          <a:xfrm>
            <a:off x="5337357" y="2455239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7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28897D72-5AF2-4CD0-8719-7CBB902A2854}"/>
              </a:ext>
            </a:extLst>
          </p:cNvPr>
          <p:cNvSpPr txBox="1"/>
          <p:nvPr/>
        </p:nvSpPr>
        <p:spPr>
          <a:xfrm>
            <a:off x="6018204" y="2455239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8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47;p35">
            <a:extLst>
              <a:ext uri="{FF2B5EF4-FFF2-40B4-BE49-F238E27FC236}">
                <a16:creationId xmlns="" xmlns:a16="http://schemas.microsoft.com/office/drawing/2014/main" id="{A08638BA-4688-47B6-AFB0-383A76AC818E}"/>
              </a:ext>
            </a:extLst>
          </p:cNvPr>
          <p:cNvSpPr/>
          <p:nvPr/>
        </p:nvSpPr>
        <p:spPr>
          <a:xfrm rot="-2321465">
            <a:off x="-626261" y="3363870"/>
            <a:ext cx="4350864" cy="2854800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448;p35">
            <a:extLst>
              <a:ext uri="{FF2B5EF4-FFF2-40B4-BE49-F238E27FC236}">
                <a16:creationId xmlns="" xmlns:a16="http://schemas.microsoft.com/office/drawing/2014/main" id="{2A42F90A-732F-4ECB-BB74-CA6206C67A60}"/>
              </a:ext>
            </a:extLst>
          </p:cNvPr>
          <p:cNvGrpSpPr/>
          <p:nvPr/>
        </p:nvGrpSpPr>
        <p:grpSpPr>
          <a:xfrm rot="-2008486" flipH="1">
            <a:off x="831022" y="4240009"/>
            <a:ext cx="3049536" cy="1096764"/>
            <a:chOff x="5004050" y="3831475"/>
            <a:chExt cx="904075" cy="325150"/>
          </a:xfrm>
        </p:grpSpPr>
        <p:sp>
          <p:nvSpPr>
            <p:cNvPr id="13" name="Google Shape;1449;p35">
              <a:extLst>
                <a:ext uri="{FF2B5EF4-FFF2-40B4-BE49-F238E27FC236}">
                  <a16:creationId xmlns="" xmlns:a16="http://schemas.microsoft.com/office/drawing/2014/main" id="{100E7D0C-118E-4BB5-8F67-05AA7DC957FE}"/>
                </a:ext>
              </a:extLst>
            </p:cNvPr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50;p35">
              <a:extLst>
                <a:ext uri="{FF2B5EF4-FFF2-40B4-BE49-F238E27FC236}">
                  <a16:creationId xmlns="" xmlns:a16="http://schemas.microsoft.com/office/drawing/2014/main" id="{14FDE531-4F7F-4DAB-8442-8B457535E5AB}"/>
                </a:ext>
              </a:extLst>
            </p:cNvPr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51;p35">
              <a:extLst>
                <a:ext uri="{FF2B5EF4-FFF2-40B4-BE49-F238E27FC236}">
                  <a16:creationId xmlns="" xmlns:a16="http://schemas.microsoft.com/office/drawing/2014/main" id="{D89BAAD5-55A6-44BB-86FC-4E16DB2A21C8}"/>
                </a:ext>
              </a:extLst>
            </p:cNvPr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52;p35">
              <a:extLst>
                <a:ext uri="{FF2B5EF4-FFF2-40B4-BE49-F238E27FC236}">
                  <a16:creationId xmlns="" xmlns:a16="http://schemas.microsoft.com/office/drawing/2014/main" id="{96FB19DD-7A8E-41F2-83B8-09498EF0FF21}"/>
                </a:ext>
              </a:extLst>
            </p:cNvPr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53;p35">
              <a:extLst>
                <a:ext uri="{FF2B5EF4-FFF2-40B4-BE49-F238E27FC236}">
                  <a16:creationId xmlns="" xmlns:a16="http://schemas.microsoft.com/office/drawing/2014/main" id="{7163A3FC-5405-4FBA-9165-590FEC038730}"/>
                </a:ext>
              </a:extLst>
            </p:cNvPr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54;p35">
              <a:extLst>
                <a:ext uri="{FF2B5EF4-FFF2-40B4-BE49-F238E27FC236}">
                  <a16:creationId xmlns="" xmlns:a16="http://schemas.microsoft.com/office/drawing/2014/main" id="{247C0DB7-4CB9-4880-9443-79EA0D535EED}"/>
                </a:ext>
              </a:extLst>
            </p:cNvPr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5;p35">
              <a:extLst>
                <a:ext uri="{FF2B5EF4-FFF2-40B4-BE49-F238E27FC236}">
                  <a16:creationId xmlns="" xmlns:a16="http://schemas.microsoft.com/office/drawing/2014/main" id="{6B3DCC10-F97E-4912-958D-E7B6479C7203}"/>
                </a:ext>
              </a:extLst>
            </p:cNvPr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56;p35">
              <a:extLst>
                <a:ext uri="{FF2B5EF4-FFF2-40B4-BE49-F238E27FC236}">
                  <a16:creationId xmlns="" xmlns:a16="http://schemas.microsoft.com/office/drawing/2014/main" id="{5A7326A3-B03B-44FC-8CAA-BDAC0E00783D}"/>
                </a:ext>
              </a:extLst>
            </p:cNvPr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57;p35">
              <a:extLst>
                <a:ext uri="{FF2B5EF4-FFF2-40B4-BE49-F238E27FC236}">
                  <a16:creationId xmlns="" xmlns:a16="http://schemas.microsoft.com/office/drawing/2014/main" id="{90D58C9A-4E97-4A66-BC45-5BBBAF15C029}"/>
                </a:ext>
              </a:extLst>
            </p:cNvPr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58;p35">
              <a:extLst>
                <a:ext uri="{FF2B5EF4-FFF2-40B4-BE49-F238E27FC236}">
                  <a16:creationId xmlns="" xmlns:a16="http://schemas.microsoft.com/office/drawing/2014/main" id="{08E88395-D3C3-462C-990A-7A678D82A22C}"/>
                </a:ext>
              </a:extLst>
            </p:cNvPr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59;p35">
              <a:extLst>
                <a:ext uri="{FF2B5EF4-FFF2-40B4-BE49-F238E27FC236}">
                  <a16:creationId xmlns="" xmlns:a16="http://schemas.microsoft.com/office/drawing/2014/main" id="{22751C8F-A022-4B3E-BB17-7DA7FD83CC93}"/>
                </a:ext>
              </a:extLst>
            </p:cNvPr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60;p35">
              <a:extLst>
                <a:ext uri="{FF2B5EF4-FFF2-40B4-BE49-F238E27FC236}">
                  <a16:creationId xmlns="" xmlns:a16="http://schemas.microsoft.com/office/drawing/2014/main" id="{F5BD62FA-585E-4C9F-8283-E976F25FEEC3}"/>
                </a:ext>
              </a:extLst>
            </p:cNvPr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61;p35">
              <a:extLst>
                <a:ext uri="{FF2B5EF4-FFF2-40B4-BE49-F238E27FC236}">
                  <a16:creationId xmlns="" xmlns:a16="http://schemas.microsoft.com/office/drawing/2014/main" id="{58FBCCBD-80CD-40DB-B21C-4301D1A14D60}"/>
                </a:ext>
              </a:extLst>
            </p:cNvPr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62;p35">
              <a:extLst>
                <a:ext uri="{FF2B5EF4-FFF2-40B4-BE49-F238E27FC236}">
                  <a16:creationId xmlns="" xmlns:a16="http://schemas.microsoft.com/office/drawing/2014/main" id="{027F238D-FBFC-408C-800A-165E6870A417}"/>
                </a:ext>
              </a:extLst>
            </p:cNvPr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63;p35">
              <a:extLst>
                <a:ext uri="{FF2B5EF4-FFF2-40B4-BE49-F238E27FC236}">
                  <a16:creationId xmlns="" xmlns:a16="http://schemas.microsoft.com/office/drawing/2014/main" id="{89631C5B-E48B-4243-BD74-56180ECF79B0}"/>
                </a:ext>
              </a:extLst>
            </p:cNvPr>
            <p:cNvSpPr/>
            <p:nvPr/>
          </p:nvSpPr>
          <p:spPr>
            <a:xfrm>
              <a:off x="5221275" y="3918075"/>
              <a:ext cx="686850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464;p35">
            <a:extLst>
              <a:ext uri="{FF2B5EF4-FFF2-40B4-BE49-F238E27FC236}">
                <a16:creationId xmlns="" xmlns:a16="http://schemas.microsoft.com/office/drawing/2014/main" id="{AA51915A-81D9-4039-BC23-081DFFD33B69}"/>
              </a:ext>
            </a:extLst>
          </p:cNvPr>
          <p:cNvGrpSpPr/>
          <p:nvPr/>
        </p:nvGrpSpPr>
        <p:grpSpPr>
          <a:xfrm flipH="1">
            <a:off x="-216331" y="3919832"/>
            <a:ext cx="1612535" cy="1096781"/>
            <a:chOff x="5108400" y="1920800"/>
            <a:chExt cx="979550" cy="666250"/>
          </a:xfrm>
        </p:grpSpPr>
        <p:sp>
          <p:nvSpPr>
            <p:cNvPr id="29" name="Google Shape;1465;p35">
              <a:extLst>
                <a:ext uri="{FF2B5EF4-FFF2-40B4-BE49-F238E27FC236}">
                  <a16:creationId xmlns="" xmlns:a16="http://schemas.microsoft.com/office/drawing/2014/main" id="{87F8EED7-790F-4513-884E-A57D74CBC98F}"/>
                </a:ext>
              </a:extLst>
            </p:cNvPr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66;p35">
              <a:extLst>
                <a:ext uri="{FF2B5EF4-FFF2-40B4-BE49-F238E27FC236}">
                  <a16:creationId xmlns="" xmlns:a16="http://schemas.microsoft.com/office/drawing/2014/main" id="{20EFBD0F-635B-4CE8-8691-AA213EAE5A66}"/>
                </a:ext>
              </a:extLst>
            </p:cNvPr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67;p35">
              <a:extLst>
                <a:ext uri="{FF2B5EF4-FFF2-40B4-BE49-F238E27FC236}">
                  <a16:creationId xmlns="" xmlns:a16="http://schemas.microsoft.com/office/drawing/2014/main" id="{DFF004A6-EFEE-41F6-A379-78B017D11C60}"/>
                </a:ext>
              </a:extLst>
            </p:cNvPr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68;p35">
              <a:extLst>
                <a:ext uri="{FF2B5EF4-FFF2-40B4-BE49-F238E27FC236}">
                  <a16:creationId xmlns="" xmlns:a16="http://schemas.microsoft.com/office/drawing/2014/main" id="{6C09BB2D-AE72-4A4F-AC31-03CDEBD33D81}"/>
                </a:ext>
              </a:extLst>
            </p:cNvPr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69;p35">
              <a:extLst>
                <a:ext uri="{FF2B5EF4-FFF2-40B4-BE49-F238E27FC236}">
                  <a16:creationId xmlns="" xmlns:a16="http://schemas.microsoft.com/office/drawing/2014/main" id="{37BB14AB-7542-402C-BAC2-671A4D371762}"/>
                </a:ext>
              </a:extLst>
            </p:cNvPr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70;p35">
              <a:extLst>
                <a:ext uri="{FF2B5EF4-FFF2-40B4-BE49-F238E27FC236}">
                  <a16:creationId xmlns="" xmlns:a16="http://schemas.microsoft.com/office/drawing/2014/main" id="{DD896428-C10D-49B6-802F-66C24700D3AD}"/>
                </a:ext>
              </a:extLst>
            </p:cNvPr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71;p35">
              <a:extLst>
                <a:ext uri="{FF2B5EF4-FFF2-40B4-BE49-F238E27FC236}">
                  <a16:creationId xmlns="" xmlns:a16="http://schemas.microsoft.com/office/drawing/2014/main" id="{2F4C51D4-2AEE-4253-8F9D-7106A99C9BAD}"/>
                </a:ext>
              </a:extLst>
            </p:cNvPr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72;p35">
              <a:extLst>
                <a:ext uri="{FF2B5EF4-FFF2-40B4-BE49-F238E27FC236}">
                  <a16:creationId xmlns="" xmlns:a16="http://schemas.microsoft.com/office/drawing/2014/main" id="{CA71E684-D329-4C56-8BB6-B58903CBB69B}"/>
                </a:ext>
              </a:extLst>
            </p:cNvPr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473;p35">
            <a:extLst>
              <a:ext uri="{FF2B5EF4-FFF2-40B4-BE49-F238E27FC236}">
                <a16:creationId xmlns="" xmlns:a16="http://schemas.microsoft.com/office/drawing/2014/main" id="{BC462893-8391-4957-8DBE-2F604B38B262}"/>
              </a:ext>
            </a:extLst>
          </p:cNvPr>
          <p:cNvGrpSpPr/>
          <p:nvPr/>
        </p:nvGrpSpPr>
        <p:grpSpPr>
          <a:xfrm>
            <a:off x="1048473" y="3632280"/>
            <a:ext cx="1451662" cy="1954349"/>
            <a:chOff x="3124925" y="1432375"/>
            <a:chExt cx="1175625" cy="1582725"/>
          </a:xfrm>
        </p:grpSpPr>
        <p:sp>
          <p:nvSpPr>
            <p:cNvPr id="38" name="Google Shape;1474;p35">
              <a:extLst>
                <a:ext uri="{FF2B5EF4-FFF2-40B4-BE49-F238E27FC236}">
                  <a16:creationId xmlns="" xmlns:a16="http://schemas.microsoft.com/office/drawing/2014/main" id="{C9E3B7CE-DDD1-4007-AF5C-3F4F9882FC9F}"/>
                </a:ext>
              </a:extLst>
            </p:cNvPr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75;p35">
              <a:extLst>
                <a:ext uri="{FF2B5EF4-FFF2-40B4-BE49-F238E27FC236}">
                  <a16:creationId xmlns="" xmlns:a16="http://schemas.microsoft.com/office/drawing/2014/main" id="{E22D820B-97EC-4AF4-B70D-4DA36BE23745}"/>
                </a:ext>
              </a:extLst>
            </p:cNvPr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76;p35">
              <a:extLst>
                <a:ext uri="{FF2B5EF4-FFF2-40B4-BE49-F238E27FC236}">
                  <a16:creationId xmlns="" xmlns:a16="http://schemas.microsoft.com/office/drawing/2014/main" id="{C93919FA-AF25-4F01-B3A3-BBF08A5D43CC}"/>
                </a:ext>
              </a:extLst>
            </p:cNvPr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77;p35">
              <a:extLst>
                <a:ext uri="{FF2B5EF4-FFF2-40B4-BE49-F238E27FC236}">
                  <a16:creationId xmlns="" xmlns:a16="http://schemas.microsoft.com/office/drawing/2014/main" id="{9AB0BC26-A204-444E-B925-F971967EF495}"/>
                </a:ext>
              </a:extLst>
            </p:cNvPr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78;p35">
              <a:extLst>
                <a:ext uri="{FF2B5EF4-FFF2-40B4-BE49-F238E27FC236}">
                  <a16:creationId xmlns="" xmlns:a16="http://schemas.microsoft.com/office/drawing/2014/main" id="{9FF102C5-60BB-449D-887F-C7F616BC590E}"/>
                </a:ext>
              </a:extLst>
            </p:cNvPr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79;p35">
              <a:extLst>
                <a:ext uri="{FF2B5EF4-FFF2-40B4-BE49-F238E27FC236}">
                  <a16:creationId xmlns="" xmlns:a16="http://schemas.microsoft.com/office/drawing/2014/main" id="{97B4388F-DD0D-4FB2-A1BB-A87179B4DDCC}"/>
                </a:ext>
              </a:extLst>
            </p:cNvPr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80;p35">
              <a:extLst>
                <a:ext uri="{FF2B5EF4-FFF2-40B4-BE49-F238E27FC236}">
                  <a16:creationId xmlns="" xmlns:a16="http://schemas.microsoft.com/office/drawing/2014/main" id="{F1B87669-83B3-4419-9C5B-4262869500BE}"/>
                </a:ext>
              </a:extLst>
            </p:cNvPr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81;p35">
              <a:extLst>
                <a:ext uri="{FF2B5EF4-FFF2-40B4-BE49-F238E27FC236}">
                  <a16:creationId xmlns="" xmlns:a16="http://schemas.microsoft.com/office/drawing/2014/main" id="{7C2D906F-7AED-4C4E-B679-F8A48BC9034E}"/>
                </a:ext>
              </a:extLst>
            </p:cNvPr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82;p35">
              <a:extLst>
                <a:ext uri="{FF2B5EF4-FFF2-40B4-BE49-F238E27FC236}">
                  <a16:creationId xmlns="" xmlns:a16="http://schemas.microsoft.com/office/drawing/2014/main" id="{D993C4F2-F338-4F64-B585-409D0B6DE9EF}"/>
                </a:ext>
              </a:extLst>
            </p:cNvPr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83;p35">
              <a:extLst>
                <a:ext uri="{FF2B5EF4-FFF2-40B4-BE49-F238E27FC236}">
                  <a16:creationId xmlns="" xmlns:a16="http://schemas.microsoft.com/office/drawing/2014/main" id="{2E1F547D-DFEA-4EE1-BAFF-D436AA91398C}"/>
                </a:ext>
              </a:extLst>
            </p:cNvPr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84;p35">
              <a:extLst>
                <a:ext uri="{FF2B5EF4-FFF2-40B4-BE49-F238E27FC236}">
                  <a16:creationId xmlns="" xmlns:a16="http://schemas.microsoft.com/office/drawing/2014/main" id="{99F472AD-4B10-4E29-9122-1E9CB394DA8A}"/>
                </a:ext>
              </a:extLst>
            </p:cNvPr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85;p35">
              <a:extLst>
                <a:ext uri="{FF2B5EF4-FFF2-40B4-BE49-F238E27FC236}">
                  <a16:creationId xmlns="" xmlns:a16="http://schemas.microsoft.com/office/drawing/2014/main" id="{9F8CEA8D-2E20-4F5D-923D-1BB417FF5D93}"/>
                </a:ext>
              </a:extLst>
            </p:cNvPr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86;p35">
              <a:extLst>
                <a:ext uri="{FF2B5EF4-FFF2-40B4-BE49-F238E27FC236}">
                  <a16:creationId xmlns="" xmlns:a16="http://schemas.microsoft.com/office/drawing/2014/main" id="{4F6A2607-AE53-4C74-8578-ED2C810301C1}"/>
                </a:ext>
              </a:extLst>
            </p:cNvPr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87;p35">
              <a:extLst>
                <a:ext uri="{FF2B5EF4-FFF2-40B4-BE49-F238E27FC236}">
                  <a16:creationId xmlns="" xmlns:a16="http://schemas.microsoft.com/office/drawing/2014/main" id="{35D7D019-221C-4A18-B4AD-AE0BB49B235B}"/>
                </a:ext>
              </a:extLst>
            </p:cNvPr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88;p35">
              <a:extLst>
                <a:ext uri="{FF2B5EF4-FFF2-40B4-BE49-F238E27FC236}">
                  <a16:creationId xmlns="" xmlns:a16="http://schemas.microsoft.com/office/drawing/2014/main" id="{F90B7BA0-D1F7-4603-9191-28921D492F2A}"/>
                </a:ext>
              </a:extLst>
            </p:cNvPr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89;p35">
              <a:extLst>
                <a:ext uri="{FF2B5EF4-FFF2-40B4-BE49-F238E27FC236}">
                  <a16:creationId xmlns="" xmlns:a16="http://schemas.microsoft.com/office/drawing/2014/main" id="{3D95C213-BC27-45DE-9D4D-D354D71815EC}"/>
                </a:ext>
              </a:extLst>
            </p:cNvPr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90;p35">
              <a:extLst>
                <a:ext uri="{FF2B5EF4-FFF2-40B4-BE49-F238E27FC236}">
                  <a16:creationId xmlns="" xmlns:a16="http://schemas.microsoft.com/office/drawing/2014/main" id="{3706C16F-DBC1-4FBF-859B-6BAD82B2AD52}"/>
                </a:ext>
              </a:extLst>
            </p:cNvPr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91;p35">
              <a:extLst>
                <a:ext uri="{FF2B5EF4-FFF2-40B4-BE49-F238E27FC236}">
                  <a16:creationId xmlns="" xmlns:a16="http://schemas.microsoft.com/office/drawing/2014/main" id="{E9995323-3E70-4720-8CBE-0A821C01A34D}"/>
                </a:ext>
              </a:extLst>
            </p:cNvPr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92;p35">
              <a:extLst>
                <a:ext uri="{FF2B5EF4-FFF2-40B4-BE49-F238E27FC236}">
                  <a16:creationId xmlns="" xmlns:a16="http://schemas.microsoft.com/office/drawing/2014/main" id="{FAECAD59-C79D-4A4C-92E3-8C8EAD28AB5C}"/>
                </a:ext>
              </a:extLst>
            </p:cNvPr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93;p35">
              <a:extLst>
                <a:ext uri="{FF2B5EF4-FFF2-40B4-BE49-F238E27FC236}">
                  <a16:creationId xmlns="" xmlns:a16="http://schemas.microsoft.com/office/drawing/2014/main" id="{00B1F0EA-282C-4912-A0C6-11E1F3E31254}"/>
                </a:ext>
              </a:extLst>
            </p:cNvPr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94;p35">
              <a:extLst>
                <a:ext uri="{FF2B5EF4-FFF2-40B4-BE49-F238E27FC236}">
                  <a16:creationId xmlns="" xmlns:a16="http://schemas.microsoft.com/office/drawing/2014/main" id="{EA4BC4D5-79BA-4E07-8250-552F1854CF95}"/>
                </a:ext>
              </a:extLst>
            </p:cNvPr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5;p35">
              <a:extLst>
                <a:ext uri="{FF2B5EF4-FFF2-40B4-BE49-F238E27FC236}">
                  <a16:creationId xmlns="" xmlns:a16="http://schemas.microsoft.com/office/drawing/2014/main" id="{B82CDBA4-019A-4708-97F1-241B8D830539}"/>
                </a:ext>
              </a:extLst>
            </p:cNvPr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6;p35">
              <a:extLst>
                <a:ext uri="{FF2B5EF4-FFF2-40B4-BE49-F238E27FC236}">
                  <a16:creationId xmlns="" xmlns:a16="http://schemas.microsoft.com/office/drawing/2014/main" id="{EC279827-B904-49A1-A9F8-E77C2A8669A3}"/>
                </a:ext>
              </a:extLst>
            </p:cNvPr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97;p35">
              <a:extLst>
                <a:ext uri="{FF2B5EF4-FFF2-40B4-BE49-F238E27FC236}">
                  <a16:creationId xmlns="" xmlns:a16="http://schemas.microsoft.com/office/drawing/2014/main" id="{ED8A3778-52EF-4AC4-A5B1-503C9A127036}"/>
                </a:ext>
              </a:extLst>
            </p:cNvPr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98;p35">
              <a:extLst>
                <a:ext uri="{FF2B5EF4-FFF2-40B4-BE49-F238E27FC236}">
                  <a16:creationId xmlns="" xmlns:a16="http://schemas.microsoft.com/office/drawing/2014/main" id="{F61B60AC-7D95-47F4-A6D9-635A764B5DE8}"/>
                </a:ext>
              </a:extLst>
            </p:cNvPr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99;p35">
              <a:extLst>
                <a:ext uri="{FF2B5EF4-FFF2-40B4-BE49-F238E27FC236}">
                  <a16:creationId xmlns="" xmlns:a16="http://schemas.microsoft.com/office/drawing/2014/main" id="{5B102CAA-0985-493B-BEB4-436E7A8C0296}"/>
                </a:ext>
              </a:extLst>
            </p:cNvPr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4B799165-0109-4341-9954-CB866AF5E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25516" y="1619453"/>
            <a:ext cx="4234529" cy="268059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C722367-0489-4CF4-9817-CDE6F8CFBAA5}"/>
              </a:ext>
            </a:extLst>
          </p:cNvPr>
          <p:cNvSpPr txBox="1"/>
          <p:nvPr/>
        </p:nvSpPr>
        <p:spPr>
          <a:xfrm>
            <a:off x="283034" y="228643"/>
            <a:ext cx="684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Manakah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sudut</a:t>
            </a:r>
            <a:r>
              <a:rPr lang="en-US" sz="2400" dirty="0">
                <a:latin typeface="Comic Sans MS" panose="030F0702030302020204" pitchFamily="66" charset="0"/>
              </a:rPr>
              <a:t> yang </a:t>
            </a:r>
            <a:r>
              <a:rPr lang="en-US" sz="2400" dirty="0" err="1">
                <a:latin typeface="Comic Sans MS" panose="030F0702030302020204" pitchFamily="66" charset="0"/>
              </a:rPr>
              <a:t>bertolak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belakang</a:t>
            </a:r>
            <a:r>
              <a:rPr lang="en-US" sz="2400" dirty="0">
                <a:latin typeface="Comic Sans MS" panose="030F0702030302020204" pitchFamily="66" charset="0"/>
              </a:rPr>
              <a:t>? </a:t>
            </a:r>
            <a:endParaRPr lang="en-ID" sz="2400" dirty="0">
              <a:latin typeface="Comic Sans MS" panose="030F0702030302020204" pitchFamily="66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487AD7D-8563-49A7-B806-3D7A44A75702}"/>
              </a:ext>
            </a:extLst>
          </p:cNvPr>
          <p:cNvSpPr txBox="1"/>
          <p:nvPr/>
        </p:nvSpPr>
        <p:spPr>
          <a:xfrm>
            <a:off x="4515146" y="1456318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1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68233ED-48E9-4DFF-A749-1AC449D4E84B}"/>
              </a:ext>
            </a:extLst>
          </p:cNvPr>
          <p:cNvSpPr txBox="1"/>
          <p:nvPr/>
        </p:nvSpPr>
        <p:spPr>
          <a:xfrm>
            <a:off x="4873135" y="1608494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2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F067F24-2D55-4C44-AD92-8B5CDB92BA24}"/>
              </a:ext>
            </a:extLst>
          </p:cNvPr>
          <p:cNvSpPr txBox="1"/>
          <p:nvPr/>
        </p:nvSpPr>
        <p:spPr>
          <a:xfrm>
            <a:off x="4873135" y="2283890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3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B51D7F93-D50D-4358-9821-8BE2970DFB5F}"/>
              </a:ext>
            </a:extLst>
          </p:cNvPr>
          <p:cNvSpPr txBox="1"/>
          <p:nvPr/>
        </p:nvSpPr>
        <p:spPr>
          <a:xfrm>
            <a:off x="4409498" y="2022280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4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C7CF8AC-D1BC-4D24-A4B6-E56965A6CAD4}"/>
              </a:ext>
            </a:extLst>
          </p:cNvPr>
          <p:cNvSpPr txBox="1"/>
          <p:nvPr/>
        </p:nvSpPr>
        <p:spPr>
          <a:xfrm>
            <a:off x="4409498" y="3202076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5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E27F9059-DFF6-4F11-8D05-ACA7FB37C9E3}"/>
              </a:ext>
            </a:extLst>
          </p:cNvPr>
          <p:cNvSpPr txBox="1"/>
          <p:nvPr/>
        </p:nvSpPr>
        <p:spPr>
          <a:xfrm>
            <a:off x="4849362" y="3378035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6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2308DDD-FDA2-4674-8C54-A722DED8C8F0}"/>
              </a:ext>
            </a:extLst>
          </p:cNvPr>
          <p:cNvSpPr txBox="1"/>
          <p:nvPr/>
        </p:nvSpPr>
        <p:spPr>
          <a:xfrm>
            <a:off x="4851326" y="3994411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7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28897D72-5AF2-4CD0-8719-7CBB902A2854}"/>
              </a:ext>
            </a:extLst>
          </p:cNvPr>
          <p:cNvSpPr txBox="1"/>
          <p:nvPr/>
        </p:nvSpPr>
        <p:spPr>
          <a:xfrm>
            <a:off x="4351941" y="3857918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8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47;p35">
            <a:extLst>
              <a:ext uri="{FF2B5EF4-FFF2-40B4-BE49-F238E27FC236}">
                <a16:creationId xmlns="" xmlns:a16="http://schemas.microsoft.com/office/drawing/2014/main" id="{A08638BA-4688-47B6-AFB0-383A76AC818E}"/>
              </a:ext>
            </a:extLst>
          </p:cNvPr>
          <p:cNvSpPr/>
          <p:nvPr/>
        </p:nvSpPr>
        <p:spPr>
          <a:xfrm rot="-2321465">
            <a:off x="-626261" y="3363870"/>
            <a:ext cx="4350864" cy="2854800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448;p35">
            <a:extLst>
              <a:ext uri="{FF2B5EF4-FFF2-40B4-BE49-F238E27FC236}">
                <a16:creationId xmlns="" xmlns:a16="http://schemas.microsoft.com/office/drawing/2014/main" id="{2A42F90A-732F-4ECB-BB74-CA6206C67A60}"/>
              </a:ext>
            </a:extLst>
          </p:cNvPr>
          <p:cNvGrpSpPr/>
          <p:nvPr/>
        </p:nvGrpSpPr>
        <p:grpSpPr>
          <a:xfrm rot="-2008486" flipH="1">
            <a:off x="831022" y="4240009"/>
            <a:ext cx="3049536" cy="1096764"/>
            <a:chOff x="5004050" y="3831475"/>
            <a:chExt cx="904075" cy="325150"/>
          </a:xfrm>
        </p:grpSpPr>
        <p:sp>
          <p:nvSpPr>
            <p:cNvPr id="13" name="Google Shape;1449;p35">
              <a:extLst>
                <a:ext uri="{FF2B5EF4-FFF2-40B4-BE49-F238E27FC236}">
                  <a16:creationId xmlns="" xmlns:a16="http://schemas.microsoft.com/office/drawing/2014/main" id="{100E7D0C-118E-4BB5-8F67-05AA7DC957FE}"/>
                </a:ext>
              </a:extLst>
            </p:cNvPr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50;p35">
              <a:extLst>
                <a:ext uri="{FF2B5EF4-FFF2-40B4-BE49-F238E27FC236}">
                  <a16:creationId xmlns="" xmlns:a16="http://schemas.microsoft.com/office/drawing/2014/main" id="{14FDE531-4F7F-4DAB-8442-8B457535E5AB}"/>
                </a:ext>
              </a:extLst>
            </p:cNvPr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51;p35">
              <a:extLst>
                <a:ext uri="{FF2B5EF4-FFF2-40B4-BE49-F238E27FC236}">
                  <a16:creationId xmlns="" xmlns:a16="http://schemas.microsoft.com/office/drawing/2014/main" id="{D89BAAD5-55A6-44BB-86FC-4E16DB2A21C8}"/>
                </a:ext>
              </a:extLst>
            </p:cNvPr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52;p35">
              <a:extLst>
                <a:ext uri="{FF2B5EF4-FFF2-40B4-BE49-F238E27FC236}">
                  <a16:creationId xmlns="" xmlns:a16="http://schemas.microsoft.com/office/drawing/2014/main" id="{96FB19DD-7A8E-41F2-83B8-09498EF0FF21}"/>
                </a:ext>
              </a:extLst>
            </p:cNvPr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53;p35">
              <a:extLst>
                <a:ext uri="{FF2B5EF4-FFF2-40B4-BE49-F238E27FC236}">
                  <a16:creationId xmlns="" xmlns:a16="http://schemas.microsoft.com/office/drawing/2014/main" id="{7163A3FC-5405-4FBA-9165-590FEC038730}"/>
                </a:ext>
              </a:extLst>
            </p:cNvPr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54;p35">
              <a:extLst>
                <a:ext uri="{FF2B5EF4-FFF2-40B4-BE49-F238E27FC236}">
                  <a16:creationId xmlns="" xmlns:a16="http://schemas.microsoft.com/office/drawing/2014/main" id="{247C0DB7-4CB9-4880-9443-79EA0D535EED}"/>
                </a:ext>
              </a:extLst>
            </p:cNvPr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5;p35">
              <a:extLst>
                <a:ext uri="{FF2B5EF4-FFF2-40B4-BE49-F238E27FC236}">
                  <a16:creationId xmlns="" xmlns:a16="http://schemas.microsoft.com/office/drawing/2014/main" id="{6B3DCC10-F97E-4912-958D-E7B6479C7203}"/>
                </a:ext>
              </a:extLst>
            </p:cNvPr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56;p35">
              <a:extLst>
                <a:ext uri="{FF2B5EF4-FFF2-40B4-BE49-F238E27FC236}">
                  <a16:creationId xmlns="" xmlns:a16="http://schemas.microsoft.com/office/drawing/2014/main" id="{5A7326A3-B03B-44FC-8CAA-BDAC0E00783D}"/>
                </a:ext>
              </a:extLst>
            </p:cNvPr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57;p35">
              <a:extLst>
                <a:ext uri="{FF2B5EF4-FFF2-40B4-BE49-F238E27FC236}">
                  <a16:creationId xmlns="" xmlns:a16="http://schemas.microsoft.com/office/drawing/2014/main" id="{90D58C9A-4E97-4A66-BC45-5BBBAF15C029}"/>
                </a:ext>
              </a:extLst>
            </p:cNvPr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58;p35">
              <a:extLst>
                <a:ext uri="{FF2B5EF4-FFF2-40B4-BE49-F238E27FC236}">
                  <a16:creationId xmlns="" xmlns:a16="http://schemas.microsoft.com/office/drawing/2014/main" id="{08E88395-D3C3-462C-990A-7A678D82A22C}"/>
                </a:ext>
              </a:extLst>
            </p:cNvPr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59;p35">
              <a:extLst>
                <a:ext uri="{FF2B5EF4-FFF2-40B4-BE49-F238E27FC236}">
                  <a16:creationId xmlns="" xmlns:a16="http://schemas.microsoft.com/office/drawing/2014/main" id="{22751C8F-A022-4B3E-BB17-7DA7FD83CC93}"/>
                </a:ext>
              </a:extLst>
            </p:cNvPr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60;p35">
              <a:extLst>
                <a:ext uri="{FF2B5EF4-FFF2-40B4-BE49-F238E27FC236}">
                  <a16:creationId xmlns="" xmlns:a16="http://schemas.microsoft.com/office/drawing/2014/main" id="{F5BD62FA-585E-4C9F-8283-E976F25FEEC3}"/>
                </a:ext>
              </a:extLst>
            </p:cNvPr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61;p35">
              <a:extLst>
                <a:ext uri="{FF2B5EF4-FFF2-40B4-BE49-F238E27FC236}">
                  <a16:creationId xmlns="" xmlns:a16="http://schemas.microsoft.com/office/drawing/2014/main" id="{58FBCCBD-80CD-40DB-B21C-4301D1A14D60}"/>
                </a:ext>
              </a:extLst>
            </p:cNvPr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62;p35">
              <a:extLst>
                <a:ext uri="{FF2B5EF4-FFF2-40B4-BE49-F238E27FC236}">
                  <a16:creationId xmlns="" xmlns:a16="http://schemas.microsoft.com/office/drawing/2014/main" id="{027F238D-FBFC-408C-800A-165E6870A417}"/>
                </a:ext>
              </a:extLst>
            </p:cNvPr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63;p35">
              <a:extLst>
                <a:ext uri="{FF2B5EF4-FFF2-40B4-BE49-F238E27FC236}">
                  <a16:creationId xmlns="" xmlns:a16="http://schemas.microsoft.com/office/drawing/2014/main" id="{89631C5B-E48B-4243-BD74-56180ECF79B0}"/>
                </a:ext>
              </a:extLst>
            </p:cNvPr>
            <p:cNvSpPr/>
            <p:nvPr/>
          </p:nvSpPr>
          <p:spPr>
            <a:xfrm>
              <a:off x="5221275" y="3918075"/>
              <a:ext cx="686850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464;p35">
            <a:extLst>
              <a:ext uri="{FF2B5EF4-FFF2-40B4-BE49-F238E27FC236}">
                <a16:creationId xmlns="" xmlns:a16="http://schemas.microsoft.com/office/drawing/2014/main" id="{AA51915A-81D9-4039-BC23-081DFFD33B69}"/>
              </a:ext>
            </a:extLst>
          </p:cNvPr>
          <p:cNvGrpSpPr/>
          <p:nvPr/>
        </p:nvGrpSpPr>
        <p:grpSpPr>
          <a:xfrm flipH="1">
            <a:off x="-216331" y="3919832"/>
            <a:ext cx="1612535" cy="1096781"/>
            <a:chOff x="5108400" y="1920800"/>
            <a:chExt cx="979550" cy="666250"/>
          </a:xfrm>
        </p:grpSpPr>
        <p:sp>
          <p:nvSpPr>
            <p:cNvPr id="29" name="Google Shape;1465;p35">
              <a:extLst>
                <a:ext uri="{FF2B5EF4-FFF2-40B4-BE49-F238E27FC236}">
                  <a16:creationId xmlns="" xmlns:a16="http://schemas.microsoft.com/office/drawing/2014/main" id="{87F8EED7-790F-4513-884E-A57D74CBC98F}"/>
                </a:ext>
              </a:extLst>
            </p:cNvPr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66;p35">
              <a:extLst>
                <a:ext uri="{FF2B5EF4-FFF2-40B4-BE49-F238E27FC236}">
                  <a16:creationId xmlns="" xmlns:a16="http://schemas.microsoft.com/office/drawing/2014/main" id="{20EFBD0F-635B-4CE8-8691-AA213EAE5A66}"/>
                </a:ext>
              </a:extLst>
            </p:cNvPr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67;p35">
              <a:extLst>
                <a:ext uri="{FF2B5EF4-FFF2-40B4-BE49-F238E27FC236}">
                  <a16:creationId xmlns="" xmlns:a16="http://schemas.microsoft.com/office/drawing/2014/main" id="{DFF004A6-EFEE-41F6-A379-78B017D11C60}"/>
                </a:ext>
              </a:extLst>
            </p:cNvPr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68;p35">
              <a:extLst>
                <a:ext uri="{FF2B5EF4-FFF2-40B4-BE49-F238E27FC236}">
                  <a16:creationId xmlns="" xmlns:a16="http://schemas.microsoft.com/office/drawing/2014/main" id="{6C09BB2D-AE72-4A4F-AC31-03CDEBD33D81}"/>
                </a:ext>
              </a:extLst>
            </p:cNvPr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69;p35">
              <a:extLst>
                <a:ext uri="{FF2B5EF4-FFF2-40B4-BE49-F238E27FC236}">
                  <a16:creationId xmlns="" xmlns:a16="http://schemas.microsoft.com/office/drawing/2014/main" id="{37BB14AB-7542-402C-BAC2-671A4D371762}"/>
                </a:ext>
              </a:extLst>
            </p:cNvPr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70;p35">
              <a:extLst>
                <a:ext uri="{FF2B5EF4-FFF2-40B4-BE49-F238E27FC236}">
                  <a16:creationId xmlns="" xmlns:a16="http://schemas.microsoft.com/office/drawing/2014/main" id="{DD896428-C10D-49B6-802F-66C24700D3AD}"/>
                </a:ext>
              </a:extLst>
            </p:cNvPr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71;p35">
              <a:extLst>
                <a:ext uri="{FF2B5EF4-FFF2-40B4-BE49-F238E27FC236}">
                  <a16:creationId xmlns="" xmlns:a16="http://schemas.microsoft.com/office/drawing/2014/main" id="{2F4C51D4-2AEE-4253-8F9D-7106A99C9BAD}"/>
                </a:ext>
              </a:extLst>
            </p:cNvPr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72;p35">
              <a:extLst>
                <a:ext uri="{FF2B5EF4-FFF2-40B4-BE49-F238E27FC236}">
                  <a16:creationId xmlns="" xmlns:a16="http://schemas.microsoft.com/office/drawing/2014/main" id="{CA71E684-D329-4C56-8BB6-B58903CBB69B}"/>
                </a:ext>
              </a:extLst>
            </p:cNvPr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473;p35">
            <a:extLst>
              <a:ext uri="{FF2B5EF4-FFF2-40B4-BE49-F238E27FC236}">
                <a16:creationId xmlns="" xmlns:a16="http://schemas.microsoft.com/office/drawing/2014/main" id="{BC462893-8391-4957-8DBE-2F604B38B262}"/>
              </a:ext>
            </a:extLst>
          </p:cNvPr>
          <p:cNvGrpSpPr/>
          <p:nvPr/>
        </p:nvGrpSpPr>
        <p:grpSpPr>
          <a:xfrm>
            <a:off x="1048473" y="3632280"/>
            <a:ext cx="1451662" cy="1954349"/>
            <a:chOff x="3124925" y="1432375"/>
            <a:chExt cx="1175625" cy="1582725"/>
          </a:xfrm>
        </p:grpSpPr>
        <p:sp>
          <p:nvSpPr>
            <p:cNvPr id="38" name="Google Shape;1474;p35">
              <a:extLst>
                <a:ext uri="{FF2B5EF4-FFF2-40B4-BE49-F238E27FC236}">
                  <a16:creationId xmlns="" xmlns:a16="http://schemas.microsoft.com/office/drawing/2014/main" id="{C9E3B7CE-DDD1-4007-AF5C-3F4F9882FC9F}"/>
                </a:ext>
              </a:extLst>
            </p:cNvPr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75;p35">
              <a:extLst>
                <a:ext uri="{FF2B5EF4-FFF2-40B4-BE49-F238E27FC236}">
                  <a16:creationId xmlns="" xmlns:a16="http://schemas.microsoft.com/office/drawing/2014/main" id="{E22D820B-97EC-4AF4-B70D-4DA36BE23745}"/>
                </a:ext>
              </a:extLst>
            </p:cNvPr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76;p35">
              <a:extLst>
                <a:ext uri="{FF2B5EF4-FFF2-40B4-BE49-F238E27FC236}">
                  <a16:creationId xmlns="" xmlns:a16="http://schemas.microsoft.com/office/drawing/2014/main" id="{C93919FA-AF25-4F01-B3A3-BBF08A5D43CC}"/>
                </a:ext>
              </a:extLst>
            </p:cNvPr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77;p35">
              <a:extLst>
                <a:ext uri="{FF2B5EF4-FFF2-40B4-BE49-F238E27FC236}">
                  <a16:creationId xmlns="" xmlns:a16="http://schemas.microsoft.com/office/drawing/2014/main" id="{9AB0BC26-A204-444E-B925-F971967EF495}"/>
                </a:ext>
              </a:extLst>
            </p:cNvPr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78;p35">
              <a:extLst>
                <a:ext uri="{FF2B5EF4-FFF2-40B4-BE49-F238E27FC236}">
                  <a16:creationId xmlns="" xmlns:a16="http://schemas.microsoft.com/office/drawing/2014/main" id="{9FF102C5-60BB-449D-887F-C7F616BC590E}"/>
                </a:ext>
              </a:extLst>
            </p:cNvPr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79;p35">
              <a:extLst>
                <a:ext uri="{FF2B5EF4-FFF2-40B4-BE49-F238E27FC236}">
                  <a16:creationId xmlns="" xmlns:a16="http://schemas.microsoft.com/office/drawing/2014/main" id="{97B4388F-DD0D-4FB2-A1BB-A87179B4DDCC}"/>
                </a:ext>
              </a:extLst>
            </p:cNvPr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80;p35">
              <a:extLst>
                <a:ext uri="{FF2B5EF4-FFF2-40B4-BE49-F238E27FC236}">
                  <a16:creationId xmlns="" xmlns:a16="http://schemas.microsoft.com/office/drawing/2014/main" id="{F1B87669-83B3-4419-9C5B-4262869500BE}"/>
                </a:ext>
              </a:extLst>
            </p:cNvPr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81;p35">
              <a:extLst>
                <a:ext uri="{FF2B5EF4-FFF2-40B4-BE49-F238E27FC236}">
                  <a16:creationId xmlns="" xmlns:a16="http://schemas.microsoft.com/office/drawing/2014/main" id="{7C2D906F-7AED-4C4E-B679-F8A48BC9034E}"/>
                </a:ext>
              </a:extLst>
            </p:cNvPr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82;p35">
              <a:extLst>
                <a:ext uri="{FF2B5EF4-FFF2-40B4-BE49-F238E27FC236}">
                  <a16:creationId xmlns="" xmlns:a16="http://schemas.microsoft.com/office/drawing/2014/main" id="{D993C4F2-F338-4F64-B585-409D0B6DE9EF}"/>
                </a:ext>
              </a:extLst>
            </p:cNvPr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83;p35">
              <a:extLst>
                <a:ext uri="{FF2B5EF4-FFF2-40B4-BE49-F238E27FC236}">
                  <a16:creationId xmlns="" xmlns:a16="http://schemas.microsoft.com/office/drawing/2014/main" id="{2E1F547D-DFEA-4EE1-BAFF-D436AA91398C}"/>
                </a:ext>
              </a:extLst>
            </p:cNvPr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84;p35">
              <a:extLst>
                <a:ext uri="{FF2B5EF4-FFF2-40B4-BE49-F238E27FC236}">
                  <a16:creationId xmlns="" xmlns:a16="http://schemas.microsoft.com/office/drawing/2014/main" id="{99F472AD-4B10-4E29-9122-1E9CB394DA8A}"/>
                </a:ext>
              </a:extLst>
            </p:cNvPr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85;p35">
              <a:extLst>
                <a:ext uri="{FF2B5EF4-FFF2-40B4-BE49-F238E27FC236}">
                  <a16:creationId xmlns="" xmlns:a16="http://schemas.microsoft.com/office/drawing/2014/main" id="{9F8CEA8D-2E20-4F5D-923D-1BB417FF5D93}"/>
                </a:ext>
              </a:extLst>
            </p:cNvPr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86;p35">
              <a:extLst>
                <a:ext uri="{FF2B5EF4-FFF2-40B4-BE49-F238E27FC236}">
                  <a16:creationId xmlns="" xmlns:a16="http://schemas.microsoft.com/office/drawing/2014/main" id="{4F6A2607-AE53-4C74-8578-ED2C810301C1}"/>
                </a:ext>
              </a:extLst>
            </p:cNvPr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87;p35">
              <a:extLst>
                <a:ext uri="{FF2B5EF4-FFF2-40B4-BE49-F238E27FC236}">
                  <a16:creationId xmlns="" xmlns:a16="http://schemas.microsoft.com/office/drawing/2014/main" id="{35D7D019-221C-4A18-B4AD-AE0BB49B235B}"/>
                </a:ext>
              </a:extLst>
            </p:cNvPr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88;p35">
              <a:extLst>
                <a:ext uri="{FF2B5EF4-FFF2-40B4-BE49-F238E27FC236}">
                  <a16:creationId xmlns="" xmlns:a16="http://schemas.microsoft.com/office/drawing/2014/main" id="{F90B7BA0-D1F7-4603-9191-28921D492F2A}"/>
                </a:ext>
              </a:extLst>
            </p:cNvPr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89;p35">
              <a:extLst>
                <a:ext uri="{FF2B5EF4-FFF2-40B4-BE49-F238E27FC236}">
                  <a16:creationId xmlns="" xmlns:a16="http://schemas.microsoft.com/office/drawing/2014/main" id="{3D95C213-BC27-45DE-9D4D-D354D71815EC}"/>
                </a:ext>
              </a:extLst>
            </p:cNvPr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90;p35">
              <a:extLst>
                <a:ext uri="{FF2B5EF4-FFF2-40B4-BE49-F238E27FC236}">
                  <a16:creationId xmlns="" xmlns:a16="http://schemas.microsoft.com/office/drawing/2014/main" id="{3706C16F-DBC1-4FBF-859B-6BAD82B2AD52}"/>
                </a:ext>
              </a:extLst>
            </p:cNvPr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91;p35">
              <a:extLst>
                <a:ext uri="{FF2B5EF4-FFF2-40B4-BE49-F238E27FC236}">
                  <a16:creationId xmlns="" xmlns:a16="http://schemas.microsoft.com/office/drawing/2014/main" id="{E9995323-3E70-4720-8CBE-0A821C01A34D}"/>
                </a:ext>
              </a:extLst>
            </p:cNvPr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92;p35">
              <a:extLst>
                <a:ext uri="{FF2B5EF4-FFF2-40B4-BE49-F238E27FC236}">
                  <a16:creationId xmlns="" xmlns:a16="http://schemas.microsoft.com/office/drawing/2014/main" id="{FAECAD59-C79D-4A4C-92E3-8C8EAD28AB5C}"/>
                </a:ext>
              </a:extLst>
            </p:cNvPr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93;p35">
              <a:extLst>
                <a:ext uri="{FF2B5EF4-FFF2-40B4-BE49-F238E27FC236}">
                  <a16:creationId xmlns="" xmlns:a16="http://schemas.microsoft.com/office/drawing/2014/main" id="{00B1F0EA-282C-4912-A0C6-11E1F3E31254}"/>
                </a:ext>
              </a:extLst>
            </p:cNvPr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94;p35">
              <a:extLst>
                <a:ext uri="{FF2B5EF4-FFF2-40B4-BE49-F238E27FC236}">
                  <a16:creationId xmlns="" xmlns:a16="http://schemas.microsoft.com/office/drawing/2014/main" id="{EA4BC4D5-79BA-4E07-8250-552F1854CF95}"/>
                </a:ext>
              </a:extLst>
            </p:cNvPr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5;p35">
              <a:extLst>
                <a:ext uri="{FF2B5EF4-FFF2-40B4-BE49-F238E27FC236}">
                  <a16:creationId xmlns="" xmlns:a16="http://schemas.microsoft.com/office/drawing/2014/main" id="{B82CDBA4-019A-4708-97F1-241B8D830539}"/>
                </a:ext>
              </a:extLst>
            </p:cNvPr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6;p35">
              <a:extLst>
                <a:ext uri="{FF2B5EF4-FFF2-40B4-BE49-F238E27FC236}">
                  <a16:creationId xmlns="" xmlns:a16="http://schemas.microsoft.com/office/drawing/2014/main" id="{EC279827-B904-49A1-A9F8-E77C2A8669A3}"/>
                </a:ext>
              </a:extLst>
            </p:cNvPr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97;p35">
              <a:extLst>
                <a:ext uri="{FF2B5EF4-FFF2-40B4-BE49-F238E27FC236}">
                  <a16:creationId xmlns="" xmlns:a16="http://schemas.microsoft.com/office/drawing/2014/main" id="{ED8A3778-52EF-4AC4-A5B1-503C9A127036}"/>
                </a:ext>
              </a:extLst>
            </p:cNvPr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98;p35">
              <a:extLst>
                <a:ext uri="{FF2B5EF4-FFF2-40B4-BE49-F238E27FC236}">
                  <a16:creationId xmlns="" xmlns:a16="http://schemas.microsoft.com/office/drawing/2014/main" id="{F61B60AC-7D95-47F4-A6D9-635A764B5DE8}"/>
                </a:ext>
              </a:extLst>
            </p:cNvPr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99;p35">
              <a:extLst>
                <a:ext uri="{FF2B5EF4-FFF2-40B4-BE49-F238E27FC236}">
                  <a16:creationId xmlns="" xmlns:a16="http://schemas.microsoft.com/office/drawing/2014/main" id="{5B102CAA-0985-493B-BEB4-436E7A8C0296}"/>
                </a:ext>
              </a:extLst>
            </p:cNvPr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4B799165-0109-4341-9954-CB866AF5E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25516" y="1619453"/>
            <a:ext cx="4234529" cy="268059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C722367-0489-4CF4-9817-CDE6F8CFBAA5}"/>
              </a:ext>
            </a:extLst>
          </p:cNvPr>
          <p:cNvSpPr txBox="1"/>
          <p:nvPr/>
        </p:nvSpPr>
        <p:spPr>
          <a:xfrm>
            <a:off x="283034" y="228643"/>
            <a:ext cx="684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Manakah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sudut</a:t>
            </a:r>
            <a:r>
              <a:rPr lang="en-US" sz="2400" dirty="0">
                <a:latin typeface="Comic Sans MS" panose="030F0702030302020204" pitchFamily="66" charset="0"/>
              </a:rPr>
              <a:t> yang </a:t>
            </a:r>
            <a:r>
              <a:rPr lang="en-US" sz="2400" dirty="0" err="1" smtClean="0">
                <a:latin typeface="Comic Sans MS" panose="030F0702030302020204" pitchFamily="66" charset="0"/>
              </a:rPr>
              <a:t>sepihak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dalam</a:t>
            </a:r>
            <a:r>
              <a:rPr lang="en-US" sz="2400" dirty="0" smtClean="0">
                <a:latin typeface="Comic Sans MS" panose="030F0702030302020204" pitchFamily="66" charset="0"/>
              </a:rPr>
              <a:t>? </a:t>
            </a:r>
            <a:endParaRPr lang="en-ID" sz="2400" dirty="0">
              <a:latin typeface="Comic Sans MS" panose="030F0702030302020204" pitchFamily="66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487AD7D-8563-49A7-B806-3D7A44A75702}"/>
              </a:ext>
            </a:extLst>
          </p:cNvPr>
          <p:cNvSpPr txBox="1"/>
          <p:nvPr/>
        </p:nvSpPr>
        <p:spPr>
          <a:xfrm>
            <a:off x="4515146" y="1456318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1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68233ED-48E9-4DFF-A749-1AC449D4E84B}"/>
              </a:ext>
            </a:extLst>
          </p:cNvPr>
          <p:cNvSpPr txBox="1"/>
          <p:nvPr/>
        </p:nvSpPr>
        <p:spPr>
          <a:xfrm>
            <a:off x="4873135" y="1608494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2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F067F24-2D55-4C44-AD92-8B5CDB92BA24}"/>
              </a:ext>
            </a:extLst>
          </p:cNvPr>
          <p:cNvSpPr txBox="1"/>
          <p:nvPr/>
        </p:nvSpPr>
        <p:spPr>
          <a:xfrm>
            <a:off x="4873135" y="2283890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3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B51D7F93-D50D-4358-9821-8BE2970DFB5F}"/>
              </a:ext>
            </a:extLst>
          </p:cNvPr>
          <p:cNvSpPr txBox="1"/>
          <p:nvPr/>
        </p:nvSpPr>
        <p:spPr>
          <a:xfrm>
            <a:off x="4409498" y="2022280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4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C7CF8AC-D1BC-4D24-A4B6-E56965A6CAD4}"/>
              </a:ext>
            </a:extLst>
          </p:cNvPr>
          <p:cNvSpPr txBox="1"/>
          <p:nvPr/>
        </p:nvSpPr>
        <p:spPr>
          <a:xfrm>
            <a:off x="4409498" y="3202076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5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E27F9059-DFF6-4F11-8D05-ACA7FB37C9E3}"/>
              </a:ext>
            </a:extLst>
          </p:cNvPr>
          <p:cNvSpPr txBox="1"/>
          <p:nvPr/>
        </p:nvSpPr>
        <p:spPr>
          <a:xfrm>
            <a:off x="4849362" y="3378035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6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2308DDD-FDA2-4674-8C54-A722DED8C8F0}"/>
              </a:ext>
            </a:extLst>
          </p:cNvPr>
          <p:cNvSpPr txBox="1"/>
          <p:nvPr/>
        </p:nvSpPr>
        <p:spPr>
          <a:xfrm>
            <a:off x="4851326" y="3994411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7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28897D72-5AF2-4CD0-8719-7CBB902A2854}"/>
              </a:ext>
            </a:extLst>
          </p:cNvPr>
          <p:cNvSpPr txBox="1"/>
          <p:nvPr/>
        </p:nvSpPr>
        <p:spPr>
          <a:xfrm>
            <a:off x="4351941" y="3857918"/>
            <a:ext cx="49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8</a:t>
            </a:r>
            <a:endParaRPr lang="en-ID" sz="28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8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2656711-71A4-4A07-AFB9-5F90ACADA06E}"/>
              </a:ext>
            </a:extLst>
          </p:cNvPr>
          <p:cNvSpPr txBox="1"/>
          <p:nvPr/>
        </p:nvSpPr>
        <p:spPr>
          <a:xfrm>
            <a:off x="3338112" y="1090670"/>
            <a:ext cx="5805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  <a:latin typeface="Jokerman" panose="04090605060006020702" pitchFamily="82" charset="0"/>
              </a:rPr>
              <a:t>THANK YOU</a:t>
            </a:r>
            <a:endParaRPr lang="en-ID" sz="7200" dirty="0">
              <a:solidFill>
                <a:srgbClr val="0070C0"/>
              </a:solidFill>
              <a:latin typeface="Jokerman" panose="0409060506000602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26"/>
          <p:cNvSpPr txBox="1">
            <a:spLocks noGrp="1"/>
          </p:cNvSpPr>
          <p:nvPr>
            <p:ph type="ctrTitle"/>
          </p:nvPr>
        </p:nvSpPr>
        <p:spPr>
          <a:xfrm>
            <a:off x="572271" y="1114921"/>
            <a:ext cx="8332470" cy="16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0" dirty="0">
                <a:latin typeface="Jokerman" panose="04090605060006020702" pitchFamily="82" charset="0"/>
              </a:rPr>
              <a:t>HUBUNGAN ANTARGARIS</a:t>
            </a:r>
            <a:br>
              <a:rPr lang="en" sz="4600" b="0" dirty="0">
                <a:latin typeface="Jokerman" panose="04090605060006020702" pitchFamily="82" charset="0"/>
              </a:rPr>
            </a:br>
            <a:r>
              <a:rPr lang="en" sz="4600" b="0" dirty="0">
                <a:latin typeface="Jokerman" panose="04090605060006020702" pitchFamily="82" charset="0"/>
              </a:rPr>
              <a:t>DAN SUDUT</a:t>
            </a:r>
            <a:endParaRPr sz="4600" b="0" dirty="0">
              <a:latin typeface="Jokerman" panose="04090605060006020702" pitchFamily="82" charset="0"/>
            </a:endParaRPr>
          </a:p>
        </p:txBody>
      </p:sp>
      <p:sp>
        <p:nvSpPr>
          <p:cNvPr id="1046" name="Google Shape;1046;p26"/>
          <p:cNvSpPr txBox="1">
            <a:spLocks noGrp="1"/>
          </p:cNvSpPr>
          <p:nvPr>
            <p:ph type="subTitle" idx="1"/>
          </p:nvPr>
        </p:nvSpPr>
        <p:spPr>
          <a:xfrm>
            <a:off x="3201750" y="3520513"/>
            <a:ext cx="3175604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mic Sans MS" panose="030F0702030302020204" pitchFamily="66" charset="0"/>
              </a:rPr>
              <a:t>MATEMATIKA TEMA IV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mic Sans MS" panose="030F0702030302020204" pitchFamily="66" charset="0"/>
              </a:rPr>
              <a:t>KELAS IV  SD TALENTA</a:t>
            </a:r>
          </a:p>
        </p:txBody>
      </p:sp>
      <p:grpSp>
        <p:nvGrpSpPr>
          <p:cNvPr id="1047" name="Google Shape;1047;p26"/>
          <p:cNvGrpSpPr/>
          <p:nvPr/>
        </p:nvGrpSpPr>
        <p:grpSpPr>
          <a:xfrm>
            <a:off x="4025938" y="2805376"/>
            <a:ext cx="1092130" cy="610415"/>
            <a:chOff x="448725" y="263125"/>
            <a:chExt cx="2176425" cy="1216450"/>
          </a:xfrm>
        </p:grpSpPr>
        <p:sp>
          <p:nvSpPr>
            <p:cNvPr id="1048" name="Google Shape;1048;p26"/>
            <p:cNvSpPr/>
            <p:nvPr/>
          </p:nvSpPr>
          <p:spPr>
            <a:xfrm>
              <a:off x="863325" y="435375"/>
              <a:ext cx="587375" cy="870975"/>
            </a:xfrm>
            <a:custGeom>
              <a:avLst/>
              <a:gdLst/>
              <a:ahLst/>
              <a:cxnLst/>
              <a:rect l="l" t="t" r="r" b="b"/>
              <a:pathLst>
                <a:path w="23495" h="34839" extrusionOk="0">
                  <a:moveTo>
                    <a:pt x="452" y="0"/>
                  </a:moveTo>
                  <a:cubicBezTo>
                    <a:pt x="158" y="2081"/>
                    <a:pt x="11" y="4181"/>
                    <a:pt x="1" y="6281"/>
                  </a:cubicBezTo>
                  <a:cubicBezTo>
                    <a:pt x="1" y="11168"/>
                    <a:pt x="894" y="15231"/>
                    <a:pt x="2346" y="18607"/>
                  </a:cubicBezTo>
                  <a:cubicBezTo>
                    <a:pt x="2435" y="18813"/>
                    <a:pt x="2523" y="19009"/>
                    <a:pt x="2611" y="19215"/>
                  </a:cubicBezTo>
                  <a:lnTo>
                    <a:pt x="2719" y="19431"/>
                  </a:lnTo>
                  <a:cubicBezTo>
                    <a:pt x="4064" y="22297"/>
                    <a:pt x="5948" y="24887"/>
                    <a:pt x="8274" y="27066"/>
                  </a:cubicBezTo>
                  <a:cubicBezTo>
                    <a:pt x="10286" y="28940"/>
                    <a:pt x="12562" y="30530"/>
                    <a:pt x="15016" y="31777"/>
                  </a:cubicBezTo>
                  <a:cubicBezTo>
                    <a:pt x="17705" y="33151"/>
                    <a:pt x="20551" y="34171"/>
                    <a:pt x="23495" y="34838"/>
                  </a:cubicBezTo>
                  <a:cubicBezTo>
                    <a:pt x="23132" y="34436"/>
                    <a:pt x="22739" y="33985"/>
                    <a:pt x="22327" y="33484"/>
                  </a:cubicBezTo>
                  <a:cubicBezTo>
                    <a:pt x="20413" y="31158"/>
                    <a:pt x="18097" y="27782"/>
                    <a:pt x="16556" y="23602"/>
                  </a:cubicBezTo>
                  <a:cubicBezTo>
                    <a:pt x="15438" y="20609"/>
                    <a:pt x="14849" y="17429"/>
                    <a:pt x="14839" y="14230"/>
                  </a:cubicBezTo>
                  <a:cubicBezTo>
                    <a:pt x="14849" y="11688"/>
                    <a:pt x="15222" y="9146"/>
                    <a:pt x="15948" y="6713"/>
                  </a:cubicBezTo>
                  <a:cubicBezTo>
                    <a:pt x="11895" y="3268"/>
                    <a:pt x="7381" y="1561"/>
                    <a:pt x="4201" y="726"/>
                  </a:cubicBezTo>
                  <a:cubicBezTo>
                    <a:pt x="2965" y="403"/>
                    <a:pt x="1718" y="157"/>
                    <a:pt x="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448725" y="931200"/>
              <a:ext cx="1032900" cy="517950"/>
            </a:xfrm>
            <a:custGeom>
              <a:avLst/>
              <a:gdLst/>
              <a:ahLst/>
              <a:cxnLst/>
              <a:rect l="l" t="t" r="r" b="b"/>
              <a:pathLst>
                <a:path w="41316" h="20718" extrusionOk="0">
                  <a:moveTo>
                    <a:pt x="15662" y="0"/>
                  </a:moveTo>
                  <a:lnTo>
                    <a:pt x="15662" y="10"/>
                  </a:lnTo>
                  <a:cubicBezTo>
                    <a:pt x="11109" y="10"/>
                    <a:pt x="7134" y="1188"/>
                    <a:pt x="4279" y="2375"/>
                  </a:cubicBezTo>
                  <a:cubicBezTo>
                    <a:pt x="2797" y="2984"/>
                    <a:pt x="1364" y="3720"/>
                    <a:pt x="0" y="4574"/>
                  </a:cubicBezTo>
                  <a:cubicBezTo>
                    <a:pt x="3837" y="10894"/>
                    <a:pt x="8086" y="14917"/>
                    <a:pt x="12355" y="17361"/>
                  </a:cubicBezTo>
                  <a:cubicBezTo>
                    <a:pt x="16193" y="19561"/>
                    <a:pt x="20529" y="20718"/>
                    <a:pt x="24946" y="20718"/>
                  </a:cubicBezTo>
                  <a:cubicBezTo>
                    <a:pt x="25002" y="20718"/>
                    <a:pt x="25057" y="20717"/>
                    <a:pt x="25113" y="20717"/>
                  </a:cubicBezTo>
                  <a:cubicBezTo>
                    <a:pt x="29765" y="20717"/>
                    <a:pt x="33926" y="19549"/>
                    <a:pt x="36938" y="18372"/>
                  </a:cubicBezTo>
                  <a:cubicBezTo>
                    <a:pt x="38450" y="17783"/>
                    <a:pt x="39912" y="17086"/>
                    <a:pt x="41315" y="16281"/>
                  </a:cubicBezTo>
                  <a:lnTo>
                    <a:pt x="41109" y="16075"/>
                  </a:lnTo>
                  <a:cubicBezTo>
                    <a:pt x="38881" y="15663"/>
                    <a:pt x="36683" y="15035"/>
                    <a:pt x="34573" y="14211"/>
                  </a:cubicBezTo>
                  <a:cubicBezTo>
                    <a:pt x="31354" y="12964"/>
                    <a:pt x="27586" y="10972"/>
                    <a:pt x="24269" y="7842"/>
                  </a:cubicBezTo>
                  <a:cubicBezTo>
                    <a:pt x="21933" y="5653"/>
                    <a:pt x="20020" y="3052"/>
                    <a:pt x="18626" y="167"/>
                  </a:cubicBezTo>
                  <a:cubicBezTo>
                    <a:pt x="17635" y="59"/>
                    <a:pt x="16654" y="0"/>
                    <a:pt x="15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1530650" y="489825"/>
              <a:ext cx="676200" cy="853575"/>
            </a:xfrm>
            <a:custGeom>
              <a:avLst/>
              <a:gdLst/>
              <a:ahLst/>
              <a:cxnLst/>
              <a:rect l="l" t="t" r="r" b="b"/>
              <a:pathLst>
                <a:path w="27048" h="34143" extrusionOk="0">
                  <a:moveTo>
                    <a:pt x="26596" y="1"/>
                  </a:moveTo>
                  <a:cubicBezTo>
                    <a:pt x="20050" y="1070"/>
                    <a:pt x="15104" y="3151"/>
                    <a:pt x="11365" y="5761"/>
                  </a:cubicBezTo>
                  <a:cubicBezTo>
                    <a:pt x="7950" y="8136"/>
                    <a:pt x="5173" y="11306"/>
                    <a:pt x="3279" y="15006"/>
                  </a:cubicBezTo>
                  <a:cubicBezTo>
                    <a:pt x="2199" y="17116"/>
                    <a:pt x="1394" y="19343"/>
                    <a:pt x="874" y="21650"/>
                  </a:cubicBezTo>
                  <a:cubicBezTo>
                    <a:pt x="295" y="24211"/>
                    <a:pt x="1" y="26812"/>
                    <a:pt x="11" y="29432"/>
                  </a:cubicBezTo>
                  <a:cubicBezTo>
                    <a:pt x="1" y="31012"/>
                    <a:pt x="109" y="32582"/>
                    <a:pt x="335" y="34142"/>
                  </a:cubicBezTo>
                  <a:lnTo>
                    <a:pt x="668" y="34074"/>
                  </a:lnTo>
                  <a:cubicBezTo>
                    <a:pt x="904" y="33681"/>
                    <a:pt x="2111" y="31718"/>
                    <a:pt x="4250" y="29324"/>
                  </a:cubicBezTo>
                  <a:cubicBezTo>
                    <a:pt x="6645" y="26655"/>
                    <a:pt x="10207" y="23445"/>
                    <a:pt x="14908" y="21306"/>
                  </a:cubicBezTo>
                  <a:cubicBezTo>
                    <a:pt x="17675" y="20030"/>
                    <a:pt x="20639" y="19255"/>
                    <a:pt x="23671" y="19010"/>
                  </a:cubicBezTo>
                  <a:cubicBezTo>
                    <a:pt x="24761" y="17008"/>
                    <a:pt x="25595" y="14868"/>
                    <a:pt x="26134" y="12660"/>
                  </a:cubicBezTo>
                  <a:cubicBezTo>
                    <a:pt x="26743" y="10217"/>
                    <a:pt x="27037" y="7714"/>
                    <a:pt x="27037" y="5202"/>
                  </a:cubicBezTo>
                  <a:cubicBezTo>
                    <a:pt x="27047" y="3465"/>
                    <a:pt x="26900" y="1718"/>
                    <a:pt x="26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1255875" y="263125"/>
              <a:ext cx="472075" cy="1076350"/>
            </a:xfrm>
            <a:custGeom>
              <a:avLst/>
              <a:gdLst/>
              <a:ahLst/>
              <a:cxnLst/>
              <a:rect l="l" t="t" r="r" b="b"/>
              <a:pathLst>
                <a:path w="18883" h="43054" extrusionOk="0">
                  <a:moveTo>
                    <a:pt x="9186" y="1"/>
                  </a:moveTo>
                  <a:cubicBezTo>
                    <a:pt x="5791" y="3818"/>
                    <a:pt x="3514" y="7499"/>
                    <a:pt x="2071" y="10992"/>
                  </a:cubicBezTo>
                  <a:cubicBezTo>
                    <a:pt x="590" y="14584"/>
                    <a:pt x="1" y="17980"/>
                    <a:pt x="1" y="21120"/>
                  </a:cubicBezTo>
                  <a:cubicBezTo>
                    <a:pt x="11" y="24201"/>
                    <a:pt x="560" y="27253"/>
                    <a:pt x="1640" y="30129"/>
                  </a:cubicBezTo>
                  <a:cubicBezTo>
                    <a:pt x="2552" y="32602"/>
                    <a:pt x="3779" y="34957"/>
                    <a:pt x="5271" y="37126"/>
                  </a:cubicBezTo>
                  <a:cubicBezTo>
                    <a:pt x="6723" y="39285"/>
                    <a:pt x="8421" y="41277"/>
                    <a:pt x="10325" y="43053"/>
                  </a:cubicBezTo>
                  <a:lnTo>
                    <a:pt x="10374" y="42994"/>
                  </a:lnTo>
                  <a:cubicBezTo>
                    <a:pt x="10177" y="41503"/>
                    <a:pt x="10079" y="40001"/>
                    <a:pt x="10089" y="38500"/>
                  </a:cubicBezTo>
                  <a:cubicBezTo>
                    <a:pt x="10089" y="35605"/>
                    <a:pt x="10423" y="31817"/>
                    <a:pt x="11708" y="27872"/>
                  </a:cubicBezTo>
                  <a:cubicBezTo>
                    <a:pt x="12984" y="23985"/>
                    <a:pt x="15172" y="19942"/>
                    <a:pt x="18882" y="16488"/>
                  </a:cubicBezTo>
                  <a:cubicBezTo>
                    <a:pt x="17920" y="11306"/>
                    <a:pt x="15477" y="7165"/>
                    <a:pt x="13239" y="4290"/>
                  </a:cubicBezTo>
                  <a:cubicBezTo>
                    <a:pt x="12042" y="2729"/>
                    <a:pt x="10678" y="1287"/>
                    <a:pt x="9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1570400" y="983950"/>
              <a:ext cx="1054750" cy="495625"/>
            </a:xfrm>
            <a:custGeom>
              <a:avLst/>
              <a:gdLst/>
              <a:ahLst/>
              <a:cxnLst/>
              <a:rect l="l" t="t" r="r" b="b"/>
              <a:pathLst>
                <a:path w="42190" h="19825" extrusionOk="0">
                  <a:moveTo>
                    <a:pt x="24211" y="0"/>
                  </a:moveTo>
                  <a:lnTo>
                    <a:pt x="24221" y="10"/>
                  </a:lnTo>
                  <a:cubicBezTo>
                    <a:pt x="20599" y="10"/>
                    <a:pt x="17027" y="785"/>
                    <a:pt x="13740" y="2287"/>
                  </a:cubicBezTo>
                  <a:cubicBezTo>
                    <a:pt x="10727" y="3651"/>
                    <a:pt x="8166" y="5486"/>
                    <a:pt x="6105" y="7312"/>
                  </a:cubicBezTo>
                  <a:cubicBezTo>
                    <a:pt x="3759" y="9402"/>
                    <a:pt x="1708" y="11796"/>
                    <a:pt x="1" y="14426"/>
                  </a:cubicBezTo>
                  <a:cubicBezTo>
                    <a:pt x="7116" y="18352"/>
                    <a:pt x="13269" y="19824"/>
                    <a:pt x="18489" y="19824"/>
                  </a:cubicBezTo>
                  <a:cubicBezTo>
                    <a:pt x="18535" y="19824"/>
                    <a:pt x="18581" y="19824"/>
                    <a:pt x="18627" y="19824"/>
                  </a:cubicBezTo>
                  <a:cubicBezTo>
                    <a:pt x="22212" y="19824"/>
                    <a:pt x="25764" y="19069"/>
                    <a:pt x="29039" y="17606"/>
                  </a:cubicBezTo>
                  <a:cubicBezTo>
                    <a:pt x="31757" y="16369"/>
                    <a:pt x="34270" y="14711"/>
                    <a:pt x="36468" y="12680"/>
                  </a:cubicBezTo>
                  <a:cubicBezTo>
                    <a:pt x="38705" y="10658"/>
                    <a:pt x="40629" y="8313"/>
                    <a:pt x="42189" y="5722"/>
                  </a:cubicBezTo>
                  <a:cubicBezTo>
                    <a:pt x="35388" y="1561"/>
                    <a:pt x="29402" y="0"/>
                    <a:pt x="24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5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0"/>
      <p:bldP spid="104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7"/>
          <p:cNvSpPr txBox="1">
            <a:spLocks noGrp="1"/>
          </p:cNvSpPr>
          <p:nvPr>
            <p:ph type="ctrTitle"/>
          </p:nvPr>
        </p:nvSpPr>
        <p:spPr>
          <a:xfrm>
            <a:off x="1359000" y="177844"/>
            <a:ext cx="6768900" cy="848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1"/>
                </a:solidFill>
                <a:latin typeface="Jokerman" panose="04090605060006020702" pitchFamily="82" charset="0"/>
              </a:rPr>
              <a:t>Macam-macam</a:t>
            </a:r>
            <a:r>
              <a:rPr lang="en-US" dirty="0">
                <a:solidFill>
                  <a:schemeClr val="accent1"/>
                </a:solidFill>
                <a:latin typeface="Jokerman" panose="04090605060006020702" pitchFamily="82" charset="0"/>
              </a:rPr>
              <a:t> Garis </a:t>
            </a:r>
            <a:r>
              <a:rPr lang="en-US" dirty="0" err="1">
                <a:solidFill>
                  <a:schemeClr val="accent1"/>
                </a:solidFill>
                <a:latin typeface="Jokerman" panose="04090605060006020702" pitchFamily="82" charset="0"/>
              </a:rPr>
              <a:t>Lurus</a:t>
            </a:r>
            <a:endParaRPr lang="en-US" dirty="0">
              <a:solidFill>
                <a:schemeClr val="accent1"/>
              </a:solidFill>
              <a:latin typeface="Jokerman" panose="04090605060006020702" pitchFamily="8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69DA8C0-4363-46F3-B49F-7B6FCC5F5D7B}"/>
              </a:ext>
            </a:extLst>
          </p:cNvPr>
          <p:cNvGrpSpPr/>
          <p:nvPr/>
        </p:nvGrpSpPr>
        <p:grpSpPr>
          <a:xfrm>
            <a:off x="276008" y="1371600"/>
            <a:ext cx="2718652" cy="3417570"/>
            <a:chOff x="534353" y="1371600"/>
            <a:chExt cx="2800350" cy="341757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9902D73D-FDA4-4409-BC1B-5257F2ED8AB3}"/>
                </a:ext>
              </a:extLst>
            </p:cNvPr>
            <p:cNvSpPr/>
            <p:nvPr/>
          </p:nvSpPr>
          <p:spPr>
            <a:xfrm>
              <a:off x="534353" y="1371600"/>
              <a:ext cx="2800350" cy="341757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324FE98-3E19-4354-A432-F560788D4EC2}"/>
                </a:ext>
              </a:extLst>
            </p:cNvPr>
            <p:cNvSpPr txBox="1"/>
            <p:nvPr/>
          </p:nvSpPr>
          <p:spPr>
            <a:xfrm>
              <a:off x="668655" y="1554480"/>
              <a:ext cx="2400300" cy="461665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Garis</a:t>
              </a:r>
              <a:endParaRPr lang="en-ID" sz="2400" dirty="0">
                <a:solidFill>
                  <a:srgbClr val="002060"/>
                </a:solidFill>
                <a:latin typeface="Jokerman" panose="04090605060006020702" pitchFamily="8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5632C7C-42EE-4BD8-9790-57B291131743}"/>
                </a:ext>
              </a:extLst>
            </p:cNvPr>
            <p:cNvSpPr txBox="1"/>
            <p:nvPr/>
          </p:nvSpPr>
          <p:spPr>
            <a:xfrm>
              <a:off x="557212" y="3243798"/>
              <a:ext cx="2734627" cy="1200329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Jokerman" panose="04090605060006020702" pitchFamily="82" charset="0"/>
                </a:rPr>
                <a:t>Dapat</a:t>
              </a:r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Jokerman" panose="04090605060006020702" pitchFamily="82" charset="0"/>
                </a:rPr>
                <a:t>diperpanjang</a:t>
              </a:r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Jokerman" panose="04090605060006020702" pitchFamily="82" charset="0"/>
                </a:rPr>
                <a:t>kedua</a:t>
              </a:r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Jokerman" panose="04090605060006020702" pitchFamily="82" charset="0"/>
                </a:rPr>
                <a:t>ujungnya</a:t>
              </a:r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. </a:t>
              </a:r>
              <a:endParaRPr lang="en-ID" sz="2400" dirty="0">
                <a:solidFill>
                  <a:srgbClr val="002060"/>
                </a:solidFill>
                <a:latin typeface="Jokerman" panose="04090605060006020702" pitchFamily="8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2D6047C-B5C3-4BE0-B601-8B54C4A5A12B}"/>
              </a:ext>
            </a:extLst>
          </p:cNvPr>
          <p:cNvGrpSpPr/>
          <p:nvPr/>
        </p:nvGrpSpPr>
        <p:grpSpPr>
          <a:xfrm>
            <a:off x="3187284" y="1371600"/>
            <a:ext cx="2718652" cy="3417570"/>
            <a:chOff x="468630" y="1371600"/>
            <a:chExt cx="2800350" cy="341757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8712A10A-BCBC-46A9-B422-DBD92B4FA6EF}"/>
                </a:ext>
              </a:extLst>
            </p:cNvPr>
            <p:cNvSpPr/>
            <p:nvPr/>
          </p:nvSpPr>
          <p:spPr>
            <a:xfrm>
              <a:off x="468630" y="1371600"/>
              <a:ext cx="2800350" cy="341757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054EDB3-712E-448D-830C-D0EFB5675FF4}"/>
                </a:ext>
              </a:extLst>
            </p:cNvPr>
            <p:cNvSpPr txBox="1"/>
            <p:nvPr/>
          </p:nvSpPr>
          <p:spPr>
            <a:xfrm>
              <a:off x="668655" y="1463040"/>
              <a:ext cx="2400300" cy="461665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Jokerman" panose="04090605060006020702" pitchFamily="82" charset="0"/>
                </a:rPr>
                <a:t>Ruas</a:t>
              </a:r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 Garis</a:t>
              </a:r>
              <a:endParaRPr lang="en-ID" sz="2400" dirty="0">
                <a:solidFill>
                  <a:srgbClr val="002060"/>
                </a:solidFill>
                <a:latin typeface="Jokerman" panose="04090605060006020702" pitchFamily="8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285F737-F403-4BF5-814E-A273D6ED29DE}"/>
                </a:ext>
              </a:extLst>
            </p:cNvPr>
            <p:cNvSpPr txBox="1"/>
            <p:nvPr/>
          </p:nvSpPr>
          <p:spPr>
            <a:xfrm>
              <a:off x="468630" y="3421380"/>
              <a:ext cx="2800350" cy="1200329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Jokerman" panose="04090605060006020702" pitchFamily="82" charset="0"/>
                </a:rPr>
                <a:t>Tidak</a:t>
              </a:r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Jokerman" panose="04090605060006020702" pitchFamily="82" charset="0"/>
                </a:rPr>
                <a:t>dapat</a:t>
              </a:r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Jokerman" panose="04090605060006020702" pitchFamily="82" charset="0"/>
                </a:rPr>
                <a:t>diperpanjang</a:t>
              </a:r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Jokerman" panose="04090605060006020702" pitchFamily="82" charset="0"/>
                </a:rPr>
                <a:t>kedua</a:t>
              </a:r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Jokerman" panose="04090605060006020702" pitchFamily="82" charset="0"/>
                </a:rPr>
                <a:t>ujungnya</a:t>
              </a:r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. </a:t>
              </a:r>
              <a:endParaRPr lang="en-ID" sz="2400" dirty="0">
                <a:solidFill>
                  <a:srgbClr val="002060"/>
                </a:solidFill>
                <a:latin typeface="Jokerman" panose="04090605060006020702" pitchFamily="8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78FEC36-680B-40B2-BFB2-D9A86AD8FFC9}"/>
              </a:ext>
            </a:extLst>
          </p:cNvPr>
          <p:cNvGrpSpPr/>
          <p:nvPr/>
        </p:nvGrpSpPr>
        <p:grpSpPr>
          <a:xfrm>
            <a:off x="6098560" y="1371600"/>
            <a:ext cx="2718652" cy="3417570"/>
            <a:chOff x="468630" y="1371600"/>
            <a:chExt cx="2800350" cy="341757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A36392E6-209A-4B6D-9EBC-22382A1A0BB8}"/>
                </a:ext>
              </a:extLst>
            </p:cNvPr>
            <p:cNvSpPr/>
            <p:nvPr/>
          </p:nvSpPr>
          <p:spPr>
            <a:xfrm>
              <a:off x="468630" y="1371600"/>
              <a:ext cx="2800350" cy="341757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7C2144C-9E88-4E01-88BB-A3FD441CAF75}"/>
                </a:ext>
              </a:extLst>
            </p:cNvPr>
            <p:cNvSpPr txBox="1"/>
            <p:nvPr/>
          </p:nvSpPr>
          <p:spPr>
            <a:xfrm>
              <a:off x="668655" y="1463040"/>
              <a:ext cx="2400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Jokerman" panose="04090605060006020702" pitchFamily="82" charset="0"/>
                </a:rPr>
                <a:t>Sinar</a:t>
              </a:r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 Garis</a:t>
              </a:r>
              <a:endParaRPr lang="en-ID" sz="2400" dirty="0">
                <a:solidFill>
                  <a:srgbClr val="002060"/>
                </a:solidFill>
                <a:latin typeface="Jokerman" panose="04090605060006020702" pitchFamily="8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CA4775A-15C8-4992-A1BE-23795C87FD3A}"/>
                </a:ext>
              </a:extLst>
            </p:cNvPr>
            <p:cNvSpPr txBox="1"/>
            <p:nvPr/>
          </p:nvSpPr>
          <p:spPr>
            <a:xfrm>
              <a:off x="468630" y="3421380"/>
              <a:ext cx="28003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Jokerman" panose="04090605060006020702" pitchFamily="82" charset="0"/>
                </a:rPr>
                <a:t>Dapat</a:t>
              </a:r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Jokerman" panose="04090605060006020702" pitchFamily="82" charset="0"/>
                </a:rPr>
                <a:t>diperpanjang</a:t>
              </a:r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Jokerman" panose="04090605060006020702" pitchFamily="82" charset="0"/>
                </a:rPr>
                <a:t>satu</a:t>
              </a:r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Jokerman" panose="04090605060006020702" pitchFamily="82" charset="0"/>
                </a:rPr>
                <a:t>ujungnya</a:t>
              </a:r>
              <a:r>
                <a:rPr lang="en-US" sz="2400" dirty="0">
                  <a:solidFill>
                    <a:srgbClr val="002060"/>
                  </a:solidFill>
                  <a:latin typeface="Jokerman" panose="04090605060006020702" pitchFamily="82" charset="0"/>
                </a:rPr>
                <a:t>. </a:t>
              </a:r>
              <a:endParaRPr lang="en-ID" sz="2400" dirty="0">
                <a:solidFill>
                  <a:srgbClr val="002060"/>
                </a:solidFill>
                <a:latin typeface="Jokerman" panose="04090605060006020702" pitchFamily="82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49CD10E-13B5-42AB-B6EA-388067A15F7A}"/>
              </a:ext>
            </a:extLst>
          </p:cNvPr>
          <p:cNvCxnSpPr>
            <a:cxnSpLocks/>
          </p:cNvCxnSpPr>
          <p:nvPr/>
        </p:nvCxnSpPr>
        <p:spPr>
          <a:xfrm>
            <a:off x="664628" y="2193905"/>
            <a:ext cx="2023110" cy="6743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7CAD170-961C-4DB4-865C-54001E707696}"/>
              </a:ext>
            </a:extLst>
          </p:cNvPr>
          <p:cNvGrpSpPr/>
          <p:nvPr/>
        </p:nvGrpSpPr>
        <p:grpSpPr>
          <a:xfrm>
            <a:off x="6720325" y="2171046"/>
            <a:ext cx="1556820" cy="697229"/>
            <a:chOff x="3770730" y="2193905"/>
            <a:chExt cx="1556820" cy="69722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AA1AEB80-3725-4C7C-89D4-A0B3DDD84322}"/>
                </a:ext>
              </a:extLst>
            </p:cNvPr>
            <p:cNvCxnSpPr/>
            <p:nvPr/>
          </p:nvCxnSpPr>
          <p:spPr>
            <a:xfrm flipV="1">
              <a:off x="3770730" y="2193905"/>
              <a:ext cx="1556820" cy="6743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278B63A4-89AC-4A1B-B356-3A531C74EF3A}"/>
                </a:ext>
              </a:extLst>
            </p:cNvPr>
            <p:cNvSpPr/>
            <p:nvPr/>
          </p:nvSpPr>
          <p:spPr>
            <a:xfrm>
              <a:off x="3781645" y="284541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8885CF0-BAB3-4BB3-9BC0-BEE0BD1332C9}"/>
              </a:ext>
            </a:extLst>
          </p:cNvPr>
          <p:cNvGrpSpPr/>
          <p:nvPr/>
        </p:nvGrpSpPr>
        <p:grpSpPr>
          <a:xfrm>
            <a:off x="3626368" y="2653248"/>
            <a:ext cx="1922182" cy="45719"/>
            <a:chOff x="6570307" y="2542520"/>
            <a:chExt cx="1922182" cy="4571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86E6E5B6-25E8-4A46-8D7C-F298D952835E}"/>
                </a:ext>
              </a:extLst>
            </p:cNvPr>
            <p:cNvCxnSpPr>
              <a:cxnSpLocks/>
            </p:cNvCxnSpPr>
            <p:nvPr/>
          </p:nvCxnSpPr>
          <p:spPr>
            <a:xfrm>
              <a:off x="6570307" y="2552592"/>
              <a:ext cx="190906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79FE465F-062E-4DF3-B247-5111FB9E025C}"/>
                </a:ext>
              </a:extLst>
            </p:cNvPr>
            <p:cNvSpPr/>
            <p:nvPr/>
          </p:nvSpPr>
          <p:spPr>
            <a:xfrm>
              <a:off x="6572250" y="254252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59E8873A-CF84-4C4A-B261-A722D2ED4355}"/>
                </a:ext>
              </a:extLst>
            </p:cNvPr>
            <p:cNvSpPr/>
            <p:nvPr/>
          </p:nvSpPr>
          <p:spPr>
            <a:xfrm>
              <a:off x="8446770" y="254252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058;p27">
            <a:extLst>
              <a:ext uri="{FF2B5EF4-FFF2-40B4-BE49-F238E27FC236}">
                <a16:creationId xmlns="" xmlns:a16="http://schemas.microsoft.com/office/drawing/2014/main" id="{68C231D2-2179-444B-82A8-1B638C7BDFD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87550" y="78692"/>
            <a:ext cx="6768900" cy="802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chemeClr val="accent1"/>
                </a:solidFill>
                <a:latin typeface="Jokerman" panose="04090605060006020702" pitchFamily="82" charset="0"/>
              </a:rPr>
              <a:t>Hubungan</a:t>
            </a:r>
            <a:r>
              <a:rPr lang="en-US" sz="4800" dirty="0">
                <a:solidFill>
                  <a:schemeClr val="accent1"/>
                </a:solidFill>
                <a:latin typeface="Jokerman" panose="04090605060006020702" pitchFamily="8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Jokerman" panose="04090605060006020702" pitchFamily="82" charset="0"/>
              </a:rPr>
              <a:t>Antargaris</a:t>
            </a:r>
            <a:endParaRPr lang="en-US" sz="4800" dirty="0">
              <a:solidFill>
                <a:schemeClr val="accent1"/>
              </a:solidFill>
              <a:latin typeface="Jokerman" panose="04090605060006020702" pitchFamily="82" charset="0"/>
            </a:endParaRPr>
          </a:p>
        </p:txBody>
      </p:sp>
      <p:sp>
        <p:nvSpPr>
          <p:cNvPr id="29" name="Google Shape;1058;p27">
            <a:extLst>
              <a:ext uri="{FF2B5EF4-FFF2-40B4-BE49-F238E27FC236}">
                <a16:creationId xmlns="" xmlns:a16="http://schemas.microsoft.com/office/drawing/2014/main" id="{78C553D2-7949-4CB7-8DFD-C905D90FD1AB}"/>
              </a:ext>
            </a:extLst>
          </p:cNvPr>
          <p:cNvSpPr txBox="1">
            <a:spLocks/>
          </p:cNvSpPr>
          <p:nvPr/>
        </p:nvSpPr>
        <p:spPr>
          <a:xfrm>
            <a:off x="811140" y="1031300"/>
            <a:ext cx="7892185" cy="129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2400" b="1" i="0" u="none" strike="noStrike" cap="none">
                <a:solidFill>
                  <a:schemeClr val="accent2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9pPr>
          </a:lstStyle>
          <a:p>
            <a:pPr algn="r"/>
            <a:r>
              <a:rPr 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Bagaimana</a:t>
            </a:r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jika</a:t>
            </a:r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terdapat</a:t>
            </a:r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dua</a:t>
            </a:r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buah</a:t>
            </a:r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 garis </a:t>
            </a:r>
            <a:r>
              <a:rPr 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lurus</a:t>
            </a:r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atau</a:t>
            </a:r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lebih</a:t>
            </a:r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0" name="Google Shape;1058;p27">
            <a:extLst>
              <a:ext uri="{FF2B5EF4-FFF2-40B4-BE49-F238E27FC236}">
                <a16:creationId xmlns="" xmlns:a16="http://schemas.microsoft.com/office/drawing/2014/main" id="{8BCCAD71-F6BE-436C-94DB-EEB50624FEEE}"/>
              </a:ext>
            </a:extLst>
          </p:cNvPr>
          <p:cNvSpPr txBox="1">
            <a:spLocks/>
          </p:cNvSpPr>
          <p:nvPr/>
        </p:nvSpPr>
        <p:spPr>
          <a:xfrm>
            <a:off x="625907" y="2268895"/>
            <a:ext cx="7892185" cy="184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2400" b="1" i="0" u="none" strike="noStrike" cap="none">
                <a:solidFill>
                  <a:schemeClr val="accent2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iret One"/>
              <a:buNone/>
              <a:defRPr sz="1200" b="1" i="0" u="none" strike="noStrike" cap="non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9pPr>
          </a:lstStyle>
          <a:p>
            <a:pPr algn="l"/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Apabila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terdapat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dua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garis </a:t>
            </a:r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lurus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atau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lebih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maka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garis-garis </a:t>
            </a:r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tersebut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dapat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terhubung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secara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u="sng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sejajar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en-US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u="sng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berpotongan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atau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u="sng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berimpit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0155648-510D-4362-B3ED-A9CF8D60B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7" y="478545"/>
            <a:ext cx="1102468" cy="1476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11479A1-53CE-4FF1-A20A-FE8A4524D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25522" y="1352270"/>
            <a:ext cx="1476262" cy="703211"/>
          </a:xfrm>
          <a:prstGeom prst="rect">
            <a:avLst/>
          </a:prstGeom>
        </p:spPr>
      </p:pic>
      <p:sp>
        <p:nvSpPr>
          <p:cNvPr id="17" name="Google Shape;1058;p27">
            <a:extLst>
              <a:ext uri="{FF2B5EF4-FFF2-40B4-BE49-F238E27FC236}">
                <a16:creationId xmlns="" xmlns:a16="http://schemas.microsoft.com/office/drawing/2014/main" id="{CC34E9CD-A57E-45F9-B95C-E50FCA84376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4301" y="218687"/>
            <a:ext cx="6768900" cy="848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  <a:latin typeface="Jokerman" panose="04090605060006020702" pitchFamily="82" charset="0"/>
              </a:rPr>
              <a:t>Ayo, </a:t>
            </a:r>
            <a:r>
              <a:rPr lang="en-US" sz="2800" dirty="0" err="1">
                <a:solidFill>
                  <a:schemeClr val="accent1"/>
                </a:solidFill>
                <a:latin typeface="Jokerman" panose="04090605060006020702" pitchFamily="82" charset="0"/>
              </a:rPr>
              <a:t>kita</a:t>
            </a:r>
            <a:r>
              <a:rPr lang="en-US" sz="2800" dirty="0">
                <a:solidFill>
                  <a:schemeClr val="accent1"/>
                </a:solidFill>
                <a:latin typeface="Jokerman" panose="04090605060006020702" pitchFamily="8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Jokerman" panose="04090605060006020702" pitchFamily="82" charset="0"/>
              </a:rPr>
              <a:t>bermain</a:t>
            </a:r>
            <a:r>
              <a:rPr lang="en-US" sz="2800" dirty="0">
                <a:solidFill>
                  <a:schemeClr val="accent1"/>
                </a:solidFill>
                <a:latin typeface="Jokerman" panose="04090605060006020702" pitchFamily="82" charset="0"/>
              </a:rPr>
              <a:t>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4E0EF3B-BDEB-4ADA-A58A-072ECB9CB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595" y="885397"/>
            <a:ext cx="1592059" cy="12596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EC76466-CFC8-438D-8479-4DE0DC0A53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47" t="16660" r="17698" b="17629"/>
          <a:stretch/>
        </p:blipFill>
        <p:spPr>
          <a:xfrm>
            <a:off x="548181" y="3003976"/>
            <a:ext cx="1273380" cy="14762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F57FD5-2EFF-4C41-91F9-EE4B96A76B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411"/>
          <a:stretch/>
        </p:blipFill>
        <p:spPr>
          <a:xfrm>
            <a:off x="2711110" y="2998453"/>
            <a:ext cx="2367836" cy="15581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1883D68-4466-4CDA-BE74-C8C4B35804D7}"/>
              </a:ext>
            </a:extLst>
          </p:cNvPr>
          <p:cNvSpPr txBox="1"/>
          <p:nvPr/>
        </p:nvSpPr>
        <p:spPr>
          <a:xfrm>
            <a:off x="6112243" y="1723973"/>
            <a:ext cx="2191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Garis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sejajar</a:t>
            </a:r>
            <a:endParaRPr lang="en-ID" sz="24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FD73939-B895-4C6A-9578-EAE6D4FCE5C3}"/>
              </a:ext>
            </a:extLst>
          </p:cNvPr>
          <p:cNvSpPr txBox="1"/>
          <p:nvPr/>
        </p:nvSpPr>
        <p:spPr>
          <a:xfrm>
            <a:off x="6016812" y="2405155"/>
            <a:ext cx="320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Garis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berpotongan</a:t>
            </a:r>
            <a:endParaRPr lang="en-ID" sz="24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76530D1-FBA2-4771-B8EF-F5F7537874AB}"/>
              </a:ext>
            </a:extLst>
          </p:cNvPr>
          <p:cNvSpPr txBox="1"/>
          <p:nvPr/>
        </p:nvSpPr>
        <p:spPr>
          <a:xfrm>
            <a:off x="5936818" y="3251688"/>
            <a:ext cx="261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Garis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berimpit</a:t>
            </a:r>
            <a:endParaRPr lang="en-ID" sz="24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C36B6F9-4688-4E75-A240-24135E48E305}"/>
              </a:ext>
            </a:extLst>
          </p:cNvPr>
          <p:cNvSpPr txBox="1"/>
          <p:nvPr/>
        </p:nvSpPr>
        <p:spPr>
          <a:xfrm>
            <a:off x="6112243" y="1723973"/>
            <a:ext cx="2191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Garis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sejajar</a:t>
            </a:r>
            <a:endParaRPr lang="en-ID" sz="24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B4A7CB0-999F-43F3-93D6-34129E2340CF}"/>
              </a:ext>
            </a:extLst>
          </p:cNvPr>
          <p:cNvSpPr txBox="1"/>
          <p:nvPr/>
        </p:nvSpPr>
        <p:spPr>
          <a:xfrm>
            <a:off x="6016812" y="2405155"/>
            <a:ext cx="320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Garis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Jokerman" panose="04090605060006020702" pitchFamily="82" charset="0"/>
              </a:rPr>
              <a:t>berpotongan</a:t>
            </a:r>
            <a:endParaRPr lang="en-ID" sz="2400" dirty="0">
              <a:solidFill>
                <a:schemeClr val="accent2">
                  <a:lumMod val="75000"/>
                </a:schemeClr>
              </a:solidFill>
              <a:latin typeface="Jokerman" panose="040906050600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6677 -0.251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85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284E-6 L -0.48819 -0.287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2099E-6 L -0.3052 -0.052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-2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2099E-6 L -0.63975 0.410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97" y="2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284E-6 L -0.33437 0.1864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6" grpId="0"/>
      <p:bldP spid="28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31"/>
          <p:cNvSpPr txBox="1">
            <a:spLocks noGrp="1"/>
          </p:cNvSpPr>
          <p:nvPr>
            <p:ph type="subTitle" idx="1"/>
          </p:nvPr>
        </p:nvSpPr>
        <p:spPr>
          <a:xfrm flipH="1">
            <a:off x="2533880" y="1407206"/>
            <a:ext cx="5257382" cy="2034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Perpotongan dua garis akan membentuk sudut. </a:t>
            </a: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Bagaimana letak sudut-sudut yang terbentuk dari beberapa garis?</a:t>
            </a:r>
            <a:endParaRPr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3" name="Google Shape;1243;p32"/>
          <p:cNvGrpSpPr/>
          <p:nvPr/>
        </p:nvGrpSpPr>
        <p:grpSpPr>
          <a:xfrm>
            <a:off x="6859612" y="2533425"/>
            <a:ext cx="2318671" cy="2635654"/>
            <a:chOff x="3140100" y="238075"/>
            <a:chExt cx="337600" cy="383725"/>
          </a:xfrm>
        </p:grpSpPr>
        <p:sp>
          <p:nvSpPr>
            <p:cNvPr id="1244" name="Google Shape;1244;p32"/>
            <p:cNvSpPr/>
            <p:nvPr/>
          </p:nvSpPr>
          <p:spPr>
            <a:xfrm>
              <a:off x="3185475" y="419450"/>
              <a:ext cx="288050" cy="118700"/>
            </a:xfrm>
            <a:custGeom>
              <a:avLst/>
              <a:gdLst/>
              <a:ahLst/>
              <a:cxnLst/>
              <a:rect l="l" t="t" r="r" b="b"/>
              <a:pathLst>
                <a:path w="11522" h="4748" extrusionOk="0">
                  <a:moveTo>
                    <a:pt x="5692" y="1"/>
                  </a:moveTo>
                  <a:cubicBezTo>
                    <a:pt x="4381" y="1"/>
                    <a:pt x="2965" y="164"/>
                    <a:pt x="2081" y="716"/>
                  </a:cubicBezTo>
                  <a:cubicBezTo>
                    <a:pt x="1" y="1933"/>
                    <a:pt x="687" y="3748"/>
                    <a:pt x="2778" y="4268"/>
                  </a:cubicBezTo>
                  <a:lnTo>
                    <a:pt x="2689" y="4533"/>
                  </a:lnTo>
                  <a:cubicBezTo>
                    <a:pt x="3372" y="4702"/>
                    <a:pt x="4011" y="4745"/>
                    <a:pt x="4651" y="4745"/>
                  </a:cubicBezTo>
                  <a:cubicBezTo>
                    <a:pt x="5309" y="4745"/>
                    <a:pt x="5967" y="4700"/>
                    <a:pt x="6674" y="4700"/>
                  </a:cubicBezTo>
                  <a:cubicBezTo>
                    <a:pt x="7164" y="4700"/>
                    <a:pt x="7703" y="4748"/>
                    <a:pt x="8229" y="4748"/>
                  </a:cubicBezTo>
                  <a:cubicBezTo>
                    <a:pt x="9280" y="4748"/>
                    <a:pt x="10279" y="4556"/>
                    <a:pt x="10737" y="3405"/>
                  </a:cubicBezTo>
                  <a:cubicBezTo>
                    <a:pt x="11522" y="1501"/>
                    <a:pt x="9353" y="372"/>
                    <a:pt x="7704" y="117"/>
                  </a:cubicBezTo>
                  <a:cubicBezTo>
                    <a:pt x="7144" y="53"/>
                    <a:pt x="6435" y="1"/>
                    <a:pt x="5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3223100" y="348925"/>
              <a:ext cx="254600" cy="74150"/>
            </a:xfrm>
            <a:custGeom>
              <a:avLst/>
              <a:gdLst/>
              <a:ahLst/>
              <a:cxnLst/>
              <a:rect l="l" t="t" r="r" b="b"/>
              <a:pathLst>
                <a:path w="10184" h="2966" extrusionOk="0">
                  <a:moveTo>
                    <a:pt x="6024" y="1"/>
                  </a:moveTo>
                  <a:cubicBezTo>
                    <a:pt x="5455" y="1"/>
                    <a:pt x="4885" y="38"/>
                    <a:pt x="4384" y="72"/>
                  </a:cubicBezTo>
                  <a:cubicBezTo>
                    <a:pt x="4237" y="72"/>
                    <a:pt x="4068" y="71"/>
                    <a:pt x="3885" y="71"/>
                  </a:cubicBezTo>
                  <a:cubicBezTo>
                    <a:pt x="2879" y="71"/>
                    <a:pt x="1448" y="127"/>
                    <a:pt x="1008" y="858"/>
                  </a:cubicBezTo>
                  <a:cubicBezTo>
                    <a:pt x="1" y="2250"/>
                    <a:pt x="1823" y="2877"/>
                    <a:pt x="3029" y="2877"/>
                  </a:cubicBezTo>
                  <a:cubicBezTo>
                    <a:pt x="3041" y="2877"/>
                    <a:pt x="3053" y="2877"/>
                    <a:pt x="3064" y="2877"/>
                  </a:cubicBezTo>
                  <a:lnTo>
                    <a:pt x="3064" y="2877"/>
                  </a:lnTo>
                  <a:cubicBezTo>
                    <a:pt x="3622" y="2934"/>
                    <a:pt x="4225" y="2966"/>
                    <a:pt x="4832" y="2966"/>
                  </a:cubicBezTo>
                  <a:cubicBezTo>
                    <a:pt x="5693" y="2966"/>
                    <a:pt x="6563" y="2902"/>
                    <a:pt x="7328" y="2761"/>
                  </a:cubicBezTo>
                  <a:cubicBezTo>
                    <a:pt x="9143" y="2506"/>
                    <a:pt x="10184" y="1034"/>
                    <a:pt x="8025" y="249"/>
                  </a:cubicBezTo>
                  <a:cubicBezTo>
                    <a:pt x="7447" y="58"/>
                    <a:pt x="6735" y="1"/>
                    <a:pt x="60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3279975" y="278900"/>
              <a:ext cx="141550" cy="74800"/>
            </a:xfrm>
            <a:custGeom>
              <a:avLst/>
              <a:gdLst/>
              <a:ahLst/>
              <a:cxnLst/>
              <a:rect l="l" t="t" r="r" b="b"/>
              <a:pathLst>
                <a:path w="5662" h="2992" extrusionOk="0">
                  <a:moveTo>
                    <a:pt x="3110" y="1"/>
                  </a:moveTo>
                  <a:cubicBezTo>
                    <a:pt x="2340" y="1"/>
                    <a:pt x="1113" y="261"/>
                    <a:pt x="813" y="714"/>
                  </a:cubicBezTo>
                  <a:cubicBezTo>
                    <a:pt x="0" y="1610"/>
                    <a:pt x="865" y="2889"/>
                    <a:pt x="1985" y="2889"/>
                  </a:cubicBezTo>
                  <a:cubicBezTo>
                    <a:pt x="2055" y="2889"/>
                    <a:pt x="2125" y="2884"/>
                    <a:pt x="2197" y="2873"/>
                  </a:cubicBezTo>
                  <a:lnTo>
                    <a:pt x="2197" y="2873"/>
                  </a:lnTo>
                  <a:lnTo>
                    <a:pt x="1854" y="2962"/>
                  </a:lnTo>
                  <a:cubicBezTo>
                    <a:pt x="2205" y="2962"/>
                    <a:pt x="2634" y="2992"/>
                    <a:pt x="3069" y="2992"/>
                  </a:cubicBezTo>
                  <a:cubicBezTo>
                    <a:pt x="3922" y="2992"/>
                    <a:pt x="4796" y="2876"/>
                    <a:pt x="5141" y="2186"/>
                  </a:cubicBezTo>
                  <a:cubicBezTo>
                    <a:pt x="5661" y="970"/>
                    <a:pt x="4366" y="106"/>
                    <a:pt x="3414" y="18"/>
                  </a:cubicBezTo>
                  <a:cubicBezTo>
                    <a:pt x="3325" y="6"/>
                    <a:pt x="3223" y="1"/>
                    <a:pt x="3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3240425" y="238075"/>
              <a:ext cx="223050" cy="125425"/>
            </a:xfrm>
            <a:custGeom>
              <a:avLst/>
              <a:gdLst/>
              <a:ahLst/>
              <a:cxnLst/>
              <a:rect l="l" t="t" r="r" b="b"/>
              <a:pathLst>
                <a:path w="8922" h="5017" extrusionOk="0">
                  <a:moveTo>
                    <a:pt x="6118" y="0"/>
                  </a:moveTo>
                  <a:cubicBezTo>
                    <a:pt x="5251" y="0"/>
                    <a:pt x="4461" y="345"/>
                    <a:pt x="4201" y="1170"/>
                  </a:cubicBezTo>
                  <a:cubicBezTo>
                    <a:pt x="3898" y="1028"/>
                    <a:pt x="3592" y="966"/>
                    <a:pt x="3289" y="966"/>
                  </a:cubicBezTo>
                  <a:cubicBezTo>
                    <a:pt x="1975" y="966"/>
                    <a:pt x="719" y="2142"/>
                    <a:pt x="1" y="3123"/>
                  </a:cubicBezTo>
                  <a:cubicBezTo>
                    <a:pt x="1581" y="2966"/>
                    <a:pt x="2798" y="2504"/>
                    <a:pt x="4122" y="1710"/>
                  </a:cubicBezTo>
                  <a:cubicBezTo>
                    <a:pt x="4427" y="3034"/>
                    <a:pt x="5192" y="4212"/>
                    <a:pt x="6291" y="5017"/>
                  </a:cubicBezTo>
                  <a:cubicBezTo>
                    <a:pt x="6576" y="3927"/>
                    <a:pt x="6134" y="1994"/>
                    <a:pt x="5016" y="1396"/>
                  </a:cubicBezTo>
                  <a:lnTo>
                    <a:pt x="5016" y="1396"/>
                  </a:lnTo>
                  <a:cubicBezTo>
                    <a:pt x="5877" y="1514"/>
                    <a:pt x="6766" y="1646"/>
                    <a:pt x="7642" y="1646"/>
                  </a:cubicBezTo>
                  <a:cubicBezTo>
                    <a:pt x="8073" y="1646"/>
                    <a:pt x="8501" y="1614"/>
                    <a:pt x="8921" y="1533"/>
                  </a:cubicBezTo>
                  <a:cubicBezTo>
                    <a:pt x="8584" y="622"/>
                    <a:pt x="7282" y="0"/>
                    <a:pt x="6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3140100" y="519850"/>
              <a:ext cx="330250" cy="101950"/>
            </a:xfrm>
            <a:custGeom>
              <a:avLst/>
              <a:gdLst/>
              <a:ahLst/>
              <a:cxnLst/>
              <a:rect l="l" t="t" r="r" b="b"/>
              <a:pathLst>
                <a:path w="13210" h="4078" extrusionOk="0">
                  <a:moveTo>
                    <a:pt x="7363" y="3973"/>
                  </a:moveTo>
                  <a:cubicBezTo>
                    <a:pt x="7332" y="3975"/>
                    <a:pt x="7301" y="3978"/>
                    <a:pt x="7272" y="3981"/>
                  </a:cubicBezTo>
                  <a:lnTo>
                    <a:pt x="7537" y="3981"/>
                  </a:lnTo>
                  <a:cubicBezTo>
                    <a:pt x="7479" y="3978"/>
                    <a:pt x="7421" y="3975"/>
                    <a:pt x="7363" y="3973"/>
                  </a:cubicBezTo>
                  <a:close/>
                  <a:moveTo>
                    <a:pt x="6912" y="1"/>
                  </a:moveTo>
                  <a:cubicBezTo>
                    <a:pt x="4948" y="1"/>
                    <a:pt x="3093" y="222"/>
                    <a:pt x="2336" y="429"/>
                  </a:cubicBezTo>
                  <a:cubicBezTo>
                    <a:pt x="0" y="1037"/>
                    <a:pt x="0" y="3029"/>
                    <a:pt x="2336" y="3550"/>
                  </a:cubicBezTo>
                  <a:cubicBezTo>
                    <a:pt x="3917" y="3966"/>
                    <a:pt x="5755" y="3899"/>
                    <a:pt x="7363" y="3973"/>
                  </a:cubicBezTo>
                  <a:lnTo>
                    <a:pt x="7363" y="3973"/>
                  </a:lnTo>
                  <a:cubicBezTo>
                    <a:pt x="7465" y="3965"/>
                    <a:pt x="7577" y="3961"/>
                    <a:pt x="7698" y="3961"/>
                  </a:cubicBezTo>
                  <a:cubicBezTo>
                    <a:pt x="8404" y="3961"/>
                    <a:pt x="9401" y="4077"/>
                    <a:pt x="10351" y="4077"/>
                  </a:cubicBezTo>
                  <a:cubicBezTo>
                    <a:pt x="11839" y="4077"/>
                    <a:pt x="13210" y="3793"/>
                    <a:pt x="13160" y="2333"/>
                  </a:cubicBezTo>
                  <a:cubicBezTo>
                    <a:pt x="13107" y="507"/>
                    <a:pt x="9884" y="1"/>
                    <a:pt x="69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3353625" y="283375"/>
              <a:ext cx="30850" cy="55725"/>
            </a:xfrm>
            <a:custGeom>
              <a:avLst/>
              <a:gdLst/>
              <a:ahLst/>
              <a:cxnLst/>
              <a:rect l="l" t="t" r="r" b="b"/>
              <a:pathLst>
                <a:path w="1234" h="2229" extrusionOk="0">
                  <a:moveTo>
                    <a:pt x="61" y="0"/>
                  </a:moveTo>
                  <a:cubicBezTo>
                    <a:pt x="36" y="0"/>
                    <a:pt x="1" y="31"/>
                    <a:pt x="16" y="55"/>
                  </a:cubicBezTo>
                  <a:lnTo>
                    <a:pt x="272" y="408"/>
                  </a:lnTo>
                  <a:cubicBezTo>
                    <a:pt x="419" y="614"/>
                    <a:pt x="586" y="869"/>
                    <a:pt x="713" y="1075"/>
                  </a:cubicBezTo>
                  <a:lnTo>
                    <a:pt x="802" y="1242"/>
                  </a:lnTo>
                  <a:cubicBezTo>
                    <a:pt x="821" y="1271"/>
                    <a:pt x="831" y="1301"/>
                    <a:pt x="851" y="1330"/>
                  </a:cubicBezTo>
                  <a:lnTo>
                    <a:pt x="890" y="1419"/>
                  </a:lnTo>
                  <a:cubicBezTo>
                    <a:pt x="919" y="1487"/>
                    <a:pt x="959" y="1546"/>
                    <a:pt x="978" y="1605"/>
                  </a:cubicBezTo>
                  <a:cubicBezTo>
                    <a:pt x="998" y="1664"/>
                    <a:pt x="1027" y="1733"/>
                    <a:pt x="1047" y="1792"/>
                  </a:cubicBezTo>
                  <a:cubicBezTo>
                    <a:pt x="1076" y="1890"/>
                    <a:pt x="1106" y="1988"/>
                    <a:pt x="1125" y="2086"/>
                  </a:cubicBezTo>
                  <a:lnTo>
                    <a:pt x="1155" y="2214"/>
                  </a:lnTo>
                  <a:cubicBezTo>
                    <a:pt x="1158" y="2224"/>
                    <a:pt x="1169" y="2228"/>
                    <a:pt x="1181" y="2228"/>
                  </a:cubicBezTo>
                  <a:cubicBezTo>
                    <a:pt x="1204" y="2228"/>
                    <a:pt x="1233" y="2213"/>
                    <a:pt x="1233" y="2194"/>
                  </a:cubicBezTo>
                  <a:lnTo>
                    <a:pt x="1214" y="2076"/>
                  </a:lnTo>
                  <a:cubicBezTo>
                    <a:pt x="1194" y="1968"/>
                    <a:pt x="1174" y="1860"/>
                    <a:pt x="1145" y="1762"/>
                  </a:cubicBezTo>
                  <a:cubicBezTo>
                    <a:pt x="1125" y="1703"/>
                    <a:pt x="1116" y="1635"/>
                    <a:pt x="1096" y="1566"/>
                  </a:cubicBezTo>
                  <a:cubicBezTo>
                    <a:pt x="1067" y="1497"/>
                    <a:pt x="1037" y="1438"/>
                    <a:pt x="1008" y="1370"/>
                  </a:cubicBezTo>
                  <a:cubicBezTo>
                    <a:pt x="998" y="1340"/>
                    <a:pt x="988" y="1301"/>
                    <a:pt x="968" y="1271"/>
                  </a:cubicBezTo>
                  <a:cubicBezTo>
                    <a:pt x="959" y="1242"/>
                    <a:pt x="939" y="1213"/>
                    <a:pt x="929" y="1183"/>
                  </a:cubicBezTo>
                  <a:lnTo>
                    <a:pt x="831" y="1007"/>
                  </a:lnTo>
                  <a:cubicBezTo>
                    <a:pt x="694" y="771"/>
                    <a:pt x="527" y="555"/>
                    <a:pt x="360" y="349"/>
                  </a:cubicBezTo>
                  <a:cubicBezTo>
                    <a:pt x="272" y="241"/>
                    <a:pt x="203" y="163"/>
                    <a:pt x="154" y="104"/>
                  </a:cubicBezTo>
                  <a:lnTo>
                    <a:pt x="75" y="6"/>
                  </a:ln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3269425" y="273425"/>
              <a:ext cx="55925" cy="23875"/>
            </a:xfrm>
            <a:custGeom>
              <a:avLst/>
              <a:gdLst/>
              <a:ahLst/>
              <a:cxnLst/>
              <a:rect l="l" t="t" r="r" b="b"/>
              <a:pathLst>
                <a:path w="2237" h="955" extrusionOk="0">
                  <a:moveTo>
                    <a:pt x="2220" y="0"/>
                  </a:moveTo>
                  <a:cubicBezTo>
                    <a:pt x="2219" y="0"/>
                    <a:pt x="2218" y="1"/>
                    <a:pt x="2217" y="1"/>
                  </a:cubicBezTo>
                  <a:lnTo>
                    <a:pt x="1952" y="1"/>
                  </a:lnTo>
                  <a:cubicBezTo>
                    <a:pt x="1912" y="1"/>
                    <a:pt x="1844" y="11"/>
                    <a:pt x="1785" y="21"/>
                  </a:cubicBezTo>
                  <a:cubicBezTo>
                    <a:pt x="1530" y="60"/>
                    <a:pt x="1275" y="129"/>
                    <a:pt x="1029" y="237"/>
                  </a:cubicBezTo>
                  <a:cubicBezTo>
                    <a:pt x="794" y="345"/>
                    <a:pt x="568" y="472"/>
                    <a:pt x="352" y="629"/>
                  </a:cubicBezTo>
                  <a:cubicBezTo>
                    <a:pt x="264" y="688"/>
                    <a:pt x="185" y="757"/>
                    <a:pt x="107" y="816"/>
                  </a:cubicBezTo>
                  <a:lnTo>
                    <a:pt x="18" y="894"/>
                  </a:lnTo>
                  <a:cubicBezTo>
                    <a:pt x="1" y="912"/>
                    <a:pt x="31" y="954"/>
                    <a:pt x="52" y="954"/>
                  </a:cubicBezTo>
                  <a:cubicBezTo>
                    <a:pt x="54" y="954"/>
                    <a:pt x="56" y="954"/>
                    <a:pt x="58" y="953"/>
                  </a:cubicBezTo>
                  <a:lnTo>
                    <a:pt x="156" y="884"/>
                  </a:lnTo>
                  <a:cubicBezTo>
                    <a:pt x="215" y="845"/>
                    <a:pt x="303" y="786"/>
                    <a:pt x="401" y="718"/>
                  </a:cubicBezTo>
                  <a:cubicBezTo>
                    <a:pt x="617" y="590"/>
                    <a:pt x="843" y="462"/>
                    <a:pt x="1078" y="364"/>
                  </a:cubicBezTo>
                  <a:cubicBezTo>
                    <a:pt x="1304" y="256"/>
                    <a:pt x="1549" y="178"/>
                    <a:pt x="1795" y="119"/>
                  </a:cubicBezTo>
                  <a:cubicBezTo>
                    <a:pt x="1854" y="109"/>
                    <a:pt x="1912" y="89"/>
                    <a:pt x="1952" y="89"/>
                  </a:cubicBezTo>
                  <a:lnTo>
                    <a:pt x="2089" y="70"/>
                  </a:lnTo>
                  <a:lnTo>
                    <a:pt x="2207" y="60"/>
                  </a:lnTo>
                  <a:cubicBezTo>
                    <a:pt x="2234" y="60"/>
                    <a:pt x="2236" y="0"/>
                    <a:pt x="2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3367025" y="251350"/>
              <a:ext cx="62600" cy="10350"/>
            </a:xfrm>
            <a:custGeom>
              <a:avLst/>
              <a:gdLst/>
              <a:ahLst/>
              <a:cxnLst/>
              <a:rect l="l" t="t" r="r" b="b"/>
              <a:pathLst>
                <a:path w="2504" h="414" extrusionOk="0">
                  <a:moveTo>
                    <a:pt x="1267" y="1"/>
                  </a:moveTo>
                  <a:cubicBezTo>
                    <a:pt x="992" y="1"/>
                    <a:pt x="717" y="21"/>
                    <a:pt x="452" y="89"/>
                  </a:cubicBezTo>
                  <a:cubicBezTo>
                    <a:pt x="383" y="99"/>
                    <a:pt x="324" y="109"/>
                    <a:pt x="275" y="129"/>
                  </a:cubicBezTo>
                  <a:lnTo>
                    <a:pt x="138" y="178"/>
                  </a:lnTo>
                  <a:lnTo>
                    <a:pt x="20" y="217"/>
                  </a:lnTo>
                  <a:cubicBezTo>
                    <a:pt x="1" y="227"/>
                    <a:pt x="20" y="286"/>
                    <a:pt x="40" y="286"/>
                  </a:cubicBezTo>
                  <a:lnTo>
                    <a:pt x="167" y="256"/>
                  </a:lnTo>
                  <a:lnTo>
                    <a:pt x="295" y="227"/>
                  </a:lnTo>
                  <a:cubicBezTo>
                    <a:pt x="344" y="207"/>
                    <a:pt x="413" y="207"/>
                    <a:pt x="472" y="197"/>
                  </a:cubicBezTo>
                  <a:cubicBezTo>
                    <a:pt x="669" y="159"/>
                    <a:pt x="873" y="145"/>
                    <a:pt x="1078" y="145"/>
                  </a:cubicBezTo>
                  <a:cubicBezTo>
                    <a:pt x="1138" y="145"/>
                    <a:pt x="1197" y="146"/>
                    <a:pt x="1257" y="148"/>
                  </a:cubicBezTo>
                  <a:cubicBezTo>
                    <a:pt x="1522" y="158"/>
                    <a:pt x="1787" y="197"/>
                    <a:pt x="2042" y="266"/>
                  </a:cubicBezTo>
                  <a:cubicBezTo>
                    <a:pt x="2140" y="295"/>
                    <a:pt x="2238" y="325"/>
                    <a:pt x="2326" y="364"/>
                  </a:cubicBezTo>
                  <a:lnTo>
                    <a:pt x="2444" y="413"/>
                  </a:lnTo>
                  <a:cubicBezTo>
                    <a:pt x="2474" y="413"/>
                    <a:pt x="2503" y="364"/>
                    <a:pt x="2483" y="344"/>
                  </a:cubicBezTo>
                  <a:lnTo>
                    <a:pt x="2366" y="286"/>
                  </a:lnTo>
                  <a:cubicBezTo>
                    <a:pt x="2268" y="236"/>
                    <a:pt x="2169" y="197"/>
                    <a:pt x="2071" y="168"/>
                  </a:cubicBezTo>
                  <a:cubicBezTo>
                    <a:pt x="1806" y="70"/>
                    <a:pt x="1541" y="21"/>
                    <a:pt x="1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3206825" y="542325"/>
              <a:ext cx="50325" cy="7250"/>
            </a:xfrm>
            <a:custGeom>
              <a:avLst/>
              <a:gdLst/>
              <a:ahLst/>
              <a:cxnLst/>
              <a:rect l="l" t="t" r="r" b="b"/>
              <a:pathLst>
                <a:path w="2013" h="290" extrusionOk="0">
                  <a:moveTo>
                    <a:pt x="1001" y="1"/>
                  </a:moveTo>
                  <a:cubicBezTo>
                    <a:pt x="785" y="11"/>
                    <a:pt x="569" y="30"/>
                    <a:pt x="363" y="70"/>
                  </a:cubicBezTo>
                  <a:lnTo>
                    <a:pt x="20" y="138"/>
                  </a:lnTo>
                  <a:cubicBezTo>
                    <a:pt x="0" y="148"/>
                    <a:pt x="20" y="285"/>
                    <a:pt x="40" y="285"/>
                  </a:cubicBezTo>
                  <a:lnTo>
                    <a:pt x="383" y="285"/>
                  </a:lnTo>
                  <a:cubicBezTo>
                    <a:pt x="514" y="285"/>
                    <a:pt x="662" y="290"/>
                    <a:pt x="805" y="290"/>
                  </a:cubicBezTo>
                  <a:cubicBezTo>
                    <a:pt x="876" y="290"/>
                    <a:pt x="946" y="289"/>
                    <a:pt x="1011" y="285"/>
                  </a:cubicBezTo>
                  <a:cubicBezTo>
                    <a:pt x="1394" y="276"/>
                    <a:pt x="1992" y="207"/>
                    <a:pt x="1992" y="207"/>
                  </a:cubicBezTo>
                  <a:cubicBezTo>
                    <a:pt x="2012" y="197"/>
                    <a:pt x="2012" y="79"/>
                    <a:pt x="1983" y="60"/>
                  </a:cubicBezTo>
                  <a:cubicBezTo>
                    <a:pt x="1659" y="21"/>
                    <a:pt x="1325" y="1"/>
                    <a:pt x="1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3238500" y="438475"/>
              <a:ext cx="53475" cy="17550"/>
            </a:xfrm>
            <a:custGeom>
              <a:avLst/>
              <a:gdLst/>
              <a:ahLst/>
              <a:cxnLst/>
              <a:rect l="l" t="t" r="r" b="b"/>
              <a:pathLst>
                <a:path w="2139" h="702" extrusionOk="0">
                  <a:moveTo>
                    <a:pt x="1573" y="0"/>
                  </a:moveTo>
                  <a:cubicBezTo>
                    <a:pt x="1386" y="0"/>
                    <a:pt x="1195" y="16"/>
                    <a:pt x="1010" y="63"/>
                  </a:cubicBezTo>
                  <a:cubicBezTo>
                    <a:pt x="775" y="121"/>
                    <a:pt x="549" y="220"/>
                    <a:pt x="343" y="347"/>
                  </a:cubicBezTo>
                  <a:cubicBezTo>
                    <a:pt x="264" y="396"/>
                    <a:pt x="186" y="455"/>
                    <a:pt x="107" y="514"/>
                  </a:cubicBezTo>
                  <a:lnTo>
                    <a:pt x="19" y="583"/>
                  </a:lnTo>
                  <a:cubicBezTo>
                    <a:pt x="0" y="601"/>
                    <a:pt x="80" y="701"/>
                    <a:pt x="104" y="701"/>
                  </a:cubicBezTo>
                  <a:cubicBezTo>
                    <a:pt x="105" y="701"/>
                    <a:pt x="106" y="701"/>
                    <a:pt x="107" y="700"/>
                  </a:cubicBezTo>
                  <a:lnTo>
                    <a:pt x="196" y="651"/>
                  </a:lnTo>
                  <a:cubicBezTo>
                    <a:pt x="274" y="612"/>
                    <a:pt x="353" y="573"/>
                    <a:pt x="441" y="543"/>
                  </a:cubicBezTo>
                  <a:cubicBezTo>
                    <a:pt x="647" y="465"/>
                    <a:pt x="853" y="396"/>
                    <a:pt x="1079" y="337"/>
                  </a:cubicBezTo>
                  <a:cubicBezTo>
                    <a:pt x="1295" y="288"/>
                    <a:pt x="1511" y="239"/>
                    <a:pt x="1736" y="220"/>
                  </a:cubicBezTo>
                  <a:cubicBezTo>
                    <a:pt x="1785" y="210"/>
                    <a:pt x="1834" y="210"/>
                    <a:pt x="1883" y="210"/>
                  </a:cubicBezTo>
                  <a:lnTo>
                    <a:pt x="2099" y="210"/>
                  </a:lnTo>
                  <a:cubicBezTo>
                    <a:pt x="2129" y="200"/>
                    <a:pt x="2139" y="72"/>
                    <a:pt x="2119" y="53"/>
                  </a:cubicBezTo>
                  <a:lnTo>
                    <a:pt x="2011" y="33"/>
                  </a:lnTo>
                  <a:lnTo>
                    <a:pt x="1883" y="14"/>
                  </a:lnTo>
                  <a:cubicBezTo>
                    <a:pt x="1834" y="4"/>
                    <a:pt x="1785" y="4"/>
                    <a:pt x="1726" y="4"/>
                  </a:cubicBezTo>
                  <a:cubicBezTo>
                    <a:pt x="1676" y="2"/>
                    <a:pt x="1625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3267425" y="368525"/>
              <a:ext cx="37300" cy="7250"/>
            </a:xfrm>
            <a:custGeom>
              <a:avLst/>
              <a:gdLst/>
              <a:ahLst/>
              <a:cxnLst/>
              <a:rect l="l" t="t" r="r" b="b"/>
              <a:pathLst>
                <a:path w="1492" h="290" extrusionOk="0">
                  <a:moveTo>
                    <a:pt x="598" y="0"/>
                  </a:moveTo>
                  <a:cubicBezTo>
                    <a:pt x="494" y="0"/>
                    <a:pt x="383" y="5"/>
                    <a:pt x="285" y="5"/>
                  </a:cubicBezTo>
                  <a:lnTo>
                    <a:pt x="40" y="5"/>
                  </a:lnTo>
                  <a:cubicBezTo>
                    <a:pt x="10" y="44"/>
                    <a:pt x="0" y="93"/>
                    <a:pt x="10" y="142"/>
                  </a:cubicBezTo>
                  <a:cubicBezTo>
                    <a:pt x="10" y="142"/>
                    <a:pt x="118" y="181"/>
                    <a:pt x="265" y="221"/>
                  </a:cubicBezTo>
                  <a:cubicBezTo>
                    <a:pt x="422" y="260"/>
                    <a:pt x="579" y="280"/>
                    <a:pt x="736" y="289"/>
                  </a:cubicBezTo>
                  <a:cubicBezTo>
                    <a:pt x="982" y="289"/>
                    <a:pt x="1227" y="270"/>
                    <a:pt x="1472" y="231"/>
                  </a:cubicBezTo>
                  <a:cubicBezTo>
                    <a:pt x="1492" y="181"/>
                    <a:pt x="1492" y="132"/>
                    <a:pt x="1472" y="83"/>
                  </a:cubicBezTo>
                  <a:cubicBezTo>
                    <a:pt x="1472" y="83"/>
                    <a:pt x="1031" y="15"/>
                    <a:pt x="746" y="5"/>
                  </a:cubicBezTo>
                  <a:cubicBezTo>
                    <a:pt x="700" y="2"/>
                    <a:pt x="650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3303000" y="315875"/>
              <a:ext cx="19400" cy="19425"/>
            </a:xfrm>
            <a:custGeom>
              <a:avLst/>
              <a:gdLst/>
              <a:ahLst/>
              <a:cxnLst/>
              <a:rect l="l" t="t" r="r" b="b"/>
              <a:pathLst>
                <a:path w="776" h="777" extrusionOk="0">
                  <a:moveTo>
                    <a:pt x="138" y="1"/>
                  </a:moveTo>
                  <a:cubicBezTo>
                    <a:pt x="89" y="1"/>
                    <a:pt x="39" y="21"/>
                    <a:pt x="0" y="40"/>
                  </a:cubicBezTo>
                  <a:cubicBezTo>
                    <a:pt x="0" y="40"/>
                    <a:pt x="10" y="60"/>
                    <a:pt x="10" y="99"/>
                  </a:cubicBezTo>
                  <a:cubicBezTo>
                    <a:pt x="10" y="138"/>
                    <a:pt x="20" y="187"/>
                    <a:pt x="39" y="236"/>
                  </a:cubicBezTo>
                  <a:cubicBezTo>
                    <a:pt x="69" y="354"/>
                    <a:pt x="128" y="462"/>
                    <a:pt x="216" y="560"/>
                  </a:cubicBezTo>
                  <a:cubicBezTo>
                    <a:pt x="304" y="639"/>
                    <a:pt x="412" y="707"/>
                    <a:pt x="540" y="737"/>
                  </a:cubicBezTo>
                  <a:cubicBezTo>
                    <a:pt x="579" y="757"/>
                    <a:pt x="628" y="766"/>
                    <a:pt x="677" y="766"/>
                  </a:cubicBezTo>
                  <a:lnTo>
                    <a:pt x="726" y="776"/>
                  </a:lnTo>
                  <a:cubicBezTo>
                    <a:pt x="756" y="727"/>
                    <a:pt x="766" y="678"/>
                    <a:pt x="776" y="629"/>
                  </a:cubicBezTo>
                  <a:lnTo>
                    <a:pt x="726" y="609"/>
                  </a:lnTo>
                  <a:cubicBezTo>
                    <a:pt x="697" y="590"/>
                    <a:pt x="658" y="570"/>
                    <a:pt x="628" y="541"/>
                  </a:cubicBezTo>
                  <a:cubicBezTo>
                    <a:pt x="550" y="492"/>
                    <a:pt x="481" y="423"/>
                    <a:pt x="422" y="354"/>
                  </a:cubicBezTo>
                  <a:cubicBezTo>
                    <a:pt x="354" y="295"/>
                    <a:pt x="285" y="217"/>
                    <a:pt x="226" y="148"/>
                  </a:cubicBezTo>
                  <a:cubicBezTo>
                    <a:pt x="206" y="109"/>
                    <a:pt x="187" y="79"/>
                    <a:pt x="167" y="40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C362113-E626-40F4-ABD0-D9E151579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04" y="444266"/>
            <a:ext cx="6768900" cy="946200"/>
          </a:xfrm>
        </p:spPr>
        <p:txBody>
          <a:bodyPr/>
          <a:lstStyle/>
          <a:p>
            <a:r>
              <a:rPr lang="en-US" sz="6000" dirty="0">
                <a:latin typeface="Jokerman" panose="04090605060006020702" pitchFamily="82" charset="0"/>
              </a:rPr>
              <a:t>SUDUT</a:t>
            </a:r>
            <a:endParaRPr lang="en-ID" sz="6000" dirty="0">
              <a:latin typeface="Jokerman" panose="04090605060006020702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202221-A0F8-42AF-B5F3-41E0676AF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60" y="1514973"/>
            <a:ext cx="5508188" cy="2659199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="" xmlns:a16="http://schemas.microsoft.com/office/drawing/2014/main" id="{47537BCF-1DFF-4207-B4B5-90700A681CEA}"/>
              </a:ext>
            </a:extLst>
          </p:cNvPr>
          <p:cNvSpPr/>
          <p:nvPr/>
        </p:nvSpPr>
        <p:spPr>
          <a:xfrm>
            <a:off x="4406746" y="2385684"/>
            <a:ext cx="462709" cy="79832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rc 6">
            <a:extLst>
              <a:ext uri="{FF2B5EF4-FFF2-40B4-BE49-F238E27FC236}">
                <a16:creationId xmlns="" xmlns:a16="http://schemas.microsoft.com/office/drawing/2014/main" id="{60C87113-2384-4168-9A02-CF68B345200A}"/>
              </a:ext>
            </a:extLst>
          </p:cNvPr>
          <p:cNvSpPr/>
          <p:nvPr/>
        </p:nvSpPr>
        <p:spPr>
          <a:xfrm>
            <a:off x="2080351" y="2414672"/>
            <a:ext cx="462709" cy="79832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D88DEFE5-09C0-4AEC-A3DD-9FDFE85A92BA}"/>
              </a:ext>
            </a:extLst>
          </p:cNvPr>
          <p:cNvSpPr/>
          <p:nvPr/>
        </p:nvSpPr>
        <p:spPr>
          <a:xfrm rot="10047615">
            <a:off x="3749108" y="2437688"/>
            <a:ext cx="462709" cy="79832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rc 8">
            <a:extLst>
              <a:ext uri="{FF2B5EF4-FFF2-40B4-BE49-F238E27FC236}">
                <a16:creationId xmlns="" xmlns:a16="http://schemas.microsoft.com/office/drawing/2014/main" id="{FF59BAC4-87D1-4EBF-8AE8-875ACF0AB77E}"/>
              </a:ext>
            </a:extLst>
          </p:cNvPr>
          <p:cNvSpPr/>
          <p:nvPr/>
        </p:nvSpPr>
        <p:spPr>
          <a:xfrm rot="10047615">
            <a:off x="1436279" y="2434391"/>
            <a:ext cx="462709" cy="79832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7BC54EA9-9207-4142-AF61-E404B0409BDE}"/>
              </a:ext>
            </a:extLst>
          </p:cNvPr>
          <p:cNvSpPr/>
          <p:nvPr/>
        </p:nvSpPr>
        <p:spPr>
          <a:xfrm rot="218721" flipV="1">
            <a:off x="3732317" y="2326332"/>
            <a:ext cx="988815" cy="967269"/>
          </a:xfrm>
          <a:prstGeom prst="arc">
            <a:avLst>
              <a:gd name="adj1" fmla="val 15645760"/>
              <a:gd name="adj2" fmla="val 21416666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116B5362-5753-43F1-86D7-0DC0842CF0AE}"/>
              </a:ext>
            </a:extLst>
          </p:cNvPr>
          <p:cNvSpPr/>
          <p:nvPr/>
        </p:nvSpPr>
        <p:spPr>
          <a:xfrm rot="218721" flipV="1">
            <a:off x="1373690" y="2442074"/>
            <a:ext cx="988815" cy="967269"/>
          </a:xfrm>
          <a:prstGeom prst="arc">
            <a:avLst>
              <a:gd name="adj1" fmla="val 15645760"/>
              <a:gd name="adj2" fmla="val 44436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Arc 16">
            <a:extLst>
              <a:ext uri="{FF2B5EF4-FFF2-40B4-BE49-F238E27FC236}">
                <a16:creationId xmlns="" xmlns:a16="http://schemas.microsoft.com/office/drawing/2014/main" id="{6D4235EC-4268-4836-BC89-2965957CB264}"/>
              </a:ext>
            </a:extLst>
          </p:cNvPr>
          <p:cNvSpPr/>
          <p:nvPr/>
        </p:nvSpPr>
        <p:spPr>
          <a:xfrm rot="11253732" flipV="1">
            <a:off x="3896606" y="2349919"/>
            <a:ext cx="988815" cy="967269"/>
          </a:xfrm>
          <a:prstGeom prst="arc">
            <a:avLst>
              <a:gd name="adj1" fmla="val 15645760"/>
              <a:gd name="adj2" fmla="val 44436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Arc 17">
            <a:extLst>
              <a:ext uri="{FF2B5EF4-FFF2-40B4-BE49-F238E27FC236}">
                <a16:creationId xmlns="" xmlns:a16="http://schemas.microsoft.com/office/drawing/2014/main" id="{EF42D47E-1981-45A1-BC42-B56BEA110DCC}"/>
              </a:ext>
            </a:extLst>
          </p:cNvPr>
          <p:cNvSpPr/>
          <p:nvPr/>
        </p:nvSpPr>
        <p:spPr>
          <a:xfrm rot="11253732" flipV="1">
            <a:off x="1615170" y="2326333"/>
            <a:ext cx="988815" cy="967269"/>
          </a:xfrm>
          <a:prstGeom prst="arc">
            <a:avLst>
              <a:gd name="adj1" fmla="val 15645760"/>
              <a:gd name="adj2" fmla="val 44436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615637C-CB16-4DF6-AEE7-DEC471D876E8}"/>
              </a:ext>
            </a:extLst>
          </p:cNvPr>
          <p:cNvSpPr txBox="1"/>
          <p:nvPr/>
        </p:nvSpPr>
        <p:spPr>
          <a:xfrm>
            <a:off x="5794588" y="1111402"/>
            <a:ext cx="3056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Di mana </a:t>
            </a:r>
            <a:r>
              <a:rPr lang="en-US" sz="2400" dirty="0" err="1">
                <a:latin typeface="Comic Sans MS" panose="030F0702030302020204" pitchFamily="66" charset="0"/>
              </a:rPr>
              <a:t>saja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akan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terbentuk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sudut</a:t>
            </a:r>
            <a:r>
              <a:rPr lang="en-US" sz="2400" dirty="0">
                <a:latin typeface="Comic Sans MS" panose="030F0702030302020204" pitchFamily="66" charset="0"/>
              </a:rPr>
              <a:t>?</a:t>
            </a:r>
            <a:endParaRPr lang="en-ID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94444E-6 4.93827E-6 L -1.94444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3" grpId="0" animBg="1"/>
      <p:bldP spid="16" grpId="0" animBg="1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35"/>
          <p:cNvSpPr/>
          <p:nvPr/>
        </p:nvSpPr>
        <p:spPr>
          <a:xfrm rot="-2321465">
            <a:off x="2195746" y="4073445"/>
            <a:ext cx="4350864" cy="2854800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8" name="Google Shape;1448;p35"/>
          <p:cNvGrpSpPr/>
          <p:nvPr/>
        </p:nvGrpSpPr>
        <p:grpSpPr>
          <a:xfrm rot="-2008486" flipH="1">
            <a:off x="3862350" y="4790544"/>
            <a:ext cx="3049536" cy="1096764"/>
            <a:chOff x="5004050" y="3831475"/>
            <a:chExt cx="904075" cy="325150"/>
          </a:xfrm>
        </p:grpSpPr>
        <p:sp>
          <p:nvSpPr>
            <p:cNvPr id="1449" name="Google Shape;1449;p35"/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5221275" y="3918075"/>
              <a:ext cx="686850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35"/>
          <p:cNvGrpSpPr/>
          <p:nvPr/>
        </p:nvGrpSpPr>
        <p:grpSpPr>
          <a:xfrm flipH="1">
            <a:off x="2814997" y="4470367"/>
            <a:ext cx="1612535" cy="1096781"/>
            <a:chOff x="5108400" y="1920800"/>
            <a:chExt cx="979550" cy="666250"/>
          </a:xfrm>
        </p:grpSpPr>
        <p:sp>
          <p:nvSpPr>
            <p:cNvPr id="1465" name="Google Shape;1465;p35"/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p35"/>
          <p:cNvGrpSpPr/>
          <p:nvPr/>
        </p:nvGrpSpPr>
        <p:grpSpPr>
          <a:xfrm>
            <a:off x="4079801" y="4182815"/>
            <a:ext cx="1451662" cy="1954349"/>
            <a:chOff x="3124925" y="1432375"/>
            <a:chExt cx="1175625" cy="1582725"/>
          </a:xfrm>
        </p:grpSpPr>
        <p:sp>
          <p:nvSpPr>
            <p:cNvPr id="1474" name="Google Shape;1474;p35"/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B15F2E0F-0BFB-43F8-9C92-DE8313A89DD4}"/>
              </a:ext>
            </a:extLst>
          </p:cNvPr>
          <p:cNvSpPr txBox="1">
            <a:spLocks/>
          </p:cNvSpPr>
          <p:nvPr/>
        </p:nvSpPr>
        <p:spPr>
          <a:xfrm>
            <a:off x="3052883" y="457588"/>
            <a:ext cx="3797275" cy="74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iret One"/>
              <a:buNone/>
              <a:defRPr sz="2400" b="1" i="0" u="none" strike="noStrike" cap="none">
                <a:solidFill>
                  <a:schemeClr val="accent2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iret One"/>
              <a:buNone/>
              <a:defRPr sz="1800" b="1" i="0" u="none" strike="noStrike" cap="none">
                <a:solidFill>
                  <a:srgbClr val="434343"/>
                </a:solidFill>
                <a:latin typeface="Poiret One"/>
                <a:ea typeface="Poiret One"/>
                <a:cs typeface="Poiret One"/>
                <a:sym typeface="Poire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iret One"/>
              <a:buNone/>
              <a:defRPr sz="1800" b="1" i="0" u="none" strike="noStrike" cap="none">
                <a:solidFill>
                  <a:srgbClr val="434343"/>
                </a:solidFill>
                <a:latin typeface="Poiret One"/>
                <a:ea typeface="Poiret One"/>
                <a:cs typeface="Poiret One"/>
                <a:sym typeface="Poire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iret One"/>
              <a:buNone/>
              <a:defRPr sz="1800" b="1" i="0" u="none" strike="noStrike" cap="none">
                <a:solidFill>
                  <a:srgbClr val="434343"/>
                </a:solidFill>
                <a:latin typeface="Poiret One"/>
                <a:ea typeface="Poiret One"/>
                <a:cs typeface="Poiret One"/>
                <a:sym typeface="Poire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iret One"/>
              <a:buNone/>
              <a:defRPr sz="1800" b="1" i="0" u="none" strike="noStrike" cap="none">
                <a:solidFill>
                  <a:srgbClr val="434343"/>
                </a:solidFill>
                <a:latin typeface="Poiret One"/>
                <a:ea typeface="Poiret One"/>
                <a:cs typeface="Poiret One"/>
                <a:sym typeface="Poire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iret One"/>
              <a:buNone/>
              <a:defRPr sz="1800" b="1" i="0" u="none" strike="noStrike" cap="none">
                <a:solidFill>
                  <a:srgbClr val="434343"/>
                </a:solidFill>
                <a:latin typeface="Poiret One"/>
                <a:ea typeface="Poiret One"/>
                <a:cs typeface="Poiret One"/>
                <a:sym typeface="Poire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iret One"/>
              <a:buNone/>
              <a:defRPr sz="1800" b="1" i="0" u="none" strike="noStrike" cap="none">
                <a:solidFill>
                  <a:srgbClr val="434343"/>
                </a:solidFill>
                <a:latin typeface="Poiret One"/>
                <a:ea typeface="Poiret One"/>
                <a:cs typeface="Poiret One"/>
                <a:sym typeface="Poire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iret One"/>
              <a:buNone/>
              <a:defRPr sz="1800" b="1" i="0" u="none" strike="noStrike" cap="none">
                <a:solidFill>
                  <a:srgbClr val="434343"/>
                </a:solidFill>
                <a:latin typeface="Poiret One"/>
                <a:ea typeface="Poiret One"/>
                <a:cs typeface="Poiret One"/>
                <a:sym typeface="Poire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iret One"/>
              <a:buNone/>
              <a:defRPr sz="1800" b="1" i="0" u="none" strike="noStrike" cap="none">
                <a:solidFill>
                  <a:srgbClr val="434343"/>
                </a:solidFill>
                <a:latin typeface="Poiret One"/>
                <a:ea typeface="Poiret One"/>
                <a:cs typeface="Poiret One"/>
                <a:sym typeface="Poiret One"/>
              </a:defRPr>
            </a:lvl9pPr>
          </a:lstStyle>
          <a:p>
            <a:r>
              <a:rPr lang="en-US" sz="4400" dirty="0">
                <a:latin typeface="Jokerman" panose="04090605060006020702" pitchFamily="82" charset="0"/>
              </a:rPr>
              <a:t>SUDUT</a:t>
            </a:r>
            <a:endParaRPr lang="en-ID" sz="4400" dirty="0">
              <a:latin typeface="Jokerman" panose="04090605060006020702" pitchFamily="8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F1439B8-CD3A-416E-A731-557B5F08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293" y="1124431"/>
            <a:ext cx="4815701" cy="23248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73BDBB4-DD84-4EED-8AE7-A10EE8AAE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174" y="1591111"/>
            <a:ext cx="619536" cy="6205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8E156C9-FFCA-402E-8070-E38A1B9D3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481" y="1537087"/>
            <a:ext cx="670671" cy="67179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91001D1-23AE-402C-A4DF-D8302940F73A}"/>
              </a:ext>
            </a:extLst>
          </p:cNvPr>
          <p:cNvSpPr txBox="1"/>
          <p:nvPr/>
        </p:nvSpPr>
        <p:spPr>
          <a:xfrm>
            <a:off x="145128" y="941784"/>
            <a:ext cx="251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Sudut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sehadap</a:t>
            </a:r>
            <a:endParaRPr lang="en-ID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E20808F-B1F4-4F07-BEAE-892AA70DC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287" y="1530956"/>
            <a:ext cx="715686" cy="715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92F3D0-3AA5-4647-9053-3FC9DE64A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463" y="1543553"/>
            <a:ext cx="715686" cy="715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A8C9321-0BB3-4E12-A4D5-91D1EF8CC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089975" y="2336833"/>
            <a:ext cx="724452" cy="597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DF0ADEE-5FA5-4AFA-8DB8-E2D5BED8D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34676" y="2322649"/>
            <a:ext cx="724452" cy="597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9D0704-5793-43C2-B5A7-E48019D72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558008" y="2323961"/>
            <a:ext cx="501365" cy="460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33911B4-8377-441F-AA1F-9E6707601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551518" y="2334722"/>
            <a:ext cx="501365" cy="46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2.46914E-7 L -3.05556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447;p35">
            <a:extLst>
              <a:ext uri="{FF2B5EF4-FFF2-40B4-BE49-F238E27FC236}">
                <a16:creationId xmlns="" xmlns:a16="http://schemas.microsoft.com/office/drawing/2014/main" id="{304D2B95-E99C-44CA-8996-6FFA0D9C704F}"/>
              </a:ext>
            </a:extLst>
          </p:cNvPr>
          <p:cNvSpPr/>
          <p:nvPr/>
        </p:nvSpPr>
        <p:spPr>
          <a:xfrm rot="-2321465">
            <a:off x="4872845" y="3716101"/>
            <a:ext cx="4350864" cy="2854800"/>
          </a:xfrm>
          <a:custGeom>
            <a:avLst/>
            <a:gdLst/>
            <a:ahLst/>
            <a:cxnLst/>
            <a:rect l="l" t="t" r="r" b="b"/>
            <a:pathLst>
              <a:path w="119251" h="78246" extrusionOk="0">
                <a:moveTo>
                  <a:pt x="41005" y="1"/>
                </a:moveTo>
                <a:cubicBezTo>
                  <a:pt x="20034" y="1"/>
                  <a:pt x="4445" y="28141"/>
                  <a:pt x="4445" y="28141"/>
                </a:cubicBezTo>
                <a:cubicBezTo>
                  <a:pt x="1" y="60200"/>
                  <a:pt x="17266" y="74427"/>
                  <a:pt x="33210" y="74427"/>
                </a:cubicBezTo>
                <a:cubicBezTo>
                  <a:pt x="38378" y="74427"/>
                  <a:pt x="43419" y="72922"/>
                  <a:pt x="47536" y="70039"/>
                </a:cubicBezTo>
                <a:cubicBezTo>
                  <a:pt x="50915" y="67683"/>
                  <a:pt x="53556" y="66675"/>
                  <a:pt x="56083" y="66675"/>
                </a:cubicBezTo>
                <a:cubicBezTo>
                  <a:pt x="60598" y="66675"/>
                  <a:pt x="64787" y="69883"/>
                  <a:pt x="72127" y="74483"/>
                </a:cubicBezTo>
                <a:cubicBezTo>
                  <a:pt x="76003" y="76897"/>
                  <a:pt x="81285" y="78246"/>
                  <a:pt x="86808" y="78246"/>
                </a:cubicBezTo>
                <a:cubicBezTo>
                  <a:pt x="97698" y="78246"/>
                  <a:pt x="109581" y="73049"/>
                  <a:pt x="113585" y="60711"/>
                </a:cubicBezTo>
                <a:cubicBezTo>
                  <a:pt x="119250" y="43248"/>
                  <a:pt x="103845" y="26537"/>
                  <a:pt x="86084" y="26537"/>
                </a:cubicBezTo>
                <a:cubicBezTo>
                  <a:pt x="84891" y="26537"/>
                  <a:pt x="83698" y="26608"/>
                  <a:pt x="82520" y="26764"/>
                </a:cubicBezTo>
                <a:cubicBezTo>
                  <a:pt x="81313" y="26920"/>
                  <a:pt x="80092" y="27005"/>
                  <a:pt x="78871" y="27020"/>
                </a:cubicBezTo>
                <a:cubicBezTo>
                  <a:pt x="64460" y="27020"/>
                  <a:pt x="70878" y="12765"/>
                  <a:pt x="52903" y="3138"/>
                </a:cubicBezTo>
                <a:cubicBezTo>
                  <a:pt x="48800" y="938"/>
                  <a:pt x="44810" y="1"/>
                  <a:pt x="41005" y="1"/>
                </a:cubicBezTo>
                <a:close/>
              </a:path>
            </a:pathLst>
          </a:custGeom>
          <a:solidFill>
            <a:srgbClr val="9ABBDB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448;p35">
            <a:extLst>
              <a:ext uri="{FF2B5EF4-FFF2-40B4-BE49-F238E27FC236}">
                <a16:creationId xmlns="" xmlns:a16="http://schemas.microsoft.com/office/drawing/2014/main" id="{C645E9CF-EDD4-45BA-8DDE-D33F744E05F3}"/>
              </a:ext>
            </a:extLst>
          </p:cNvPr>
          <p:cNvGrpSpPr/>
          <p:nvPr/>
        </p:nvGrpSpPr>
        <p:grpSpPr>
          <a:xfrm rot="-2008486" flipH="1">
            <a:off x="6330128" y="4592240"/>
            <a:ext cx="3049536" cy="1096764"/>
            <a:chOff x="5004050" y="3831475"/>
            <a:chExt cx="904075" cy="325150"/>
          </a:xfrm>
        </p:grpSpPr>
        <p:sp>
          <p:nvSpPr>
            <p:cNvPr id="14" name="Google Shape;1449;p35">
              <a:extLst>
                <a:ext uri="{FF2B5EF4-FFF2-40B4-BE49-F238E27FC236}">
                  <a16:creationId xmlns="" xmlns:a16="http://schemas.microsoft.com/office/drawing/2014/main" id="{D7C87995-B440-44C0-8424-D4FE9F237E34}"/>
                </a:ext>
              </a:extLst>
            </p:cNvPr>
            <p:cNvSpPr/>
            <p:nvPr/>
          </p:nvSpPr>
          <p:spPr>
            <a:xfrm>
              <a:off x="5004050" y="3955550"/>
              <a:ext cx="217600" cy="108275"/>
            </a:xfrm>
            <a:custGeom>
              <a:avLst/>
              <a:gdLst/>
              <a:ahLst/>
              <a:cxnLst/>
              <a:rect l="l" t="t" r="r" b="b"/>
              <a:pathLst>
                <a:path w="8704" h="4331" extrusionOk="0">
                  <a:moveTo>
                    <a:pt x="5469" y="0"/>
                  </a:moveTo>
                  <a:cubicBezTo>
                    <a:pt x="4111" y="0"/>
                    <a:pt x="2303" y="646"/>
                    <a:pt x="0" y="2733"/>
                  </a:cubicBezTo>
                  <a:cubicBezTo>
                    <a:pt x="0" y="2733"/>
                    <a:pt x="2570" y="4331"/>
                    <a:pt x="4997" y="4331"/>
                  </a:cubicBezTo>
                  <a:cubicBezTo>
                    <a:pt x="6505" y="4331"/>
                    <a:pt x="7958" y="3713"/>
                    <a:pt x="8704" y="1710"/>
                  </a:cubicBezTo>
                  <a:cubicBezTo>
                    <a:pt x="8695" y="1710"/>
                    <a:pt x="7679" y="0"/>
                    <a:pt x="5469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50;p35">
              <a:extLst>
                <a:ext uri="{FF2B5EF4-FFF2-40B4-BE49-F238E27FC236}">
                  <a16:creationId xmlns="" xmlns:a16="http://schemas.microsoft.com/office/drawing/2014/main" id="{68C66CBA-7E6E-421B-A238-8A1DF7E2F616}"/>
                </a:ext>
              </a:extLst>
            </p:cNvPr>
            <p:cNvSpPr/>
            <p:nvPr/>
          </p:nvSpPr>
          <p:spPr>
            <a:xfrm>
              <a:off x="5035275" y="3998300"/>
              <a:ext cx="186025" cy="22025"/>
            </a:xfrm>
            <a:custGeom>
              <a:avLst/>
              <a:gdLst/>
              <a:ahLst/>
              <a:cxnLst/>
              <a:rect l="l" t="t" r="r" b="b"/>
              <a:pathLst>
                <a:path w="7441" h="881" fill="none" extrusionOk="0">
                  <a:moveTo>
                    <a:pt x="7440" y="0"/>
                  </a:moveTo>
                  <a:lnTo>
                    <a:pt x="1" y="88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51;p35">
              <a:extLst>
                <a:ext uri="{FF2B5EF4-FFF2-40B4-BE49-F238E27FC236}">
                  <a16:creationId xmlns="" xmlns:a16="http://schemas.microsoft.com/office/drawing/2014/main" id="{52E8BD35-DFA9-4B9D-9DC4-36B05C602CEE}"/>
                </a:ext>
              </a:extLst>
            </p:cNvPr>
            <p:cNvSpPr/>
            <p:nvPr/>
          </p:nvSpPr>
          <p:spPr>
            <a:xfrm>
              <a:off x="5173350" y="3855250"/>
              <a:ext cx="192425" cy="137325"/>
            </a:xfrm>
            <a:custGeom>
              <a:avLst/>
              <a:gdLst/>
              <a:ahLst/>
              <a:cxnLst/>
              <a:rect l="l" t="t" r="r" b="b"/>
              <a:pathLst>
                <a:path w="7697" h="5493" extrusionOk="0">
                  <a:moveTo>
                    <a:pt x="1" y="1"/>
                  </a:moveTo>
                  <a:cubicBezTo>
                    <a:pt x="1" y="1"/>
                    <a:pt x="1336" y="5493"/>
                    <a:pt x="4786" y="5493"/>
                  </a:cubicBezTo>
                  <a:cubicBezTo>
                    <a:pt x="5313" y="5493"/>
                    <a:pt x="5889" y="5365"/>
                    <a:pt x="6518" y="5069"/>
                  </a:cubicBezTo>
                  <a:cubicBezTo>
                    <a:pt x="6518" y="5069"/>
                    <a:pt x="7696" y="313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52;p35">
              <a:extLst>
                <a:ext uri="{FF2B5EF4-FFF2-40B4-BE49-F238E27FC236}">
                  <a16:creationId xmlns="" xmlns:a16="http://schemas.microsoft.com/office/drawing/2014/main" id="{9D89F304-4B95-45EF-B786-7D0FA09598A4}"/>
                </a:ext>
              </a:extLst>
            </p:cNvPr>
            <p:cNvSpPr/>
            <p:nvPr/>
          </p:nvSpPr>
          <p:spPr>
            <a:xfrm>
              <a:off x="5216775" y="3982350"/>
              <a:ext cx="185900" cy="174275"/>
            </a:xfrm>
            <a:custGeom>
              <a:avLst/>
              <a:gdLst/>
              <a:ahLst/>
              <a:cxnLst/>
              <a:rect l="l" t="t" r="r" b="b"/>
              <a:pathLst>
                <a:path w="7436" h="6971" extrusionOk="0">
                  <a:moveTo>
                    <a:pt x="4473" y="0"/>
                  </a:moveTo>
                  <a:cubicBezTo>
                    <a:pt x="3413" y="0"/>
                    <a:pt x="0" y="473"/>
                    <a:pt x="337" y="6971"/>
                  </a:cubicBezTo>
                  <a:cubicBezTo>
                    <a:pt x="337" y="6971"/>
                    <a:pt x="7436" y="4543"/>
                    <a:pt x="4781" y="14"/>
                  </a:cubicBezTo>
                  <a:lnTo>
                    <a:pt x="4781" y="14"/>
                  </a:lnTo>
                  <a:cubicBezTo>
                    <a:pt x="4781" y="14"/>
                    <a:pt x="4780" y="14"/>
                    <a:pt x="4779" y="14"/>
                  </a:cubicBezTo>
                  <a:cubicBezTo>
                    <a:pt x="4765" y="14"/>
                    <a:pt x="4653" y="0"/>
                    <a:pt x="447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53;p35">
              <a:extLst>
                <a:ext uri="{FF2B5EF4-FFF2-40B4-BE49-F238E27FC236}">
                  <a16:creationId xmlns="" xmlns:a16="http://schemas.microsoft.com/office/drawing/2014/main" id="{CC344382-A341-4275-99A9-79E10C8B4B6F}"/>
                </a:ext>
              </a:extLst>
            </p:cNvPr>
            <p:cNvSpPr/>
            <p:nvPr/>
          </p:nvSpPr>
          <p:spPr>
            <a:xfrm>
              <a:off x="5195725" y="3871575"/>
              <a:ext cx="140575" cy="266250"/>
            </a:xfrm>
            <a:custGeom>
              <a:avLst/>
              <a:gdLst/>
              <a:ahLst/>
              <a:cxnLst/>
              <a:rect l="l" t="t" r="r" b="b"/>
              <a:pathLst>
                <a:path w="5623" h="10650" fill="none" extrusionOk="0">
                  <a:moveTo>
                    <a:pt x="0" y="1"/>
                  </a:moveTo>
                  <a:lnTo>
                    <a:pt x="5623" y="4459"/>
                  </a:lnTo>
                  <a:lnTo>
                    <a:pt x="1846" y="10649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4;p35">
              <a:extLst>
                <a:ext uri="{FF2B5EF4-FFF2-40B4-BE49-F238E27FC236}">
                  <a16:creationId xmlns="" xmlns:a16="http://schemas.microsoft.com/office/drawing/2014/main" id="{87EA45E5-B7A0-423B-A7E1-D43B89C20BBA}"/>
                </a:ext>
              </a:extLst>
            </p:cNvPr>
            <p:cNvSpPr/>
            <p:nvPr/>
          </p:nvSpPr>
          <p:spPr>
            <a:xfrm>
              <a:off x="5363600" y="3863050"/>
              <a:ext cx="153725" cy="109950"/>
            </a:xfrm>
            <a:custGeom>
              <a:avLst/>
              <a:gdLst/>
              <a:ahLst/>
              <a:cxnLst/>
              <a:rect l="l" t="t" r="r" b="b"/>
              <a:pathLst>
                <a:path w="6149" h="4398" extrusionOk="0">
                  <a:moveTo>
                    <a:pt x="1" y="1"/>
                  </a:moveTo>
                  <a:cubicBezTo>
                    <a:pt x="1" y="1"/>
                    <a:pt x="1060" y="4398"/>
                    <a:pt x="3828" y="4398"/>
                  </a:cubicBezTo>
                  <a:cubicBezTo>
                    <a:pt x="4249" y="4398"/>
                    <a:pt x="4709" y="4296"/>
                    <a:pt x="5212" y="4062"/>
                  </a:cubicBezTo>
                  <a:cubicBezTo>
                    <a:pt x="5212" y="4062"/>
                    <a:pt x="6149" y="257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55;p35">
              <a:extLst>
                <a:ext uri="{FF2B5EF4-FFF2-40B4-BE49-F238E27FC236}">
                  <a16:creationId xmlns="" xmlns:a16="http://schemas.microsoft.com/office/drawing/2014/main" id="{53A5F616-AB17-4007-A7B0-1E157562FB45}"/>
                </a:ext>
              </a:extLst>
            </p:cNvPr>
            <p:cNvSpPr/>
            <p:nvPr/>
          </p:nvSpPr>
          <p:spPr>
            <a:xfrm>
              <a:off x="5398275" y="3964925"/>
              <a:ext cx="148875" cy="139525"/>
            </a:xfrm>
            <a:custGeom>
              <a:avLst/>
              <a:gdLst/>
              <a:ahLst/>
              <a:cxnLst/>
              <a:rect l="l" t="t" r="r" b="b"/>
              <a:pathLst>
                <a:path w="5955" h="5581" extrusionOk="0">
                  <a:moveTo>
                    <a:pt x="3562" y="0"/>
                  </a:moveTo>
                  <a:cubicBezTo>
                    <a:pt x="2697" y="0"/>
                    <a:pt x="0" y="412"/>
                    <a:pt x="275" y="5581"/>
                  </a:cubicBezTo>
                  <a:cubicBezTo>
                    <a:pt x="275" y="5581"/>
                    <a:pt x="5954" y="3635"/>
                    <a:pt x="3825" y="15"/>
                  </a:cubicBezTo>
                  <a:cubicBezTo>
                    <a:pt x="3825" y="15"/>
                    <a:pt x="3726" y="0"/>
                    <a:pt x="3562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56;p35">
              <a:extLst>
                <a:ext uri="{FF2B5EF4-FFF2-40B4-BE49-F238E27FC236}">
                  <a16:creationId xmlns="" xmlns:a16="http://schemas.microsoft.com/office/drawing/2014/main" id="{0E1BEF86-8437-4E04-81D8-563D17C16C27}"/>
                </a:ext>
              </a:extLst>
            </p:cNvPr>
            <p:cNvSpPr/>
            <p:nvPr/>
          </p:nvSpPr>
          <p:spPr>
            <a:xfrm>
              <a:off x="5381350" y="3876200"/>
              <a:ext cx="112550" cy="213350"/>
            </a:xfrm>
            <a:custGeom>
              <a:avLst/>
              <a:gdLst/>
              <a:ahLst/>
              <a:cxnLst/>
              <a:rect l="l" t="t" r="r" b="b"/>
              <a:pathLst>
                <a:path w="4502" h="8534" fill="none" extrusionOk="0">
                  <a:moveTo>
                    <a:pt x="1" y="0"/>
                  </a:moveTo>
                  <a:lnTo>
                    <a:pt x="4502" y="3564"/>
                  </a:lnTo>
                  <a:lnTo>
                    <a:pt x="1477" y="8533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57;p35">
              <a:extLst>
                <a:ext uri="{FF2B5EF4-FFF2-40B4-BE49-F238E27FC236}">
                  <a16:creationId xmlns="" xmlns:a16="http://schemas.microsoft.com/office/drawing/2014/main" id="{9646A1D1-3F66-4FB6-B658-058987E64082}"/>
                </a:ext>
              </a:extLst>
            </p:cNvPr>
            <p:cNvSpPr/>
            <p:nvPr/>
          </p:nvSpPr>
          <p:spPr>
            <a:xfrm>
              <a:off x="5517650" y="3849925"/>
              <a:ext cx="149825" cy="106925"/>
            </a:xfrm>
            <a:custGeom>
              <a:avLst/>
              <a:gdLst/>
              <a:ahLst/>
              <a:cxnLst/>
              <a:rect l="l" t="t" r="r" b="b"/>
              <a:pathLst>
                <a:path w="5993" h="4277" extrusionOk="0">
                  <a:moveTo>
                    <a:pt x="1" y="1"/>
                  </a:moveTo>
                  <a:cubicBezTo>
                    <a:pt x="1" y="1"/>
                    <a:pt x="1038" y="4276"/>
                    <a:pt x="3724" y="4276"/>
                  </a:cubicBezTo>
                  <a:cubicBezTo>
                    <a:pt x="4133" y="4276"/>
                    <a:pt x="4581" y="4177"/>
                    <a:pt x="5070" y="3948"/>
                  </a:cubicBezTo>
                  <a:cubicBezTo>
                    <a:pt x="5070" y="3948"/>
                    <a:pt x="5992" y="242"/>
                    <a:pt x="1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58;p35">
              <a:extLst>
                <a:ext uri="{FF2B5EF4-FFF2-40B4-BE49-F238E27FC236}">
                  <a16:creationId xmlns="" xmlns:a16="http://schemas.microsoft.com/office/drawing/2014/main" id="{97770144-1E6D-4E5A-8DCF-582F729AAFE1}"/>
                </a:ext>
              </a:extLst>
            </p:cNvPr>
            <p:cNvSpPr/>
            <p:nvPr/>
          </p:nvSpPr>
          <p:spPr>
            <a:xfrm>
              <a:off x="5551575" y="3948925"/>
              <a:ext cx="144650" cy="135650"/>
            </a:xfrm>
            <a:custGeom>
              <a:avLst/>
              <a:gdLst/>
              <a:ahLst/>
              <a:cxnLst/>
              <a:rect l="l" t="t" r="r" b="b"/>
              <a:pathLst>
                <a:path w="5786" h="5426" extrusionOk="0">
                  <a:moveTo>
                    <a:pt x="3448" y="1"/>
                  </a:moveTo>
                  <a:cubicBezTo>
                    <a:pt x="2596" y="1"/>
                    <a:pt x="1" y="409"/>
                    <a:pt x="262" y="5426"/>
                  </a:cubicBezTo>
                  <a:cubicBezTo>
                    <a:pt x="262" y="5426"/>
                    <a:pt x="5785" y="3537"/>
                    <a:pt x="3713" y="16"/>
                  </a:cubicBezTo>
                  <a:cubicBezTo>
                    <a:pt x="3713" y="16"/>
                    <a:pt x="3613" y="1"/>
                    <a:pt x="3448" y="1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59;p35">
              <a:extLst>
                <a:ext uri="{FF2B5EF4-FFF2-40B4-BE49-F238E27FC236}">
                  <a16:creationId xmlns="" xmlns:a16="http://schemas.microsoft.com/office/drawing/2014/main" id="{2DC24275-EA15-4C37-B56C-F2C097F35562}"/>
                </a:ext>
              </a:extLst>
            </p:cNvPr>
            <p:cNvSpPr/>
            <p:nvPr/>
          </p:nvSpPr>
          <p:spPr>
            <a:xfrm>
              <a:off x="5535050" y="3862700"/>
              <a:ext cx="109350" cy="207325"/>
            </a:xfrm>
            <a:custGeom>
              <a:avLst/>
              <a:gdLst/>
              <a:ahLst/>
              <a:cxnLst/>
              <a:rect l="l" t="t" r="r" b="b"/>
              <a:pathLst>
                <a:path w="4374" h="8293" fill="none" extrusionOk="0">
                  <a:moveTo>
                    <a:pt x="1" y="1"/>
                  </a:moveTo>
                  <a:lnTo>
                    <a:pt x="4374" y="3465"/>
                  </a:lnTo>
                  <a:lnTo>
                    <a:pt x="1435" y="8292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60;p35">
              <a:extLst>
                <a:ext uri="{FF2B5EF4-FFF2-40B4-BE49-F238E27FC236}">
                  <a16:creationId xmlns="" xmlns:a16="http://schemas.microsoft.com/office/drawing/2014/main" id="{868E31F7-35EB-4585-AEAF-D88F6471A33F}"/>
                </a:ext>
              </a:extLst>
            </p:cNvPr>
            <p:cNvSpPr/>
            <p:nvPr/>
          </p:nvSpPr>
          <p:spPr>
            <a:xfrm>
              <a:off x="5673475" y="3831475"/>
              <a:ext cx="142725" cy="101650"/>
            </a:xfrm>
            <a:custGeom>
              <a:avLst/>
              <a:gdLst/>
              <a:ahLst/>
              <a:cxnLst/>
              <a:rect l="l" t="t" r="r" b="b"/>
              <a:pathLst>
                <a:path w="5709" h="4066" extrusionOk="0">
                  <a:moveTo>
                    <a:pt x="1" y="0"/>
                  </a:moveTo>
                  <a:cubicBezTo>
                    <a:pt x="1" y="0"/>
                    <a:pt x="982" y="4066"/>
                    <a:pt x="3547" y="4066"/>
                  </a:cubicBezTo>
                  <a:cubicBezTo>
                    <a:pt x="3941" y="4066"/>
                    <a:pt x="4372" y="3970"/>
                    <a:pt x="4842" y="3749"/>
                  </a:cubicBezTo>
                  <a:cubicBezTo>
                    <a:pt x="4842" y="3749"/>
                    <a:pt x="5708" y="228"/>
                    <a:pt x="1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61;p35">
              <a:extLst>
                <a:ext uri="{FF2B5EF4-FFF2-40B4-BE49-F238E27FC236}">
                  <a16:creationId xmlns="" xmlns:a16="http://schemas.microsoft.com/office/drawing/2014/main" id="{906B3331-4DEA-4EDA-8327-58C1E1E1A4BF}"/>
                </a:ext>
              </a:extLst>
            </p:cNvPr>
            <p:cNvSpPr/>
            <p:nvPr/>
          </p:nvSpPr>
          <p:spPr>
            <a:xfrm>
              <a:off x="5705875" y="3925575"/>
              <a:ext cx="137650" cy="129550"/>
            </a:xfrm>
            <a:custGeom>
              <a:avLst/>
              <a:gdLst/>
              <a:ahLst/>
              <a:cxnLst/>
              <a:rect l="l" t="t" r="r" b="b"/>
              <a:pathLst>
                <a:path w="5506" h="5182" extrusionOk="0">
                  <a:moveTo>
                    <a:pt x="3313" y="0"/>
                  </a:moveTo>
                  <a:cubicBezTo>
                    <a:pt x="2522" y="0"/>
                    <a:pt x="1" y="375"/>
                    <a:pt x="252" y="5181"/>
                  </a:cubicBezTo>
                  <a:cubicBezTo>
                    <a:pt x="252" y="5181"/>
                    <a:pt x="5506" y="3378"/>
                    <a:pt x="3546" y="13"/>
                  </a:cubicBezTo>
                  <a:cubicBezTo>
                    <a:pt x="3546" y="13"/>
                    <a:pt x="3459" y="0"/>
                    <a:pt x="3313" y="0"/>
                  </a:cubicBezTo>
                  <a:close/>
                </a:path>
              </a:pathLst>
            </a:custGeom>
            <a:solidFill>
              <a:srgbClr val="A4B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62;p35">
              <a:extLst>
                <a:ext uri="{FF2B5EF4-FFF2-40B4-BE49-F238E27FC236}">
                  <a16:creationId xmlns="" xmlns:a16="http://schemas.microsoft.com/office/drawing/2014/main" id="{04197DB1-586A-443E-9049-5912119535D6}"/>
                </a:ext>
              </a:extLst>
            </p:cNvPr>
            <p:cNvSpPr/>
            <p:nvPr/>
          </p:nvSpPr>
          <p:spPr>
            <a:xfrm>
              <a:off x="5690175" y="3843550"/>
              <a:ext cx="104375" cy="197375"/>
            </a:xfrm>
            <a:custGeom>
              <a:avLst/>
              <a:gdLst/>
              <a:ahLst/>
              <a:cxnLst/>
              <a:rect l="l" t="t" r="r" b="b"/>
              <a:pathLst>
                <a:path w="4175" h="7895" fill="none" extrusionOk="0">
                  <a:moveTo>
                    <a:pt x="0" y="0"/>
                  </a:moveTo>
                  <a:lnTo>
                    <a:pt x="4174" y="3294"/>
                  </a:lnTo>
                  <a:lnTo>
                    <a:pt x="1377" y="7894"/>
                  </a:lnTo>
                </a:path>
              </a:pathLst>
            </a:custGeom>
            <a:noFill/>
            <a:ln w="3200" cap="flat" cmpd="sng">
              <a:solidFill>
                <a:srgbClr val="53709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63;p35">
              <a:extLst>
                <a:ext uri="{FF2B5EF4-FFF2-40B4-BE49-F238E27FC236}">
                  <a16:creationId xmlns="" xmlns:a16="http://schemas.microsoft.com/office/drawing/2014/main" id="{6619D64A-712B-444D-B8C6-C13026E48C31}"/>
                </a:ext>
              </a:extLst>
            </p:cNvPr>
            <p:cNvSpPr/>
            <p:nvPr/>
          </p:nvSpPr>
          <p:spPr>
            <a:xfrm>
              <a:off x="5221275" y="3918075"/>
              <a:ext cx="686850" cy="80250"/>
            </a:xfrm>
            <a:custGeom>
              <a:avLst/>
              <a:gdLst/>
              <a:ahLst/>
              <a:cxnLst/>
              <a:rect l="l" t="t" r="r" b="b"/>
              <a:pathLst>
                <a:path w="27474" h="3210" fill="none" extrusionOk="0">
                  <a:moveTo>
                    <a:pt x="0" y="3209"/>
                  </a:moveTo>
                  <a:lnTo>
                    <a:pt x="27474" y="1"/>
                  </a:lnTo>
                </a:path>
              </a:pathLst>
            </a:custGeom>
            <a:noFill/>
            <a:ln w="3200" cap="flat" cmpd="sng">
              <a:solidFill>
                <a:schemeClr val="accent6"/>
              </a:solidFill>
              <a:prstDash val="solid"/>
              <a:miter lim="141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464;p35">
            <a:extLst>
              <a:ext uri="{FF2B5EF4-FFF2-40B4-BE49-F238E27FC236}">
                <a16:creationId xmlns="" xmlns:a16="http://schemas.microsoft.com/office/drawing/2014/main" id="{30C3110F-DDF7-4365-8009-78B08283B48B}"/>
              </a:ext>
            </a:extLst>
          </p:cNvPr>
          <p:cNvGrpSpPr/>
          <p:nvPr/>
        </p:nvGrpSpPr>
        <p:grpSpPr>
          <a:xfrm flipH="1">
            <a:off x="5282775" y="4272063"/>
            <a:ext cx="1612535" cy="1096781"/>
            <a:chOff x="5108400" y="1920800"/>
            <a:chExt cx="979550" cy="666250"/>
          </a:xfrm>
        </p:grpSpPr>
        <p:sp>
          <p:nvSpPr>
            <p:cNvPr id="30" name="Google Shape;1465;p35">
              <a:extLst>
                <a:ext uri="{FF2B5EF4-FFF2-40B4-BE49-F238E27FC236}">
                  <a16:creationId xmlns="" xmlns:a16="http://schemas.microsoft.com/office/drawing/2014/main" id="{739F632C-A327-466C-B5F0-94474D5E731E}"/>
                </a:ext>
              </a:extLst>
            </p:cNvPr>
            <p:cNvSpPr/>
            <p:nvPr/>
          </p:nvSpPr>
          <p:spPr>
            <a:xfrm>
              <a:off x="5357575" y="1920800"/>
              <a:ext cx="730375" cy="650950"/>
            </a:xfrm>
            <a:custGeom>
              <a:avLst/>
              <a:gdLst/>
              <a:ahLst/>
              <a:cxnLst/>
              <a:rect l="l" t="t" r="r" b="b"/>
              <a:pathLst>
                <a:path w="29215" h="26038" extrusionOk="0">
                  <a:moveTo>
                    <a:pt x="24888" y="1"/>
                  </a:moveTo>
                  <a:cubicBezTo>
                    <a:pt x="21608" y="1"/>
                    <a:pt x="21559" y="5028"/>
                    <a:pt x="20332" y="5764"/>
                  </a:cubicBezTo>
                  <a:cubicBezTo>
                    <a:pt x="20105" y="5900"/>
                    <a:pt x="19908" y="5963"/>
                    <a:pt x="19739" y="5963"/>
                  </a:cubicBezTo>
                  <a:cubicBezTo>
                    <a:pt x="18955" y="5963"/>
                    <a:pt x="18766" y="4610"/>
                    <a:pt x="18941" y="2882"/>
                  </a:cubicBezTo>
                  <a:cubicBezTo>
                    <a:pt x="19096" y="1454"/>
                    <a:pt x="18707" y="538"/>
                    <a:pt x="17904" y="538"/>
                  </a:cubicBezTo>
                  <a:cubicBezTo>
                    <a:pt x="17534" y="538"/>
                    <a:pt x="17075" y="733"/>
                    <a:pt x="16541" y="1164"/>
                  </a:cubicBezTo>
                  <a:cubicBezTo>
                    <a:pt x="14852" y="2527"/>
                    <a:pt x="16555" y="6247"/>
                    <a:pt x="15476" y="6942"/>
                  </a:cubicBezTo>
                  <a:cubicBezTo>
                    <a:pt x="15300" y="7055"/>
                    <a:pt x="15132" y="7110"/>
                    <a:pt x="14976" y="7110"/>
                  </a:cubicBezTo>
                  <a:cubicBezTo>
                    <a:pt x="14162" y="7110"/>
                    <a:pt x="13633" y="5631"/>
                    <a:pt x="13574" y="3024"/>
                  </a:cubicBezTo>
                  <a:cubicBezTo>
                    <a:pt x="13533" y="1231"/>
                    <a:pt x="12772" y="257"/>
                    <a:pt x="11836" y="257"/>
                  </a:cubicBezTo>
                  <a:cubicBezTo>
                    <a:pt x="11141" y="257"/>
                    <a:pt x="10349" y="793"/>
                    <a:pt x="9684" y="1930"/>
                  </a:cubicBezTo>
                  <a:cubicBezTo>
                    <a:pt x="8122" y="4600"/>
                    <a:pt x="10550" y="9881"/>
                    <a:pt x="9854" y="10747"/>
                  </a:cubicBezTo>
                  <a:cubicBezTo>
                    <a:pt x="9676" y="10968"/>
                    <a:pt x="9506" y="11070"/>
                    <a:pt x="9338" y="11070"/>
                  </a:cubicBezTo>
                  <a:cubicBezTo>
                    <a:pt x="8847" y="11070"/>
                    <a:pt x="8373" y="10202"/>
                    <a:pt x="7781" y="8902"/>
                  </a:cubicBezTo>
                  <a:cubicBezTo>
                    <a:pt x="7224" y="7646"/>
                    <a:pt x="6328" y="5256"/>
                    <a:pt x="4819" y="5256"/>
                  </a:cubicBezTo>
                  <a:cubicBezTo>
                    <a:pt x="4212" y="5256"/>
                    <a:pt x="3506" y="5643"/>
                    <a:pt x="2684" y="6644"/>
                  </a:cubicBezTo>
                  <a:cubicBezTo>
                    <a:pt x="1" y="9924"/>
                    <a:pt x="5083" y="19650"/>
                    <a:pt x="5737" y="20871"/>
                  </a:cubicBezTo>
                  <a:lnTo>
                    <a:pt x="5808" y="20998"/>
                  </a:lnTo>
                  <a:lnTo>
                    <a:pt x="10479" y="24377"/>
                  </a:lnTo>
                  <a:cubicBezTo>
                    <a:pt x="11972" y="25535"/>
                    <a:pt x="13870" y="26037"/>
                    <a:pt x="15533" y="26037"/>
                  </a:cubicBezTo>
                  <a:cubicBezTo>
                    <a:pt x="16889" y="26037"/>
                    <a:pt x="18089" y="25703"/>
                    <a:pt x="18785" y="25116"/>
                  </a:cubicBezTo>
                  <a:cubicBezTo>
                    <a:pt x="20332" y="23810"/>
                    <a:pt x="18657" y="22674"/>
                    <a:pt x="17422" y="21467"/>
                  </a:cubicBezTo>
                  <a:cubicBezTo>
                    <a:pt x="16433" y="20490"/>
                    <a:pt x="16738" y="19764"/>
                    <a:pt x="18193" y="19764"/>
                  </a:cubicBezTo>
                  <a:cubicBezTo>
                    <a:pt x="18535" y="19764"/>
                    <a:pt x="18941" y="19804"/>
                    <a:pt x="19409" y="19891"/>
                  </a:cubicBezTo>
                  <a:cubicBezTo>
                    <a:pt x="19867" y="19975"/>
                    <a:pt x="20378" y="20020"/>
                    <a:pt x="20909" y="20020"/>
                  </a:cubicBezTo>
                  <a:cubicBezTo>
                    <a:pt x="23232" y="20020"/>
                    <a:pt x="25936" y="19166"/>
                    <a:pt x="26168" y="17051"/>
                  </a:cubicBezTo>
                  <a:cubicBezTo>
                    <a:pt x="26466" y="14439"/>
                    <a:pt x="23867" y="15717"/>
                    <a:pt x="22448" y="14595"/>
                  </a:cubicBezTo>
                  <a:cubicBezTo>
                    <a:pt x="21215" y="13599"/>
                    <a:pt x="22592" y="12800"/>
                    <a:pt x="24261" y="12800"/>
                  </a:cubicBezTo>
                  <a:cubicBezTo>
                    <a:pt x="24495" y="12800"/>
                    <a:pt x="24735" y="12815"/>
                    <a:pt x="24975" y="12849"/>
                  </a:cubicBezTo>
                  <a:cubicBezTo>
                    <a:pt x="25130" y="12870"/>
                    <a:pt x="25287" y="12881"/>
                    <a:pt x="25445" y="12881"/>
                  </a:cubicBezTo>
                  <a:cubicBezTo>
                    <a:pt x="27272" y="12881"/>
                    <a:pt x="29214" y="11492"/>
                    <a:pt x="29149" y="9768"/>
                  </a:cubicBezTo>
                  <a:cubicBezTo>
                    <a:pt x="29123" y="9066"/>
                    <a:pt x="28723" y="8838"/>
                    <a:pt x="28161" y="8838"/>
                  </a:cubicBezTo>
                  <a:cubicBezTo>
                    <a:pt x="27223" y="8838"/>
                    <a:pt x="25831" y="9473"/>
                    <a:pt x="24961" y="9597"/>
                  </a:cubicBezTo>
                  <a:cubicBezTo>
                    <a:pt x="24900" y="9607"/>
                    <a:pt x="24842" y="9611"/>
                    <a:pt x="24786" y="9611"/>
                  </a:cubicBezTo>
                  <a:cubicBezTo>
                    <a:pt x="23577" y="9611"/>
                    <a:pt x="23556" y="7454"/>
                    <a:pt x="25742" y="5608"/>
                  </a:cubicBezTo>
                  <a:cubicBezTo>
                    <a:pt x="28042" y="3691"/>
                    <a:pt x="29021" y="496"/>
                    <a:pt x="25316" y="28"/>
                  </a:cubicBezTo>
                  <a:cubicBezTo>
                    <a:pt x="25167" y="10"/>
                    <a:pt x="25024" y="1"/>
                    <a:pt x="2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66;p35">
              <a:extLst>
                <a:ext uri="{FF2B5EF4-FFF2-40B4-BE49-F238E27FC236}">
                  <a16:creationId xmlns="" xmlns:a16="http://schemas.microsoft.com/office/drawing/2014/main" id="{71122F3C-1746-4A9C-8897-07F2E6B8BF6F}"/>
                </a:ext>
              </a:extLst>
            </p:cNvPr>
            <p:cNvSpPr/>
            <p:nvPr/>
          </p:nvSpPr>
          <p:spPr>
            <a:xfrm>
              <a:off x="5108400" y="1932125"/>
              <a:ext cx="915800" cy="654925"/>
            </a:xfrm>
            <a:custGeom>
              <a:avLst/>
              <a:gdLst/>
              <a:ahLst/>
              <a:cxnLst/>
              <a:rect l="l" t="t" r="r" b="b"/>
              <a:pathLst>
                <a:path w="36632" h="26197" fill="none" extrusionOk="0">
                  <a:moveTo>
                    <a:pt x="0" y="21852"/>
                  </a:moveTo>
                  <a:cubicBezTo>
                    <a:pt x="0" y="21852"/>
                    <a:pt x="2315" y="26196"/>
                    <a:pt x="13162" y="21908"/>
                  </a:cubicBezTo>
                  <a:cubicBezTo>
                    <a:pt x="24024" y="17606"/>
                    <a:pt x="28311" y="11501"/>
                    <a:pt x="29973" y="8008"/>
                  </a:cubicBezTo>
                  <a:cubicBezTo>
                    <a:pt x="31648" y="4516"/>
                    <a:pt x="34189" y="327"/>
                    <a:pt x="36631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67;p35">
              <a:extLst>
                <a:ext uri="{FF2B5EF4-FFF2-40B4-BE49-F238E27FC236}">
                  <a16:creationId xmlns="" xmlns:a16="http://schemas.microsoft.com/office/drawing/2014/main" id="{194DFBD3-A563-4CDA-8088-F5E9D31BEDD1}"/>
                </a:ext>
              </a:extLst>
            </p:cNvPr>
            <p:cNvSpPr/>
            <p:nvPr/>
          </p:nvSpPr>
          <p:spPr>
            <a:xfrm>
              <a:off x="5792400" y="2169250"/>
              <a:ext cx="291425" cy="63550"/>
            </a:xfrm>
            <a:custGeom>
              <a:avLst/>
              <a:gdLst/>
              <a:ahLst/>
              <a:cxnLst/>
              <a:rect l="l" t="t" r="r" b="b"/>
              <a:pathLst>
                <a:path w="11657" h="2542" fill="none" extrusionOk="0">
                  <a:moveTo>
                    <a:pt x="0" y="2542"/>
                  </a:moveTo>
                  <a:cubicBezTo>
                    <a:pt x="0" y="2542"/>
                    <a:pt x="1746" y="710"/>
                    <a:pt x="4089" y="696"/>
                  </a:cubicBezTo>
                  <a:cubicBezTo>
                    <a:pt x="6418" y="696"/>
                    <a:pt x="8945" y="1903"/>
                    <a:pt x="11657" y="0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68;p35">
              <a:extLst>
                <a:ext uri="{FF2B5EF4-FFF2-40B4-BE49-F238E27FC236}">
                  <a16:creationId xmlns="" xmlns:a16="http://schemas.microsoft.com/office/drawing/2014/main" id="{82EC442D-C06D-4433-8581-D4938AC014F3}"/>
                </a:ext>
              </a:extLst>
            </p:cNvPr>
            <p:cNvSpPr/>
            <p:nvPr/>
          </p:nvSpPr>
          <p:spPr>
            <a:xfrm>
              <a:off x="5769325" y="1941000"/>
              <a:ext cx="55025" cy="281150"/>
            </a:xfrm>
            <a:custGeom>
              <a:avLst/>
              <a:gdLst/>
              <a:ahLst/>
              <a:cxnLst/>
              <a:rect l="l" t="t" r="r" b="b"/>
              <a:pathLst>
                <a:path w="2201" h="11246" fill="none" extrusionOk="0">
                  <a:moveTo>
                    <a:pt x="625" y="1"/>
                  </a:moveTo>
                  <a:cubicBezTo>
                    <a:pt x="100" y="1321"/>
                    <a:pt x="0" y="2769"/>
                    <a:pt x="341" y="4147"/>
                  </a:cubicBezTo>
                  <a:cubicBezTo>
                    <a:pt x="895" y="6404"/>
                    <a:pt x="2201" y="9400"/>
                    <a:pt x="1150" y="1124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69;p35">
              <a:extLst>
                <a:ext uri="{FF2B5EF4-FFF2-40B4-BE49-F238E27FC236}">
                  <a16:creationId xmlns="" xmlns:a16="http://schemas.microsoft.com/office/drawing/2014/main" id="{B494B34E-6649-419F-80FC-9E15E44DAFC1}"/>
                </a:ext>
              </a:extLst>
            </p:cNvPr>
            <p:cNvSpPr/>
            <p:nvPr/>
          </p:nvSpPr>
          <p:spPr>
            <a:xfrm>
              <a:off x="5702950" y="2298450"/>
              <a:ext cx="297100" cy="107925"/>
            </a:xfrm>
            <a:custGeom>
              <a:avLst/>
              <a:gdLst/>
              <a:ahLst/>
              <a:cxnLst/>
              <a:rect l="l" t="t" r="r" b="b"/>
              <a:pathLst>
                <a:path w="11884" h="4317" fill="none" extrusionOk="0">
                  <a:moveTo>
                    <a:pt x="0" y="980"/>
                  </a:moveTo>
                  <a:cubicBezTo>
                    <a:pt x="0" y="980"/>
                    <a:pt x="2669" y="0"/>
                    <a:pt x="4544" y="1562"/>
                  </a:cubicBezTo>
                  <a:cubicBezTo>
                    <a:pt x="6418" y="3124"/>
                    <a:pt x="9399" y="4316"/>
                    <a:pt x="11884" y="3195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70;p35">
              <a:extLst>
                <a:ext uri="{FF2B5EF4-FFF2-40B4-BE49-F238E27FC236}">
                  <a16:creationId xmlns="" xmlns:a16="http://schemas.microsoft.com/office/drawing/2014/main" id="{CFC77571-2A71-4F19-935A-019A6902A3B9}"/>
                </a:ext>
              </a:extLst>
            </p:cNvPr>
            <p:cNvSpPr/>
            <p:nvPr/>
          </p:nvSpPr>
          <p:spPr>
            <a:xfrm>
              <a:off x="5569125" y="2414875"/>
              <a:ext cx="258775" cy="146600"/>
            </a:xfrm>
            <a:custGeom>
              <a:avLst/>
              <a:gdLst/>
              <a:ahLst/>
              <a:cxnLst/>
              <a:rect l="l" t="t" r="r" b="b"/>
              <a:pathLst>
                <a:path w="10351" h="5864" fill="none" extrusionOk="0">
                  <a:moveTo>
                    <a:pt x="1" y="99"/>
                  </a:moveTo>
                  <a:cubicBezTo>
                    <a:pt x="1" y="99"/>
                    <a:pt x="3422" y="0"/>
                    <a:pt x="5339" y="2187"/>
                  </a:cubicBezTo>
                  <a:cubicBezTo>
                    <a:pt x="7256" y="4373"/>
                    <a:pt x="8207" y="5864"/>
                    <a:pt x="10351" y="5424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71;p35">
              <a:extLst>
                <a:ext uri="{FF2B5EF4-FFF2-40B4-BE49-F238E27FC236}">
                  <a16:creationId xmlns="" xmlns:a16="http://schemas.microsoft.com/office/drawing/2014/main" id="{ADCAEEE2-7A1A-4808-BD85-E95307DBCFCE}"/>
                </a:ext>
              </a:extLst>
            </p:cNvPr>
            <p:cNvSpPr/>
            <p:nvPr/>
          </p:nvSpPr>
          <p:spPr>
            <a:xfrm>
              <a:off x="5600725" y="1930000"/>
              <a:ext cx="120700" cy="412125"/>
            </a:xfrm>
            <a:custGeom>
              <a:avLst/>
              <a:gdLst/>
              <a:ahLst/>
              <a:cxnLst/>
              <a:rect l="l" t="t" r="r" b="b"/>
              <a:pathLst>
                <a:path w="4828" h="16485" fill="none" extrusionOk="0">
                  <a:moveTo>
                    <a:pt x="3337" y="16484"/>
                  </a:moveTo>
                  <a:cubicBezTo>
                    <a:pt x="3337" y="16484"/>
                    <a:pt x="4828" y="14000"/>
                    <a:pt x="3095" y="9868"/>
                  </a:cubicBezTo>
                  <a:cubicBezTo>
                    <a:pt x="1377" y="5737"/>
                    <a:pt x="0" y="2116"/>
                    <a:pt x="2158" y="1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72;p35">
              <a:extLst>
                <a:ext uri="{FF2B5EF4-FFF2-40B4-BE49-F238E27FC236}">
                  <a16:creationId xmlns="" xmlns:a16="http://schemas.microsoft.com/office/drawing/2014/main" id="{207F4462-D17E-4957-ACAC-6EF199CB4776}"/>
                </a:ext>
              </a:extLst>
            </p:cNvPr>
            <p:cNvSpPr/>
            <p:nvPr/>
          </p:nvSpPr>
          <p:spPr>
            <a:xfrm>
              <a:off x="5434250" y="2053525"/>
              <a:ext cx="157975" cy="378400"/>
            </a:xfrm>
            <a:custGeom>
              <a:avLst/>
              <a:gdLst/>
              <a:ahLst/>
              <a:cxnLst/>
              <a:rect l="l" t="t" r="r" b="b"/>
              <a:pathLst>
                <a:path w="6319" h="15136" fill="none" extrusionOk="0">
                  <a:moveTo>
                    <a:pt x="1647" y="1"/>
                  </a:moveTo>
                  <a:cubicBezTo>
                    <a:pt x="1647" y="1"/>
                    <a:pt x="0" y="2002"/>
                    <a:pt x="1747" y="5055"/>
                  </a:cubicBezTo>
                  <a:cubicBezTo>
                    <a:pt x="3479" y="8122"/>
                    <a:pt x="6318" y="13773"/>
                    <a:pt x="4217" y="15136"/>
                  </a:cubicBezTo>
                </a:path>
              </a:pathLst>
            </a:custGeom>
            <a:solidFill>
              <a:schemeClr val="accent4"/>
            </a:solidFill>
            <a:ln w="7800" cap="rnd" cmpd="sng">
              <a:solidFill>
                <a:srgbClr val="FFDE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473;p35">
            <a:extLst>
              <a:ext uri="{FF2B5EF4-FFF2-40B4-BE49-F238E27FC236}">
                <a16:creationId xmlns="" xmlns:a16="http://schemas.microsoft.com/office/drawing/2014/main" id="{3EA8A8F7-437D-4F4F-85D8-324D14A0ACA7}"/>
              </a:ext>
            </a:extLst>
          </p:cNvPr>
          <p:cNvGrpSpPr/>
          <p:nvPr/>
        </p:nvGrpSpPr>
        <p:grpSpPr>
          <a:xfrm>
            <a:off x="6547579" y="3984511"/>
            <a:ext cx="1451662" cy="1954349"/>
            <a:chOff x="3124925" y="1432375"/>
            <a:chExt cx="1175625" cy="1582725"/>
          </a:xfrm>
        </p:grpSpPr>
        <p:sp>
          <p:nvSpPr>
            <p:cNvPr id="39" name="Google Shape;1474;p35">
              <a:extLst>
                <a:ext uri="{FF2B5EF4-FFF2-40B4-BE49-F238E27FC236}">
                  <a16:creationId xmlns="" xmlns:a16="http://schemas.microsoft.com/office/drawing/2014/main" id="{6DDC9FA5-3FC3-4D92-8A60-9BD2E3316E71}"/>
                </a:ext>
              </a:extLst>
            </p:cNvPr>
            <p:cNvSpPr/>
            <p:nvPr/>
          </p:nvSpPr>
          <p:spPr>
            <a:xfrm>
              <a:off x="3808925" y="2293475"/>
              <a:ext cx="491625" cy="433050"/>
            </a:xfrm>
            <a:custGeom>
              <a:avLst/>
              <a:gdLst/>
              <a:ahLst/>
              <a:cxnLst/>
              <a:rect l="l" t="t" r="r" b="b"/>
              <a:pathLst>
                <a:path w="19665" h="17322" extrusionOk="0">
                  <a:moveTo>
                    <a:pt x="19665" y="0"/>
                  </a:moveTo>
                  <a:cubicBezTo>
                    <a:pt x="19664" y="1"/>
                    <a:pt x="12523" y="5112"/>
                    <a:pt x="9925" y="6191"/>
                  </a:cubicBezTo>
                  <a:cubicBezTo>
                    <a:pt x="7312" y="7256"/>
                    <a:pt x="0" y="13346"/>
                    <a:pt x="796" y="17322"/>
                  </a:cubicBezTo>
                  <a:cubicBezTo>
                    <a:pt x="796" y="17322"/>
                    <a:pt x="11629" y="15746"/>
                    <a:pt x="19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75;p35">
              <a:extLst>
                <a:ext uri="{FF2B5EF4-FFF2-40B4-BE49-F238E27FC236}">
                  <a16:creationId xmlns="" xmlns:a16="http://schemas.microsoft.com/office/drawing/2014/main" id="{35FFD439-6224-4747-A0D0-4452CADF7C2A}"/>
                </a:ext>
              </a:extLst>
            </p:cNvPr>
            <p:cNvSpPr/>
            <p:nvPr/>
          </p:nvSpPr>
          <p:spPr>
            <a:xfrm>
              <a:off x="3670500" y="1678700"/>
              <a:ext cx="317700" cy="584975"/>
            </a:xfrm>
            <a:custGeom>
              <a:avLst/>
              <a:gdLst/>
              <a:ahLst/>
              <a:cxnLst/>
              <a:rect l="l" t="t" r="r" b="b"/>
              <a:pathLst>
                <a:path w="12708" h="23399" extrusionOk="0">
                  <a:moveTo>
                    <a:pt x="12707" y="0"/>
                  </a:moveTo>
                  <a:cubicBezTo>
                    <a:pt x="12707" y="1"/>
                    <a:pt x="8207" y="7540"/>
                    <a:pt x="6233" y="9556"/>
                  </a:cubicBezTo>
                  <a:cubicBezTo>
                    <a:pt x="4274" y="11572"/>
                    <a:pt x="0" y="20076"/>
                    <a:pt x="2300" y="23399"/>
                  </a:cubicBezTo>
                  <a:cubicBezTo>
                    <a:pt x="2300" y="23399"/>
                    <a:pt x="11614" y="17634"/>
                    <a:pt x="12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76;p35">
              <a:extLst>
                <a:ext uri="{FF2B5EF4-FFF2-40B4-BE49-F238E27FC236}">
                  <a16:creationId xmlns="" xmlns:a16="http://schemas.microsoft.com/office/drawing/2014/main" id="{68AB5DB5-3E32-40CE-A9D3-E3F409FF3AA1}"/>
                </a:ext>
              </a:extLst>
            </p:cNvPr>
            <p:cNvSpPr/>
            <p:nvPr/>
          </p:nvSpPr>
          <p:spPr>
            <a:xfrm>
              <a:off x="3787625" y="2085125"/>
              <a:ext cx="456150" cy="488075"/>
            </a:xfrm>
            <a:custGeom>
              <a:avLst/>
              <a:gdLst/>
              <a:ahLst/>
              <a:cxnLst/>
              <a:rect l="l" t="t" r="r" b="b"/>
              <a:pathLst>
                <a:path w="18246" h="19523" extrusionOk="0">
                  <a:moveTo>
                    <a:pt x="18245" y="0"/>
                  </a:moveTo>
                  <a:lnTo>
                    <a:pt x="18245" y="0"/>
                  </a:lnTo>
                  <a:cubicBezTo>
                    <a:pt x="18231" y="0"/>
                    <a:pt x="1889" y="8618"/>
                    <a:pt x="1" y="19522"/>
                  </a:cubicBezTo>
                  <a:cubicBezTo>
                    <a:pt x="1" y="19522"/>
                    <a:pt x="11458" y="12821"/>
                    <a:pt x="14908" y="5438"/>
                  </a:cubicBezTo>
                  <a:cubicBezTo>
                    <a:pt x="14908" y="5438"/>
                    <a:pt x="16868" y="767"/>
                    <a:pt x="18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77;p35">
              <a:extLst>
                <a:ext uri="{FF2B5EF4-FFF2-40B4-BE49-F238E27FC236}">
                  <a16:creationId xmlns="" xmlns:a16="http://schemas.microsoft.com/office/drawing/2014/main" id="{E0D24CC9-D24F-4E37-A2A6-223C112BE23D}"/>
                </a:ext>
              </a:extLst>
            </p:cNvPr>
            <p:cNvSpPr/>
            <p:nvPr/>
          </p:nvSpPr>
          <p:spPr>
            <a:xfrm>
              <a:off x="3754250" y="1907650"/>
              <a:ext cx="421725" cy="517900"/>
            </a:xfrm>
            <a:custGeom>
              <a:avLst/>
              <a:gdLst/>
              <a:ahLst/>
              <a:cxnLst/>
              <a:rect l="l" t="t" r="r" b="b"/>
              <a:pathLst>
                <a:path w="16869" h="20716" extrusionOk="0">
                  <a:moveTo>
                    <a:pt x="16868" y="0"/>
                  </a:moveTo>
                  <a:cubicBezTo>
                    <a:pt x="16865" y="2"/>
                    <a:pt x="1137" y="9713"/>
                    <a:pt x="1" y="20715"/>
                  </a:cubicBezTo>
                  <a:cubicBezTo>
                    <a:pt x="1" y="20715"/>
                    <a:pt x="10976" y="13261"/>
                    <a:pt x="13915" y="5637"/>
                  </a:cubicBezTo>
                  <a:cubicBezTo>
                    <a:pt x="13915" y="5637"/>
                    <a:pt x="15534" y="852"/>
                    <a:pt x="16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78;p35">
              <a:extLst>
                <a:ext uri="{FF2B5EF4-FFF2-40B4-BE49-F238E27FC236}">
                  <a16:creationId xmlns="" xmlns:a16="http://schemas.microsoft.com/office/drawing/2014/main" id="{7169D617-FF64-4904-9825-233989407340}"/>
                </a:ext>
              </a:extLst>
            </p:cNvPr>
            <p:cNvSpPr/>
            <p:nvPr/>
          </p:nvSpPr>
          <p:spPr>
            <a:xfrm>
              <a:off x="3656650" y="1556600"/>
              <a:ext cx="214425" cy="511850"/>
            </a:xfrm>
            <a:custGeom>
              <a:avLst/>
              <a:gdLst/>
              <a:ahLst/>
              <a:cxnLst/>
              <a:rect l="l" t="t" r="r" b="b"/>
              <a:pathLst>
                <a:path w="8577" h="20474" extrusionOk="0">
                  <a:moveTo>
                    <a:pt x="8576" y="0"/>
                  </a:moveTo>
                  <a:cubicBezTo>
                    <a:pt x="8576" y="1"/>
                    <a:pt x="0" y="10706"/>
                    <a:pt x="696" y="20474"/>
                  </a:cubicBezTo>
                  <a:cubicBezTo>
                    <a:pt x="696" y="20474"/>
                    <a:pt x="7312" y="14156"/>
                    <a:pt x="8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79;p35">
              <a:extLst>
                <a:ext uri="{FF2B5EF4-FFF2-40B4-BE49-F238E27FC236}">
                  <a16:creationId xmlns="" xmlns:a16="http://schemas.microsoft.com/office/drawing/2014/main" id="{092B670B-128B-4237-9892-AB20A7D46EDC}"/>
                </a:ext>
              </a:extLst>
            </p:cNvPr>
            <p:cNvSpPr/>
            <p:nvPr/>
          </p:nvSpPr>
          <p:spPr>
            <a:xfrm>
              <a:off x="3604125" y="1432375"/>
              <a:ext cx="153700" cy="462500"/>
            </a:xfrm>
            <a:custGeom>
              <a:avLst/>
              <a:gdLst/>
              <a:ahLst/>
              <a:cxnLst/>
              <a:rect l="l" t="t" r="r" b="b"/>
              <a:pathLst>
                <a:path w="6148" h="18500" extrusionOk="0">
                  <a:moveTo>
                    <a:pt x="4714" y="0"/>
                  </a:moveTo>
                  <a:lnTo>
                    <a:pt x="4714" y="0"/>
                  </a:lnTo>
                  <a:cubicBezTo>
                    <a:pt x="4714" y="0"/>
                    <a:pt x="0" y="3507"/>
                    <a:pt x="753" y="18500"/>
                  </a:cubicBezTo>
                  <a:cubicBezTo>
                    <a:pt x="753" y="18500"/>
                    <a:pt x="6148" y="11245"/>
                    <a:pt x="4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80;p35">
              <a:extLst>
                <a:ext uri="{FF2B5EF4-FFF2-40B4-BE49-F238E27FC236}">
                  <a16:creationId xmlns="" xmlns:a16="http://schemas.microsoft.com/office/drawing/2014/main" id="{9AF0E771-0302-421A-A8C5-B6199B615BFB}"/>
                </a:ext>
              </a:extLst>
            </p:cNvPr>
            <p:cNvSpPr/>
            <p:nvPr/>
          </p:nvSpPr>
          <p:spPr>
            <a:xfrm>
              <a:off x="3194500" y="2622650"/>
              <a:ext cx="635400" cy="137550"/>
            </a:xfrm>
            <a:custGeom>
              <a:avLst/>
              <a:gdLst/>
              <a:ahLst/>
              <a:cxnLst/>
              <a:rect l="l" t="t" r="r" b="b"/>
              <a:pathLst>
                <a:path w="25416" h="5502" extrusionOk="0">
                  <a:moveTo>
                    <a:pt x="13982" y="1"/>
                  </a:moveTo>
                  <a:cubicBezTo>
                    <a:pt x="12954" y="1"/>
                    <a:pt x="12087" y="75"/>
                    <a:pt x="11515" y="208"/>
                  </a:cubicBezTo>
                  <a:cubicBezTo>
                    <a:pt x="8892" y="820"/>
                    <a:pt x="736" y="833"/>
                    <a:pt x="47" y="833"/>
                  </a:cubicBezTo>
                  <a:cubicBezTo>
                    <a:pt x="16" y="833"/>
                    <a:pt x="1" y="833"/>
                    <a:pt x="1" y="833"/>
                  </a:cubicBezTo>
                  <a:lnTo>
                    <a:pt x="1" y="833"/>
                  </a:lnTo>
                  <a:cubicBezTo>
                    <a:pt x="7041" y="4493"/>
                    <a:pt x="12884" y="5501"/>
                    <a:pt x="17185" y="5501"/>
                  </a:cubicBezTo>
                  <a:cubicBezTo>
                    <a:pt x="22460" y="5501"/>
                    <a:pt x="25415" y="3985"/>
                    <a:pt x="25415" y="3985"/>
                  </a:cubicBezTo>
                  <a:cubicBezTo>
                    <a:pt x="24101" y="1064"/>
                    <a:pt x="17879" y="1"/>
                    <a:pt x="13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81;p35">
              <a:extLst>
                <a:ext uri="{FF2B5EF4-FFF2-40B4-BE49-F238E27FC236}">
                  <a16:creationId xmlns="" xmlns:a16="http://schemas.microsoft.com/office/drawing/2014/main" id="{20292E38-8757-4EF9-AAE6-2A153ADEE035}"/>
                </a:ext>
              </a:extLst>
            </p:cNvPr>
            <p:cNvSpPr/>
            <p:nvPr/>
          </p:nvSpPr>
          <p:spPr>
            <a:xfrm>
              <a:off x="3145875" y="1998875"/>
              <a:ext cx="581800" cy="269950"/>
            </a:xfrm>
            <a:custGeom>
              <a:avLst/>
              <a:gdLst/>
              <a:ahLst/>
              <a:cxnLst/>
              <a:rect l="l" t="t" r="r" b="b"/>
              <a:pathLst>
                <a:path w="23272" h="10798" extrusionOk="0">
                  <a:moveTo>
                    <a:pt x="0" y="0"/>
                  </a:moveTo>
                  <a:lnTo>
                    <a:pt x="0" y="0"/>
                  </a:lnTo>
                  <a:cubicBezTo>
                    <a:pt x="9662" y="9706"/>
                    <a:pt x="18326" y="10797"/>
                    <a:pt x="21735" y="10797"/>
                  </a:cubicBezTo>
                  <a:cubicBezTo>
                    <a:pt x="22724" y="10797"/>
                    <a:pt x="23271" y="10705"/>
                    <a:pt x="23271" y="10705"/>
                  </a:cubicBezTo>
                  <a:cubicBezTo>
                    <a:pt x="22817" y="6673"/>
                    <a:pt x="13986" y="3109"/>
                    <a:pt x="11174" y="2896"/>
                  </a:cubicBezTo>
                  <a:cubicBezTo>
                    <a:pt x="8363" y="268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82;p35">
              <a:extLst>
                <a:ext uri="{FF2B5EF4-FFF2-40B4-BE49-F238E27FC236}">
                  <a16:creationId xmlns="" xmlns:a16="http://schemas.microsoft.com/office/drawing/2014/main" id="{BD613051-1B3C-4161-A685-7FC677728F1E}"/>
                </a:ext>
              </a:extLst>
            </p:cNvPr>
            <p:cNvSpPr/>
            <p:nvPr/>
          </p:nvSpPr>
          <p:spPr>
            <a:xfrm>
              <a:off x="3140900" y="2425775"/>
              <a:ext cx="654200" cy="146325"/>
            </a:xfrm>
            <a:custGeom>
              <a:avLst/>
              <a:gdLst/>
              <a:ahLst/>
              <a:cxnLst/>
              <a:rect l="l" t="t" r="r" b="b"/>
              <a:pathLst>
                <a:path w="26168" h="5853" extrusionOk="0">
                  <a:moveTo>
                    <a:pt x="6599" y="1"/>
                  </a:moveTo>
                  <a:cubicBezTo>
                    <a:pt x="2761" y="1"/>
                    <a:pt x="1" y="373"/>
                    <a:pt x="1" y="373"/>
                  </a:cubicBezTo>
                  <a:cubicBezTo>
                    <a:pt x="49" y="368"/>
                    <a:pt x="100" y="366"/>
                    <a:pt x="153" y="366"/>
                  </a:cubicBezTo>
                  <a:cubicBezTo>
                    <a:pt x="1812" y="366"/>
                    <a:pt x="5850" y="2858"/>
                    <a:pt x="5850" y="2858"/>
                  </a:cubicBezTo>
                  <a:cubicBezTo>
                    <a:pt x="10291" y="5380"/>
                    <a:pt x="17126" y="5853"/>
                    <a:pt x="21623" y="5853"/>
                  </a:cubicBezTo>
                  <a:cubicBezTo>
                    <a:pt x="24314" y="5853"/>
                    <a:pt x="26168" y="5683"/>
                    <a:pt x="26168" y="5683"/>
                  </a:cubicBezTo>
                  <a:cubicBezTo>
                    <a:pt x="21357" y="925"/>
                    <a:pt x="12643" y="1"/>
                    <a:pt x="6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83;p35">
              <a:extLst>
                <a:ext uri="{FF2B5EF4-FFF2-40B4-BE49-F238E27FC236}">
                  <a16:creationId xmlns="" xmlns:a16="http://schemas.microsoft.com/office/drawing/2014/main" id="{47FAB778-ABBE-42B7-8184-867A26EB67E5}"/>
                </a:ext>
              </a:extLst>
            </p:cNvPr>
            <p:cNvSpPr/>
            <p:nvPr/>
          </p:nvSpPr>
          <p:spPr>
            <a:xfrm>
              <a:off x="3124925" y="2245050"/>
              <a:ext cx="643925" cy="178450"/>
            </a:xfrm>
            <a:custGeom>
              <a:avLst/>
              <a:gdLst/>
              <a:ahLst/>
              <a:cxnLst/>
              <a:rect l="l" t="t" r="r" b="b"/>
              <a:pathLst>
                <a:path w="25757" h="7138" extrusionOk="0">
                  <a:moveTo>
                    <a:pt x="2516" y="0"/>
                  </a:moveTo>
                  <a:cubicBezTo>
                    <a:pt x="955" y="0"/>
                    <a:pt x="1" y="63"/>
                    <a:pt x="1" y="63"/>
                  </a:cubicBezTo>
                  <a:cubicBezTo>
                    <a:pt x="19" y="62"/>
                    <a:pt x="39" y="62"/>
                    <a:pt x="58" y="62"/>
                  </a:cubicBezTo>
                  <a:cubicBezTo>
                    <a:pt x="1674" y="62"/>
                    <a:pt x="5680" y="2945"/>
                    <a:pt x="5680" y="2945"/>
                  </a:cubicBezTo>
                  <a:cubicBezTo>
                    <a:pt x="11696" y="6906"/>
                    <a:pt x="22733" y="7138"/>
                    <a:pt x="25240" y="7138"/>
                  </a:cubicBezTo>
                  <a:cubicBezTo>
                    <a:pt x="25574" y="7138"/>
                    <a:pt x="25756" y="7134"/>
                    <a:pt x="25756" y="7134"/>
                  </a:cubicBezTo>
                  <a:cubicBezTo>
                    <a:pt x="20108" y="729"/>
                    <a:pt x="7817" y="0"/>
                    <a:pt x="2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84;p35">
              <a:extLst>
                <a:ext uri="{FF2B5EF4-FFF2-40B4-BE49-F238E27FC236}">
                  <a16:creationId xmlns="" xmlns:a16="http://schemas.microsoft.com/office/drawing/2014/main" id="{11412EC7-E55C-475C-ACDB-01F7E96B3233}"/>
                </a:ext>
              </a:extLst>
            </p:cNvPr>
            <p:cNvSpPr/>
            <p:nvPr/>
          </p:nvSpPr>
          <p:spPr>
            <a:xfrm>
              <a:off x="3223250" y="1765300"/>
              <a:ext cx="457550" cy="302450"/>
            </a:xfrm>
            <a:custGeom>
              <a:avLst/>
              <a:gdLst/>
              <a:ahLst/>
              <a:cxnLst/>
              <a:rect l="l" t="t" r="r" b="b"/>
              <a:pathLst>
                <a:path w="18302" h="12098" extrusionOk="0">
                  <a:moveTo>
                    <a:pt x="1" y="1"/>
                  </a:moveTo>
                  <a:cubicBezTo>
                    <a:pt x="9244" y="10791"/>
                    <a:pt x="18302" y="12097"/>
                    <a:pt x="18302" y="12097"/>
                  </a:cubicBezTo>
                  <a:cubicBezTo>
                    <a:pt x="13205" y="3735"/>
                    <a:pt x="15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85;p35">
              <a:extLst>
                <a:ext uri="{FF2B5EF4-FFF2-40B4-BE49-F238E27FC236}">
                  <a16:creationId xmlns="" xmlns:a16="http://schemas.microsoft.com/office/drawing/2014/main" id="{5DD8B5EC-F5C8-41DC-8F3A-F6C0031D3F18}"/>
                </a:ext>
              </a:extLst>
            </p:cNvPr>
            <p:cNvSpPr/>
            <p:nvPr/>
          </p:nvSpPr>
          <p:spPr>
            <a:xfrm>
              <a:off x="3283600" y="1576125"/>
              <a:ext cx="348925" cy="319125"/>
            </a:xfrm>
            <a:custGeom>
              <a:avLst/>
              <a:gdLst/>
              <a:ahLst/>
              <a:cxnLst/>
              <a:rect l="l" t="t" r="r" b="b"/>
              <a:pathLst>
                <a:path w="13957" h="12765" extrusionOk="0">
                  <a:moveTo>
                    <a:pt x="0" y="0"/>
                  </a:moveTo>
                  <a:lnTo>
                    <a:pt x="0" y="0"/>
                  </a:lnTo>
                  <a:cubicBezTo>
                    <a:pt x="5367" y="9996"/>
                    <a:pt x="13957" y="12764"/>
                    <a:pt x="13957" y="12764"/>
                  </a:cubicBezTo>
                  <a:lnTo>
                    <a:pt x="13957" y="12764"/>
                  </a:lnTo>
                  <a:cubicBezTo>
                    <a:pt x="5879" y="12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86;p35">
              <a:extLst>
                <a:ext uri="{FF2B5EF4-FFF2-40B4-BE49-F238E27FC236}">
                  <a16:creationId xmlns="" xmlns:a16="http://schemas.microsoft.com/office/drawing/2014/main" id="{4CF5C21B-C1F3-4643-8AA2-47FEE2FD2438}"/>
                </a:ext>
              </a:extLst>
            </p:cNvPr>
            <p:cNvSpPr/>
            <p:nvPr/>
          </p:nvSpPr>
          <p:spPr>
            <a:xfrm>
              <a:off x="3608375" y="1866825"/>
              <a:ext cx="282200" cy="1148275"/>
            </a:xfrm>
            <a:custGeom>
              <a:avLst/>
              <a:gdLst/>
              <a:ahLst/>
              <a:cxnLst/>
              <a:rect l="l" t="t" r="r" b="b"/>
              <a:pathLst>
                <a:path w="11288" h="45931" extrusionOk="0">
                  <a:moveTo>
                    <a:pt x="725" y="0"/>
                  </a:moveTo>
                  <a:lnTo>
                    <a:pt x="1" y="100"/>
                  </a:lnTo>
                  <a:cubicBezTo>
                    <a:pt x="3394" y="5140"/>
                    <a:pt x="9911" y="45931"/>
                    <a:pt x="9911" y="45931"/>
                  </a:cubicBezTo>
                  <a:lnTo>
                    <a:pt x="11288" y="45746"/>
                  </a:lnTo>
                  <a:cubicBezTo>
                    <a:pt x="8221" y="26977"/>
                    <a:pt x="725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87;p35">
              <a:extLst>
                <a:ext uri="{FF2B5EF4-FFF2-40B4-BE49-F238E27FC236}">
                  <a16:creationId xmlns="" xmlns:a16="http://schemas.microsoft.com/office/drawing/2014/main" id="{CDEC6A1E-B13E-457F-A12D-7A9311D57E8E}"/>
                </a:ext>
              </a:extLst>
            </p:cNvPr>
            <p:cNvSpPr/>
            <p:nvPr/>
          </p:nvSpPr>
          <p:spPr>
            <a:xfrm>
              <a:off x="3623650" y="1880675"/>
              <a:ext cx="246350" cy="1114925"/>
            </a:xfrm>
            <a:custGeom>
              <a:avLst/>
              <a:gdLst/>
              <a:ahLst/>
              <a:cxnLst/>
              <a:rect l="l" t="t" r="r" b="b"/>
              <a:pathLst>
                <a:path w="9854" h="44597" extrusionOk="0">
                  <a:moveTo>
                    <a:pt x="0" y="0"/>
                  </a:moveTo>
                  <a:lnTo>
                    <a:pt x="9853" y="44596"/>
                  </a:lnTo>
                  <a:cubicBezTo>
                    <a:pt x="3734" y="8805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88;p35">
              <a:extLst>
                <a:ext uri="{FF2B5EF4-FFF2-40B4-BE49-F238E27FC236}">
                  <a16:creationId xmlns="" xmlns:a16="http://schemas.microsoft.com/office/drawing/2014/main" id="{3703C17C-0A77-4AFB-947A-83C82D92237B}"/>
                </a:ext>
              </a:extLst>
            </p:cNvPr>
            <p:cNvSpPr/>
            <p:nvPr/>
          </p:nvSpPr>
          <p:spPr>
            <a:xfrm>
              <a:off x="3827725" y="2399250"/>
              <a:ext cx="371325" cy="306700"/>
            </a:xfrm>
            <a:custGeom>
              <a:avLst/>
              <a:gdLst/>
              <a:ahLst/>
              <a:cxnLst/>
              <a:rect l="l" t="t" r="r" b="b"/>
              <a:pathLst>
                <a:path w="14853" h="12268" extrusionOk="0">
                  <a:moveTo>
                    <a:pt x="14852" y="0"/>
                  </a:moveTo>
                  <a:lnTo>
                    <a:pt x="1" y="12267"/>
                  </a:lnTo>
                  <a:cubicBezTo>
                    <a:pt x="1" y="12267"/>
                    <a:pt x="11814" y="4530"/>
                    <a:pt x="14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89;p35">
              <a:extLst>
                <a:ext uri="{FF2B5EF4-FFF2-40B4-BE49-F238E27FC236}">
                  <a16:creationId xmlns="" xmlns:a16="http://schemas.microsoft.com/office/drawing/2014/main" id="{E6150758-7DEE-45D2-B617-172A84F8D697}"/>
                </a:ext>
              </a:extLst>
            </p:cNvPr>
            <p:cNvSpPr/>
            <p:nvPr/>
          </p:nvSpPr>
          <p:spPr>
            <a:xfrm>
              <a:off x="3324425" y="2663325"/>
              <a:ext cx="488075" cy="47600"/>
            </a:xfrm>
            <a:custGeom>
              <a:avLst/>
              <a:gdLst/>
              <a:ahLst/>
              <a:cxnLst/>
              <a:rect l="l" t="t" r="r" b="b"/>
              <a:pathLst>
                <a:path w="19523" h="1904" extrusionOk="0">
                  <a:moveTo>
                    <a:pt x="0" y="1"/>
                  </a:moveTo>
                  <a:lnTo>
                    <a:pt x="0" y="1"/>
                  </a:lnTo>
                  <a:cubicBezTo>
                    <a:pt x="2119" y="1592"/>
                    <a:pt x="8903" y="1903"/>
                    <a:pt x="13881" y="1903"/>
                  </a:cubicBezTo>
                  <a:cubicBezTo>
                    <a:pt x="17073" y="1903"/>
                    <a:pt x="19522" y="1775"/>
                    <a:pt x="19522" y="17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90;p35">
              <a:extLst>
                <a:ext uri="{FF2B5EF4-FFF2-40B4-BE49-F238E27FC236}">
                  <a16:creationId xmlns="" xmlns:a16="http://schemas.microsoft.com/office/drawing/2014/main" id="{9D469017-0F17-40CF-9B1F-AD90F02F7308}"/>
                </a:ext>
              </a:extLst>
            </p:cNvPr>
            <p:cNvSpPr/>
            <p:nvPr/>
          </p:nvSpPr>
          <p:spPr>
            <a:xfrm>
              <a:off x="3797925" y="2173850"/>
              <a:ext cx="351075" cy="375575"/>
            </a:xfrm>
            <a:custGeom>
              <a:avLst/>
              <a:gdLst/>
              <a:ahLst/>
              <a:cxnLst/>
              <a:rect l="l" t="t" r="r" b="b"/>
              <a:pathLst>
                <a:path w="14043" h="15023" extrusionOk="0">
                  <a:moveTo>
                    <a:pt x="14042" y="1"/>
                  </a:moveTo>
                  <a:lnTo>
                    <a:pt x="14042" y="1"/>
                  </a:lnTo>
                  <a:cubicBezTo>
                    <a:pt x="11770" y="1747"/>
                    <a:pt x="0" y="15022"/>
                    <a:pt x="0" y="15022"/>
                  </a:cubicBezTo>
                  <a:lnTo>
                    <a:pt x="140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91;p35">
              <a:extLst>
                <a:ext uri="{FF2B5EF4-FFF2-40B4-BE49-F238E27FC236}">
                  <a16:creationId xmlns="" xmlns:a16="http://schemas.microsoft.com/office/drawing/2014/main" id="{CCC5D4C1-E437-40EF-B91A-85F94EB72DA8}"/>
                </a:ext>
              </a:extLst>
            </p:cNvPr>
            <p:cNvSpPr/>
            <p:nvPr/>
          </p:nvSpPr>
          <p:spPr>
            <a:xfrm>
              <a:off x="3282175" y="2454150"/>
              <a:ext cx="494825" cy="103775"/>
            </a:xfrm>
            <a:custGeom>
              <a:avLst/>
              <a:gdLst/>
              <a:ahLst/>
              <a:cxnLst/>
              <a:rect l="l" t="t" r="r" b="b"/>
              <a:pathLst>
                <a:path w="19793" h="4151" extrusionOk="0">
                  <a:moveTo>
                    <a:pt x="357" y="1"/>
                  </a:moveTo>
                  <a:cubicBezTo>
                    <a:pt x="236" y="1"/>
                    <a:pt x="117" y="2"/>
                    <a:pt x="1" y="5"/>
                  </a:cubicBezTo>
                  <a:lnTo>
                    <a:pt x="19793" y="4151"/>
                  </a:lnTo>
                  <a:cubicBezTo>
                    <a:pt x="19793" y="4151"/>
                    <a:pt x="7014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92;p35">
              <a:extLst>
                <a:ext uri="{FF2B5EF4-FFF2-40B4-BE49-F238E27FC236}">
                  <a16:creationId xmlns="" xmlns:a16="http://schemas.microsoft.com/office/drawing/2014/main" id="{2BA8214D-B02F-4614-88CB-9BFE2540C716}"/>
                </a:ext>
              </a:extLst>
            </p:cNvPr>
            <p:cNvSpPr/>
            <p:nvPr/>
          </p:nvSpPr>
          <p:spPr>
            <a:xfrm>
              <a:off x="3232475" y="2258325"/>
              <a:ext cx="516475" cy="153375"/>
            </a:xfrm>
            <a:custGeom>
              <a:avLst/>
              <a:gdLst/>
              <a:ahLst/>
              <a:cxnLst/>
              <a:rect l="l" t="t" r="r" b="b"/>
              <a:pathLst>
                <a:path w="20659" h="6135" extrusionOk="0">
                  <a:moveTo>
                    <a:pt x="1" y="1"/>
                  </a:moveTo>
                  <a:lnTo>
                    <a:pt x="1" y="1"/>
                  </a:lnTo>
                  <a:cubicBezTo>
                    <a:pt x="4516" y="2842"/>
                    <a:pt x="20362" y="6060"/>
                    <a:pt x="20655" y="6133"/>
                  </a:cubicBezTo>
                  <a:lnTo>
                    <a:pt x="20655" y="6133"/>
                  </a:lnTo>
                  <a:lnTo>
                    <a:pt x="1" y="1"/>
                  </a:lnTo>
                  <a:close/>
                  <a:moveTo>
                    <a:pt x="20655" y="6133"/>
                  </a:moveTo>
                  <a:lnTo>
                    <a:pt x="20659" y="6134"/>
                  </a:lnTo>
                  <a:cubicBezTo>
                    <a:pt x="20659" y="6134"/>
                    <a:pt x="20658" y="6134"/>
                    <a:pt x="20655" y="6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93;p35">
              <a:extLst>
                <a:ext uri="{FF2B5EF4-FFF2-40B4-BE49-F238E27FC236}">
                  <a16:creationId xmlns="" xmlns:a16="http://schemas.microsoft.com/office/drawing/2014/main" id="{EE64B64A-0832-40E4-B037-B6135AFFD15E}"/>
                </a:ext>
              </a:extLst>
            </p:cNvPr>
            <p:cNvSpPr/>
            <p:nvPr/>
          </p:nvSpPr>
          <p:spPr>
            <a:xfrm>
              <a:off x="3764200" y="2009150"/>
              <a:ext cx="317350" cy="395100"/>
            </a:xfrm>
            <a:custGeom>
              <a:avLst/>
              <a:gdLst/>
              <a:ahLst/>
              <a:cxnLst/>
              <a:rect l="l" t="t" r="r" b="b"/>
              <a:pathLst>
                <a:path w="12694" h="15804" extrusionOk="0">
                  <a:moveTo>
                    <a:pt x="12694" y="1"/>
                  </a:moveTo>
                  <a:lnTo>
                    <a:pt x="12694" y="1"/>
                  </a:lnTo>
                  <a:cubicBezTo>
                    <a:pt x="10578" y="1591"/>
                    <a:pt x="0" y="15803"/>
                    <a:pt x="0" y="15803"/>
                  </a:cubicBezTo>
                  <a:lnTo>
                    <a:pt x="12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4;p35">
              <a:extLst>
                <a:ext uri="{FF2B5EF4-FFF2-40B4-BE49-F238E27FC236}">
                  <a16:creationId xmlns="" xmlns:a16="http://schemas.microsoft.com/office/drawing/2014/main" id="{33C2EC77-FF0C-4DBC-BE1C-C7FA5FCA67E9}"/>
                </a:ext>
              </a:extLst>
            </p:cNvPr>
            <p:cNvSpPr/>
            <p:nvPr/>
          </p:nvSpPr>
          <p:spPr>
            <a:xfrm>
              <a:off x="3244200" y="2054225"/>
              <a:ext cx="471400" cy="190300"/>
            </a:xfrm>
            <a:custGeom>
              <a:avLst/>
              <a:gdLst/>
              <a:ahLst/>
              <a:cxnLst/>
              <a:rect l="l" t="t" r="r" b="b"/>
              <a:pathLst>
                <a:path w="18856" h="7612" extrusionOk="0">
                  <a:moveTo>
                    <a:pt x="0" y="1"/>
                  </a:moveTo>
                  <a:cubicBezTo>
                    <a:pt x="2599" y="2486"/>
                    <a:pt x="18855" y="7611"/>
                    <a:pt x="18855" y="76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5;p35">
              <a:extLst>
                <a:ext uri="{FF2B5EF4-FFF2-40B4-BE49-F238E27FC236}">
                  <a16:creationId xmlns="" xmlns:a16="http://schemas.microsoft.com/office/drawing/2014/main" id="{5C3989C8-A04E-4C0E-87D8-73DC13A19C7C}"/>
                </a:ext>
              </a:extLst>
            </p:cNvPr>
            <p:cNvSpPr/>
            <p:nvPr/>
          </p:nvSpPr>
          <p:spPr>
            <a:xfrm>
              <a:off x="3723025" y="1789800"/>
              <a:ext cx="230750" cy="445850"/>
            </a:xfrm>
            <a:custGeom>
              <a:avLst/>
              <a:gdLst/>
              <a:ahLst/>
              <a:cxnLst/>
              <a:rect l="l" t="t" r="r" b="b"/>
              <a:pathLst>
                <a:path w="9230" h="17834" extrusionOk="0">
                  <a:moveTo>
                    <a:pt x="9229" y="0"/>
                  </a:moveTo>
                  <a:lnTo>
                    <a:pt x="0" y="17833"/>
                  </a:lnTo>
                  <a:cubicBezTo>
                    <a:pt x="0" y="17833"/>
                    <a:pt x="8519" y="3337"/>
                    <a:pt x="9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96;p35">
              <a:extLst>
                <a:ext uri="{FF2B5EF4-FFF2-40B4-BE49-F238E27FC236}">
                  <a16:creationId xmlns="" xmlns:a16="http://schemas.microsoft.com/office/drawing/2014/main" id="{1D421E91-0249-4AE9-9776-AD4931273C3B}"/>
                </a:ext>
              </a:extLst>
            </p:cNvPr>
            <p:cNvSpPr/>
            <p:nvPr/>
          </p:nvSpPr>
          <p:spPr>
            <a:xfrm>
              <a:off x="3679000" y="1642500"/>
              <a:ext cx="161175" cy="409975"/>
            </a:xfrm>
            <a:custGeom>
              <a:avLst/>
              <a:gdLst/>
              <a:ahLst/>
              <a:cxnLst/>
              <a:rect l="l" t="t" r="r" b="b"/>
              <a:pathLst>
                <a:path w="6447" h="16399" extrusionOk="0">
                  <a:moveTo>
                    <a:pt x="6447" y="0"/>
                  </a:moveTo>
                  <a:lnTo>
                    <a:pt x="6447" y="0"/>
                  </a:lnTo>
                  <a:cubicBezTo>
                    <a:pt x="4942" y="1562"/>
                    <a:pt x="1" y="16399"/>
                    <a:pt x="1" y="16399"/>
                  </a:cubicBezTo>
                  <a:lnTo>
                    <a:pt x="6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97;p35">
              <a:extLst>
                <a:ext uri="{FF2B5EF4-FFF2-40B4-BE49-F238E27FC236}">
                  <a16:creationId xmlns="" xmlns:a16="http://schemas.microsoft.com/office/drawing/2014/main" id="{2FB32491-3F74-4259-8CBA-67293C5E53A6}"/>
                </a:ext>
              </a:extLst>
            </p:cNvPr>
            <p:cNvSpPr/>
            <p:nvPr/>
          </p:nvSpPr>
          <p:spPr>
            <a:xfrm>
              <a:off x="3294950" y="1807550"/>
              <a:ext cx="378050" cy="250625"/>
            </a:xfrm>
            <a:custGeom>
              <a:avLst/>
              <a:gdLst/>
              <a:ahLst/>
              <a:cxnLst/>
              <a:rect l="l" t="t" r="r" b="b"/>
              <a:pathLst>
                <a:path w="15122" h="10025" extrusionOk="0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5122" y="10024"/>
                  </a:lnTo>
                  <a:cubicBezTo>
                    <a:pt x="15122" y="10024"/>
                    <a:pt x="567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98;p35">
              <a:extLst>
                <a:ext uri="{FF2B5EF4-FFF2-40B4-BE49-F238E27FC236}">
                  <a16:creationId xmlns="" xmlns:a16="http://schemas.microsoft.com/office/drawing/2014/main" id="{2D6BB123-6C32-4232-A536-21EEED28677F}"/>
                </a:ext>
              </a:extLst>
            </p:cNvPr>
            <p:cNvSpPr/>
            <p:nvPr/>
          </p:nvSpPr>
          <p:spPr>
            <a:xfrm>
              <a:off x="3627900" y="1508325"/>
              <a:ext cx="73850" cy="364200"/>
            </a:xfrm>
            <a:custGeom>
              <a:avLst/>
              <a:gdLst/>
              <a:ahLst/>
              <a:cxnLst/>
              <a:rect l="l" t="t" r="r" b="b"/>
              <a:pathLst>
                <a:path w="2954" h="14568" extrusionOk="0">
                  <a:moveTo>
                    <a:pt x="2954" y="0"/>
                  </a:moveTo>
                  <a:lnTo>
                    <a:pt x="0" y="14568"/>
                  </a:lnTo>
                  <a:cubicBezTo>
                    <a:pt x="0" y="14568"/>
                    <a:pt x="2840" y="2315"/>
                    <a:pt x="2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99;p35">
              <a:extLst>
                <a:ext uri="{FF2B5EF4-FFF2-40B4-BE49-F238E27FC236}">
                  <a16:creationId xmlns="" xmlns:a16="http://schemas.microsoft.com/office/drawing/2014/main" id="{1A911FE7-6DB5-48F7-BE88-3123CE84DC26}"/>
                </a:ext>
              </a:extLst>
            </p:cNvPr>
            <p:cNvSpPr/>
            <p:nvPr/>
          </p:nvSpPr>
          <p:spPr>
            <a:xfrm>
              <a:off x="3327250" y="1610200"/>
              <a:ext cx="281150" cy="259125"/>
            </a:xfrm>
            <a:custGeom>
              <a:avLst/>
              <a:gdLst/>
              <a:ahLst/>
              <a:cxnLst/>
              <a:rect l="l" t="t" r="r" b="b"/>
              <a:pathLst>
                <a:path w="11246" h="10365" extrusionOk="0">
                  <a:moveTo>
                    <a:pt x="1" y="0"/>
                  </a:moveTo>
                  <a:lnTo>
                    <a:pt x="1" y="0"/>
                  </a:lnTo>
                  <a:cubicBezTo>
                    <a:pt x="2358" y="2627"/>
                    <a:pt x="11246" y="10365"/>
                    <a:pt x="11246" y="103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4AA5F02C-7447-44F2-9846-DA09264A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579" y="958394"/>
            <a:ext cx="5552501" cy="268059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EF78C00B-ACE8-4BC5-B023-813F90B0F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615" y="2263017"/>
            <a:ext cx="538343" cy="4443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CA9E06EC-85A3-4C87-94C3-EBF054A06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33657" y="1795587"/>
            <a:ext cx="538343" cy="44432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E231EF6-1895-4DAB-B835-8CA55DBC5337}"/>
              </a:ext>
            </a:extLst>
          </p:cNvPr>
          <p:cNvSpPr txBox="1"/>
          <p:nvPr/>
        </p:nvSpPr>
        <p:spPr>
          <a:xfrm>
            <a:off x="283035" y="228643"/>
            <a:ext cx="371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Sudut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bertolak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belakang</a:t>
            </a:r>
            <a:endParaRPr lang="en-ID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F33C6D8-9B46-4F83-A78E-B8A74388C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189" y="1725966"/>
            <a:ext cx="527538" cy="52753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A0BAAF6B-6A88-4516-9A41-540805416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434" y="2344401"/>
            <a:ext cx="527538" cy="527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A6407B-90CA-45BC-8474-729265418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732" y="1616017"/>
            <a:ext cx="690308" cy="690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00B6305-E0E0-4262-9420-3632391FD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10341" y="2307325"/>
            <a:ext cx="690308" cy="690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B66D063-49C8-4BDB-86C3-74A54C326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137" y="1548842"/>
            <a:ext cx="731227" cy="731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F43FD6F-4838-40D4-AB14-BB68CD970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4000" y="2286865"/>
            <a:ext cx="731227" cy="7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5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theme/theme1.xml><?xml version="1.0" encoding="utf-8"?>
<a:theme xmlns:a="http://schemas.openxmlformats.org/drawingml/2006/main" name="Yoga and Meditation Center by Slidesgo">
  <a:themeElements>
    <a:clrScheme name="Simple Light">
      <a:dk1>
        <a:srgbClr val="2B243D"/>
      </a:dk1>
      <a:lt1>
        <a:srgbClr val="FFFFFF"/>
      </a:lt1>
      <a:dk2>
        <a:srgbClr val="595959"/>
      </a:dk2>
      <a:lt2>
        <a:srgbClr val="8C5541"/>
      </a:lt2>
      <a:accent1>
        <a:srgbClr val="815CA6"/>
      </a:accent1>
      <a:accent2>
        <a:srgbClr val="F27293"/>
      </a:accent2>
      <a:accent3>
        <a:srgbClr val="9ABBDB"/>
      </a:accent3>
      <a:accent4>
        <a:srgbClr val="F1BBA7"/>
      </a:accent4>
      <a:accent5>
        <a:srgbClr val="F2F6FC"/>
      </a:accent5>
      <a:accent6>
        <a:srgbClr val="3B5288"/>
      </a:accent6>
      <a:hlink>
        <a:srgbClr val="2B24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167</Words>
  <Application>Microsoft Office PowerPoint</Application>
  <PresentationFormat>On-screen Show (16:9)</PresentationFormat>
  <Paragraphs>58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Comic Sans MS</vt:lpstr>
      <vt:lpstr>Jokerman</vt:lpstr>
      <vt:lpstr>Arial</vt:lpstr>
      <vt:lpstr>Poiret One</vt:lpstr>
      <vt:lpstr>Overpass Light</vt:lpstr>
      <vt:lpstr>Muli</vt:lpstr>
      <vt:lpstr>Fira Sans Extra Condensed Medium</vt:lpstr>
      <vt:lpstr>Yoga and Meditation Center by Slidesgo</vt:lpstr>
      <vt:lpstr>PowerPoint Presentation</vt:lpstr>
      <vt:lpstr>HUBUNGAN ANTARGARIS DAN SUDUT</vt:lpstr>
      <vt:lpstr>Macam-macam Garis Lurus</vt:lpstr>
      <vt:lpstr>Hubungan Antargaris</vt:lpstr>
      <vt:lpstr>Ayo, kita bermain!</vt:lpstr>
      <vt:lpstr>PowerPoint Presentation</vt:lpstr>
      <vt:lpstr>SUDUT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HUBUNGAN ANTARGARIS DAN SUDUT</dc:title>
  <dc:creator>dewdew</dc:creator>
  <cp:lastModifiedBy>Windows User</cp:lastModifiedBy>
  <cp:revision>10</cp:revision>
  <dcterms:modified xsi:type="dcterms:W3CDTF">2020-11-09T01:42:49Z</dcterms:modified>
</cp:coreProperties>
</file>