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 id="2147483658" r:id="rId3"/>
  </p:sldMasterIdLst>
  <p:notesMasterIdLst>
    <p:notesMasterId r:id="rId33"/>
  </p:notesMasterIdLst>
  <p:handoutMasterIdLst>
    <p:handoutMasterId r:id="rId34"/>
  </p:handoutMasterIdLst>
  <p:sldIdLst>
    <p:sldId id="256" r:id="rId4"/>
    <p:sldId id="259" r:id="rId5"/>
    <p:sldId id="301" r:id="rId6"/>
    <p:sldId id="284" r:id="rId7"/>
    <p:sldId id="415" r:id="rId8"/>
    <p:sldId id="432" r:id="rId9"/>
    <p:sldId id="416" r:id="rId10"/>
    <p:sldId id="417" r:id="rId11"/>
    <p:sldId id="418" r:id="rId12"/>
    <p:sldId id="433" r:id="rId13"/>
    <p:sldId id="420" r:id="rId14"/>
    <p:sldId id="421" r:id="rId15"/>
    <p:sldId id="434" r:id="rId16"/>
    <p:sldId id="422" r:id="rId17"/>
    <p:sldId id="424" r:id="rId18"/>
    <p:sldId id="435" r:id="rId19"/>
    <p:sldId id="426" r:id="rId20"/>
    <p:sldId id="427" r:id="rId21"/>
    <p:sldId id="438" r:id="rId22"/>
    <p:sldId id="436" r:id="rId23"/>
    <p:sldId id="428" r:id="rId24"/>
    <p:sldId id="429" r:id="rId25"/>
    <p:sldId id="439" r:id="rId26"/>
    <p:sldId id="440" r:id="rId27"/>
    <p:sldId id="423" r:id="rId28"/>
    <p:sldId id="425" r:id="rId29"/>
    <p:sldId id="430" r:id="rId30"/>
    <p:sldId id="431" r:id="rId31"/>
    <p:sldId id="441" r:id="rId32"/>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BBB4"/>
    <a:srgbClr val="9FEDF0"/>
    <a:srgbClr val="FEB8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94291" autoAdjust="0"/>
  </p:normalViewPr>
  <p:slideViewPr>
    <p:cSldViewPr showGuides="1">
      <p:cViewPr>
        <p:scale>
          <a:sx n="103" d="100"/>
          <a:sy n="103" d="100"/>
        </p:scale>
        <p:origin x="-336" y="-36"/>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31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70647C-2142-49BD-86CE-ED609DF61204}" type="datetimeFigureOut">
              <a:rPr lang="ko-KR" altLang="en-US" smtClean="0"/>
              <a:t>2020-11-18</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D46AFA7-4971-4E87-AA3D-540E429FAD85}" type="slidenum">
              <a:rPr lang="ko-KR" altLang="en-US" smtClean="0"/>
              <a:t>‹#›</a:t>
            </a:fld>
            <a:endParaRPr lang="ko-KR" altLang="en-US"/>
          </a:p>
        </p:txBody>
      </p:sp>
    </p:spTree>
    <p:extLst>
      <p:ext uri="{BB962C8B-B14F-4D97-AF65-F5344CB8AC3E}">
        <p14:creationId xmlns:p14="http://schemas.microsoft.com/office/powerpoint/2010/main" val="2931979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ADFE15-6179-4579-ADBF-D18E81C13FE2}" type="datetimeFigureOut">
              <a:rPr lang="ko-KR" altLang="en-US" smtClean="0"/>
              <a:t>2020-11-18</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CCC151-D09E-4313-86BF-DE81850A7CA1}" type="slidenum">
              <a:rPr lang="ko-KR" altLang="en-US" smtClean="0"/>
              <a:t>‹#›</a:t>
            </a:fld>
            <a:endParaRPr lang="ko-KR" altLang="en-US"/>
          </a:p>
        </p:txBody>
      </p:sp>
    </p:spTree>
    <p:extLst>
      <p:ext uri="{BB962C8B-B14F-4D97-AF65-F5344CB8AC3E}">
        <p14:creationId xmlns:p14="http://schemas.microsoft.com/office/powerpoint/2010/main" val="415831773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solidFill>
        <a:effectLst/>
      </p:bgPr>
    </p:bg>
    <p:spTree>
      <p:nvGrpSpPr>
        <p:cNvPr id="1" name=""/>
        <p:cNvGrpSpPr/>
        <p:nvPr/>
      </p:nvGrpSpPr>
      <p:grpSpPr>
        <a:xfrm>
          <a:off x="0" y="0"/>
          <a:ext cx="0" cy="0"/>
          <a:chOff x="0" y="0"/>
          <a:chExt cx="0" cy="0"/>
        </a:xfrm>
      </p:grpSpPr>
      <p:grpSp>
        <p:nvGrpSpPr>
          <p:cNvPr id="132" name="Group 131"/>
          <p:cNvGrpSpPr/>
          <p:nvPr userDrawn="1"/>
        </p:nvGrpSpPr>
        <p:grpSpPr>
          <a:xfrm>
            <a:off x="3293503" y="411510"/>
            <a:ext cx="2556993" cy="2699230"/>
            <a:chOff x="787805" y="339502"/>
            <a:chExt cx="4175262" cy="4407517"/>
          </a:xfrm>
        </p:grpSpPr>
        <p:sp>
          <p:nvSpPr>
            <p:cNvPr id="133" name="Oval 132"/>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34" name="Group 133"/>
            <p:cNvGrpSpPr/>
            <p:nvPr/>
          </p:nvGrpSpPr>
          <p:grpSpPr>
            <a:xfrm>
              <a:off x="1129436" y="1046675"/>
              <a:ext cx="3492000" cy="3700344"/>
              <a:chOff x="5304922" y="1037184"/>
              <a:chExt cx="3492000" cy="3700344"/>
            </a:xfrm>
          </p:grpSpPr>
          <p:grpSp>
            <p:nvGrpSpPr>
              <p:cNvPr id="135" name="Group 134"/>
              <p:cNvGrpSpPr/>
              <p:nvPr/>
            </p:nvGrpSpPr>
            <p:grpSpPr>
              <a:xfrm>
                <a:off x="5304922" y="3743716"/>
                <a:ext cx="3492000" cy="437610"/>
                <a:chOff x="1709238" y="4209096"/>
                <a:chExt cx="3492000" cy="437610"/>
              </a:xfrm>
            </p:grpSpPr>
            <p:sp>
              <p:nvSpPr>
                <p:cNvPr id="161" name="Rectangle 16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62" name="Group 161"/>
                <p:cNvGrpSpPr/>
                <p:nvPr/>
              </p:nvGrpSpPr>
              <p:grpSpPr>
                <a:xfrm>
                  <a:off x="2078720" y="4209096"/>
                  <a:ext cx="469833" cy="432000"/>
                  <a:chOff x="2078720" y="4209096"/>
                  <a:chExt cx="469833" cy="432000"/>
                </a:xfrm>
              </p:grpSpPr>
              <p:sp>
                <p:nvSpPr>
                  <p:cNvPr id="170" name="Rectangle 16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1" name="Rectangle 17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2" name="Rectangle 17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3" name="Rectangle 17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63" name="Group 162"/>
                <p:cNvGrpSpPr/>
                <p:nvPr/>
              </p:nvGrpSpPr>
              <p:grpSpPr>
                <a:xfrm>
                  <a:off x="4098293" y="4384000"/>
                  <a:ext cx="900965" cy="82800"/>
                  <a:chOff x="4098293" y="4384000"/>
                  <a:chExt cx="900965" cy="82800"/>
                </a:xfrm>
              </p:grpSpPr>
              <p:sp>
                <p:nvSpPr>
                  <p:cNvPr id="164" name="Rectangle 16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Rectangle 16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Rectangle 16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Rectangle 16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Rectangle 16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9" name="Rectangle 16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6" name="Group 135"/>
              <p:cNvGrpSpPr/>
              <p:nvPr/>
            </p:nvGrpSpPr>
            <p:grpSpPr>
              <a:xfrm flipH="1">
                <a:off x="5304922" y="4299918"/>
                <a:ext cx="3492000" cy="437610"/>
                <a:chOff x="1709238" y="4209096"/>
                <a:chExt cx="3492000" cy="437610"/>
              </a:xfrm>
            </p:grpSpPr>
            <p:sp>
              <p:nvSpPr>
                <p:cNvPr id="148" name="Rectangle 14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9" name="Group 148"/>
                <p:cNvGrpSpPr/>
                <p:nvPr/>
              </p:nvGrpSpPr>
              <p:grpSpPr>
                <a:xfrm>
                  <a:off x="2078720" y="4209096"/>
                  <a:ext cx="469833" cy="432000"/>
                  <a:chOff x="2078720" y="4209096"/>
                  <a:chExt cx="469833" cy="432000"/>
                </a:xfrm>
              </p:grpSpPr>
              <p:sp>
                <p:nvSpPr>
                  <p:cNvPr id="157" name="Rectangle 15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8" name="Rectangle 15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Rectangle 15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Rectangle 15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50" name="Group 149"/>
                <p:cNvGrpSpPr/>
                <p:nvPr/>
              </p:nvGrpSpPr>
              <p:grpSpPr>
                <a:xfrm>
                  <a:off x="4098293" y="4384000"/>
                  <a:ext cx="900965" cy="82800"/>
                  <a:chOff x="4098293" y="4384000"/>
                  <a:chExt cx="900965" cy="82800"/>
                </a:xfrm>
              </p:grpSpPr>
              <p:sp>
                <p:nvSpPr>
                  <p:cNvPr id="151" name="Rectangle 15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2" name="Rectangle 15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Rectangle 15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Rectangle 15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Rectangle 15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Rectangle 15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37" name="Group 136"/>
              <p:cNvGrpSpPr/>
              <p:nvPr/>
            </p:nvGrpSpPr>
            <p:grpSpPr>
              <a:xfrm>
                <a:off x="6272654" y="1875857"/>
                <a:ext cx="720080" cy="720080"/>
                <a:chOff x="6272654" y="1875857"/>
                <a:chExt cx="720080" cy="720080"/>
              </a:xfrm>
            </p:grpSpPr>
            <p:sp>
              <p:nvSpPr>
                <p:cNvPr id="146" name="Rectangle 14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8" name="Group 137"/>
              <p:cNvGrpSpPr/>
              <p:nvPr/>
            </p:nvGrpSpPr>
            <p:grpSpPr>
              <a:xfrm>
                <a:off x="7109110" y="1875857"/>
                <a:ext cx="720080" cy="720080"/>
                <a:chOff x="7109110" y="1875857"/>
                <a:chExt cx="720080" cy="720080"/>
              </a:xfrm>
            </p:grpSpPr>
            <p:sp>
              <p:nvSpPr>
                <p:cNvPr id="144" name="Rectangle 14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9" name="Group 138"/>
              <p:cNvGrpSpPr/>
              <p:nvPr/>
            </p:nvGrpSpPr>
            <p:grpSpPr>
              <a:xfrm>
                <a:off x="6690882" y="1037184"/>
                <a:ext cx="720080" cy="720080"/>
                <a:chOff x="6690882" y="1037184"/>
                <a:chExt cx="720080" cy="720080"/>
              </a:xfrm>
            </p:grpSpPr>
            <p:sp>
              <p:nvSpPr>
                <p:cNvPr id="142" name="Rectangle 14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3" name="Block Arc 14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51" name="Text Placeholder 9">
            <a:extLst>
              <a:ext uri="{FF2B5EF4-FFF2-40B4-BE49-F238E27FC236}">
                <a16:creationId xmlns:a16="http://schemas.microsoft.com/office/drawing/2014/main" xmlns="" id="{139BBCBE-08BA-417D-87EB-C9DA6CB356FA}"/>
              </a:ext>
            </a:extLst>
          </p:cNvPr>
          <p:cNvSpPr>
            <a:spLocks noGrp="1"/>
          </p:cNvSpPr>
          <p:nvPr>
            <p:ph type="body" sz="quarter" idx="11" hasCustomPrompt="1"/>
          </p:nvPr>
        </p:nvSpPr>
        <p:spPr>
          <a:xfrm>
            <a:off x="0" y="3969062"/>
            <a:ext cx="9143999" cy="432000"/>
          </a:xfrm>
          <a:prstGeom prst="rect">
            <a:avLst/>
          </a:prstGeom>
        </p:spPr>
        <p:txBody>
          <a:bodyPr lIns="108000" anchor="ctr"/>
          <a:lstStyle>
            <a:lvl1pPr marL="0" indent="0" algn="ctr">
              <a:buNone/>
              <a:defRPr sz="1200" b="1" baseline="0">
                <a:solidFill>
                  <a:schemeClr val="tx1"/>
                </a:solidFill>
                <a:effectLst/>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52" name="제목 1">
            <a:extLst>
              <a:ext uri="{FF2B5EF4-FFF2-40B4-BE49-F238E27FC236}">
                <a16:creationId xmlns:a16="http://schemas.microsoft.com/office/drawing/2014/main" xmlns="" id="{AE33218E-9C24-435F-948C-815D84D473FB}"/>
              </a:ext>
            </a:extLst>
          </p:cNvPr>
          <p:cNvSpPr>
            <a:spLocks noGrp="1"/>
          </p:cNvSpPr>
          <p:nvPr>
            <p:ph type="title" hasCustomPrompt="1"/>
          </p:nvPr>
        </p:nvSpPr>
        <p:spPr>
          <a:xfrm>
            <a:off x="0" y="3417417"/>
            <a:ext cx="9143998" cy="540000"/>
          </a:xfrm>
          <a:prstGeom prst="rect">
            <a:avLst/>
          </a:prstGeom>
        </p:spPr>
        <p:txBody>
          <a:bodyPr anchor="ctr">
            <a:noAutofit/>
          </a:bodyPr>
          <a:lstStyle>
            <a:lvl1pPr algn="ctr">
              <a:defRPr sz="3600" b="1" baseline="0">
                <a:solidFill>
                  <a:schemeClr val="tx1"/>
                </a:solidFill>
                <a:effectLst/>
                <a:latin typeface="+mj-lt"/>
                <a:cs typeface="Arial" pitchFamily="34" charset="0"/>
              </a:defRPr>
            </a:lvl1pPr>
          </a:lstStyle>
          <a:p>
            <a:r>
              <a:rPr lang="en-US" altLang="ko-KR" dirty="0"/>
              <a:t>FREE PPT TEMPLATES</a:t>
            </a:r>
            <a:endParaRPr lang="ko-KR" altLang="en-US" dirty="0"/>
          </a:p>
        </p:txBody>
      </p:sp>
    </p:spTree>
    <p:extLst>
      <p:ext uri="{BB962C8B-B14F-4D97-AF65-F5344CB8AC3E}">
        <p14:creationId xmlns:p14="http://schemas.microsoft.com/office/powerpoint/2010/main" val="237931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182700" y="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182700" y="3291830"/>
            <a:ext cx="4248472" cy="185167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Rectangle 9"/>
          <p:cNvSpPr/>
          <p:nvPr userDrawn="1"/>
        </p:nvSpPr>
        <p:spPr>
          <a:xfrm>
            <a:off x="4182699" y="1851670"/>
            <a:ext cx="4259041" cy="145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095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5"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076700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1167594"/>
            <a:ext cx="2880000" cy="2808312"/>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0" name="Picture Placeholder 2"/>
          <p:cNvSpPr>
            <a:spLocks noGrp="1"/>
          </p:cNvSpPr>
          <p:nvPr>
            <p:ph type="pic" idx="11" hasCustomPrompt="1"/>
          </p:nvPr>
        </p:nvSpPr>
        <p:spPr>
          <a:xfrm>
            <a:off x="6264000" y="0"/>
            <a:ext cx="2880000" cy="514349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75970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720000" y="540000"/>
            <a:ext cx="2484000"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1" name="Picture Placeholder 2"/>
          <p:cNvSpPr>
            <a:spLocks noGrp="1"/>
          </p:cNvSpPr>
          <p:nvPr>
            <p:ph type="pic" idx="12" hasCustomPrompt="1"/>
          </p:nvPr>
        </p:nvSpPr>
        <p:spPr>
          <a:xfrm>
            <a:off x="5926807" y="540000"/>
            <a:ext cx="2484704" cy="406800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3323403" y="540000"/>
            <a:ext cx="2484000" cy="406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49304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3" name="Rectangle 12"/>
          <p:cNvSpPr/>
          <p:nvPr userDrawn="1"/>
        </p:nvSpPr>
        <p:spPr>
          <a:xfrm>
            <a:off x="4564685" y="0"/>
            <a:ext cx="4579315"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4" name="Group 3"/>
          <p:cNvGrpSpPr/>
          <p:nvPr userDrawn="1"/>
        </p:nvGrpSpPr>
        <p:grpSpPr>
          <a:xfrm>
            <a:off x="3556573" y="832001"/>
            <a:ext cx="2016224" cy="3482571"/>
            <a:chOff x="2627784" y="1825002"/>
            <a:chExt cx="1198166" cy="2069560"/>
          </a:xfrm>
        </p:grpSpPr>
        <p:sp>
          <p:nvSpPr>
            <p:cNvPr id="5" name="Rounded Rectangle 4"/>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Rectangle 5"/>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 name="Group 6"/>
            <p:cNvGrpSpPr/>
            <p:nvPr/>
          </p:nvGrpSpPr>
          <p:grpSpPr>
            <a:xfrm>
              <a:off x="3168829" y="3704452"/>
              <a:ext cx="116076" cy="127684"/>
              <a:chOff x="2453209" y="5151638"/>
              <a:chExt cx="191820" cy="211002"/>
            </a:xfrm>
          </p:grpSpPr>
          <p:sp>
            <p:nvSpPr>
              <p:cNvPr id="10" name="Oval 9"/>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Rounded Rectangle 10"/>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2" name="Picture Placeholder 2"/>
          <p:cNvSpPr>
            <a:spLocks noGrp="1"/>
          </p:cNvSpPr>
          <p:nvPr>
            <p:ph type="pic" idx="1" hasCustomPrompt="1"/>
          </p:nvPr>
        </p:nvSpPr>
        <p:spPr>
          <a:xfrm>
            <a:off x="3677198" y="1115645"/>
            <a:ext cx="1774974" cy="27987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16274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7" name="Rectangle 6"/>
          <p:cNvSpPr/>
          <p:nvPr userDrawn="1"/>
        </p:nvSpPr>
        <p:spPr>
          <a:xfrm>
            <a:off x="1" y="1239541"/>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4"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536" y="1766153"/>
            <a:ext cx="4217146" cy="2310733"/>
          </a:xfrm>
          <a:prstGeom prst="rect">
            <a:avLst/>
          </a:prstGeom>
        </p:spPr>
      </p:pic>
      <p:sp>
        <p:nvSpPr>
          <p:cNvPr id="5" name="Picture Placeholder 2"/>
          <p:cNvSpPr>
            <a:spLocks noGrp="1"/>
          </p:cNvSpPr>
          <p:nvPr>
            <p:ph type="pic" idx="1" hasCustomPrompt="1"/>
          </p:nvPr>
        </p:nvSpPr>
        <p:spPr>
          <a:xfrm>
            <a:off x="1115416" y="1859201"/>
            <a:ext cx="2772000" cy="194400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itle 1">
            <a:extLst>
              <a:ext uri="{FF2B5EF4-FFF2-40B4-BE49-F238E27FC236}">
                <a16:creationId xmlns:a16="http://schemas.microsoft.com/office/drawing/2014/main" xmlns="" id="{216FB63C-5800-4111-92B0-B9CD0BCBE589}"/>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518516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grpSp>
        <p:nvGrpSpPr>
          <p:cNvPr id="17" name="Group 16"/>
          <p:cNvGrpSpPr/>
          <p:nvPr userDrawn="1"/>
        </p:nvGrpSpPr>
        <p:grpSpPr>
          <a:xfrm>
            <a:off x="539552" y="1331976"/>
            <a:ext cx="1852788" cy="3200273"/>
            <a:chOff x="2627784" y="1825002"/>
            <a:chExt cx="1198166" cy="2069560"/>
          </a:xfrm>
        </p:grpSpPr>
        <p:sp>
          <p:nvSpPr>
            <p:cNvPr id="18" name="Rounded Rectangle 17"/>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18"/>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Group 19"/>
            <p:cNvGrpSpPr/>
            <p:nvPr/>
          </p:nvGrpSpPr>
          <p:grpSpPr>
            <a:xfrm>
              <a:off x="3168829" y="3704452"/>
              <a:ext cx="116076" cy="127684"/>
              <a:chOff x="2453209" y="5151638"/>
              <a:chExt cx="191820" cy="211002"/>
            </a:xfrm>
          </p:grpSpPr>
          <p:sp>
            <p:nvSpPr>
              <p:cNvPr id="21" name="Oval 20"/>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ed Rectangle 21"/>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23" name="Picture Placeholder 2"/>
          <p:cNvSpPr>
            <a:spLocks noGrp="1"/>
          </p:cNvSpPr>
          <p:nvPr>
            <p:ph type="pic" idx="10" hasCustomPrompt="1"/>
          </p:nvPr>
        </p:nvSpPr>
        <p:spPr>
          <a:xfrm>
            <a:off x="660177" y="1646164"/>
            <a:ext cx="1030277" cy="257189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Group 9"/>
          <p:cNvGrpSpPr/>
          <p:nvPr userDrawn="1"/>
        </p:nvGrpSpPr>
        <p:grpSpPr>
          <a:xfrm>
            <a:off x="1690454" y="1221920"/>
            <a:ext cx="1980221" cy="3420385"/>
            <a:chOff x="2627784" y="1825002"/>
            <a:chExt cx="1198166" cy="2069560"/>
          </a:xfrm>
        </p:grpSpPr>
        <p:sp>
          <p:nvSpPr>
            <p:cNvPr id="11" name="Rounded Rectangle 10"/>
            <p:cNvSpPr/>
            <p:nvPr/>
          </p:nvSpPr>
          <p:spPr>
            <a:xfrm>
              <a:off x="2627784" y="1825002"/>
              <a:ext cx="1198166" cy="2069560"/>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Rectangle 11"/>
            <p:cNvSpPr/>
            <p:nvPr/>
          </p:nvSpPr>
          <p:spPr>
            <a:xfrm>
              <a:off x="3155241" y="1922844"/>
              <a:ext cx="143251" cy="27666"/>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2"/>
            <p:cNvGrpSpPr/>
            <p:nvPr/>
          </p:nvGrpSpPr>
          <p:grpSpPr>
            <a:xfrm>
              <a:off x="3168829" y="3704452"/>
              <a:ext cx="116076" cy="127684"/>
              <a:chOff x="2453209" y="5151638"/>
              <a:chExt cx="191820" cy="211002"/>
            </a:xfrm>
          </p:grpSpPr>
          <p:sp>
            <p:nvSpPr>
              <p:cNvPr id="14" name="Oval 13"/>
              <p:cNvSpPr/>
              <p:nvPr userDrawn="1"/>
            </p:nvSpPr>
            <p:spPr>
              <a:xfrm>
                <a:off x="2453209" y="5151638"/>
                <a:ext cx="191820" cy="211002"/>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4"/>
              <p:cNvSpPr/>
              <p:nvPr userDrawn="1"/>
            </p:nvSpPr>
            <p:spPr>
              <a:xfrm>
                <a:off x="2505251" y="5208531"/>
                <a:ext cx="87734" cy="97215"/>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16" name="Picture Placeholder 2"/>
          <p:cNvSpPr>
            <a:spLocks noGrp="1"/>
          </p:cNvSpPr>
          <p:nvPr>
            <p:ph type="pic" idx="1" hasCustomPrompt="1"/>
          </p:nvPr>
        </p:nvSpPr>
        <p:spPr>
          <a:xfrm>
            <a:off x="1811099" y="1544792"/>
            <a:ext cx="1743279" cy="274878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5" name="Title 1">
            <a:extLst>
              <a:ext uri="{FF2B5EF4-FFF2-40B4-BE49-F238E27FC236}">
                <a16:creationId xmlns:a16="http://schemas.microsoft.com/office/drawing/2014/main" xmlns="" id="{A4481C05-B01C-4D49-8033-5D0490F68262}"/>
              </a:ext>
            </a:extLst>
          </p:cNvPr>
          <p:cNvSpPr>
            <a:spLocks noGrp="1"/>
          </p:cNvSpPr>
          <p:nvPr>
            <p:ph type="title" hasCustomPrompt="1"/>
          </p:nvPr>
        </p:nvSpPr>
        <p:spPr>
          <a:xfrm>
            <a:off x="0" y="67028"/>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Images &amp; Contents</a:t>
            </a:r>
            <a:endParaRPr lang="ko-KR" altLang="en-US" dirty="0"/>
          </a:p>
        </p:txBody>
      </p:sp>
    </p:spTree>
    <p:extLst>
      <p:ext uri="{BB962C8B-B14F-4D97-AF65-F5344CB8AC3E}">
        <p14:creationId xmlns:p14="http://schemas.microsoft.com/office/powerpoint/2010/main" val="20812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907677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131589"/>
            <a:ext cx="2849840" cy="3649171"/>
          </a:xfrm>
          <a:prstGeom prst="roundRect">
            <a:avLst>
              <a:gd name="adj" fmla="val 396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mn-lt"/>
            </a:endParaRPr>
          </a:p>
        </p:txBody>
      </p:sp>
      <p:sp>
        <p:nvSpPr>
          <p:cNvPr id="15" name="Rounded Rectangle 14"/>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6" name="Half Frame 15"/>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3261257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298906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4"/>
        </a:solidFill>
        <a:effectLst/>
      </p:bgPr>
    </p:bg>
    <p:spTree>
      <p:nvGrpSpPr>
        <p:cNvPr id="1" name=""/>
        <p:cNvGrpSpPr/>
        <p:nvPr/>
      </p:nvGrpSpPr>
      <p:grpSpPr>
        <a:xfrm>
          <a:off x="0" y="0"/>
          <a:ext cx="0" cy="0"/>
          <a:chOff x="0" y="0"/>
          <a:chExt cx="0" cy="0"/>
        </a:xfrm>
      </p:grpSpPr>
      <p:sp>
        <p:nvSpPr>
          <p:cNvPr id="3" name="Oval 2"/>
          <p:cNvSpPr/>
          <p:nvPr userDrawn="1"/>
        </p:nvSpPr>
        <p:spPr>
          <a:xfrm>
            <a:off x="2947035" y="473947"/>
            <a:ext cx="3249931" cy="32499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7" name="Group 6"/>
          <p:cNvGrpSpPr/>
          <p:nvPr userDrawn="1"/>
        </p:nvGrpSpPr>
        <p:grpSpPr>
          <a:xfrm>
            <a:off x="3624362" y="1094735"/>
            <a:ext cx="1895276" cy="2008355"/>
            <a:chOff x="5304922" y="1037184"/>
            <a:chExt cx="3492000" cy="3700344"/>
          </a:xfrm>
        </p:grpSpPr>
        <p:grpSp>
          <p:nvGrpSpPr>
            <p:cNvPr id="8" name="Group 7"/>
            <p:cNvGrpSpPr/>
            <p:nvPr/>
          </p:nvGrpSpPr>
          <p:grpSpPr>
            <a:xfrm>
              <a:off x="5304922" y="3743716"/>
              <a:ext cx="3492000" cy="437610"/>
              <a:chOff x="1709238" y="4209096"/>
              <a:chExt cx="3492000" cy="437610"/>
            </a:xfrm>
          </p:grpSpPr>
          <p:sp>
            <p:nvSpPr>
              <p:cNvPr id="34" name="Rectangle 33"/>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34"/>
              <p:cNvGrpSpPr/>
              <p:nvPr/>
            </p:nvGrpSpPr>
            <p:grpSpPr>
              <a:xfrm>
                <a:off x="2078720" y="4209096"/>
                <a:ext cx="469833" cy="432000"/>
                <a:chOff x="2078720" y="4209096"/>
                <a:chExt cx="469833" cy="432000"/>
              </a:xfrm>
            </p:grpSpPr>
            <p:sp>
              <p:nvSpPr>
                <p:cNvPr id="43" name="Rectangle 42"/>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43"/>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44"/>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45"/>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35"/>
              <p:cNvGrpSpPr/>
              <p:nvPr/>
            </p:nvGrpSpPr>
            <p:grpSpPr>
              <a:xfrm>
                <a:off x="4098293" y="4384000"/>
                <a:ext cx="900965" cy="82800"/>
                <a:chOff x="4098293" y="4384000"/>
                <a:chExt cx="900965" cy="82800"/>
              </a:xfrm>
            </p:grpSpPr>
            <p:sp>
              <p:nvSpPr>
                <p:cNvPr id="37" name="Rectangle 36"/>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39"/>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8"/>
            <p:cNvGrpSpPr/>
            <p:nvPr/>
          </p:nvGrpSpPr>
          <p:grpSpPr>
            <a:xfrm flipH="1">
              <a:off x="5304922" y="4299918"/>
              <a:ext cx="3492000" cy="437610"/>
              <a:chOff x="1709238" y="4209096"/>
              <a:chExt cx="3492000" cy="437610"/>
            </a:xfrm>
          </p:grpSpPr>
          <p:sp>
            <p:nvSpPr>
              <p:cNvPr id="21" name="Rectangle 20"/>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21"/>
              <p:cNvGrpSpPr/>
              <p:nvPr/>
            </p:nvGrpSpPr>
            <p:grpSpPr>
              <a:xfrm>
                <a:off x="2078720" y="4209096"/>
                <a:ext cx="469833" cy="432000"/>
                <a:chOff x="2078720" y="4209096"/>
                <a:chExt cx="469833" cy="432000"/>
              </a:xfrm>
            </p:grpSpPr>
            <p:sp>
              <p:nvSpPr>
                <p:cNvPr id="30" name="Rectangle 2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3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3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3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a:off x="4098293" y="4384000"/>
                <a:ext cx="900965" cy="82800"/>
                <a:chOff x="4098293" y="4384000"/>
                <a:chExt cx="900965" cy="82800"/>
              </a:xfrm>
            </p:grpSpPr>
            <p:sp>
              <p:nvSpPr>
                <p:cNvPr id="24" name="Rectangle 2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2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9"/>
            <p:cNvGrpSpPr/>
            <p:nvPr/>
          </p:nvGrpSpPr>
          <p:grpSpPr>
            <a:xfrm>
              <a:off x="6272654" y="1875857"/>
              <a:ext cx="720080" cy="720080"/>
              <a:chOff x="6272654" y="1875857"/>
              <a:chExt cx="720080" cy="720080"/>
            </a:xfrm>
          </p:grpSpPr>
          <p:sp>
            <p:nvSpPr>
              <p:cNvPr id="19" name="Rectangle 18"/>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1" name="Group 10"/>
            <p:cNvGrpSpPr/>
            <p:nvPr/>
          </p:nvGrpSpPr>
          <p:grpSpPr>
            <a:xfrm>
              <a:off x="7109110" y="1875857"/>
              <a:ext cx="720080" cy="720080"/>
              <a:chOff x="7109110" y="1875857"/>
              <a:chExt cx="720080" cy="720080"/>
            </a:xfrm>
          </p:grpSpPr>
          <p:sp>
            <p:nvSpPr>
              <p:cNvPr id="17" name="Rectangle 16"/>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latin typeface="+mn-lt"/>
                </a:endParaRPr>
              </a:p>
            </p:txBody>
          </p:sp>
        </p:grpSp>
        <p:grpSp>
          <p:nvGrpSpPr>
            <p:cNvPr id="12" name="Group 11"/>
            <p:cNvGrpSpPr/>
            <p:nvPr/>
          </p:nvGrpSpPr>
          <p:grpSpPr>
            <a:xfrm>
              <a:off x="6690882" y="1037184"/>
              <a:ext cx="720080" cy="720080"/>
              <a:chOff x="6690882" y="1037184"/>
              <a:chExt cx="720080" cy="720080"/>
            </a:xfrm>
          </p:grpSpPr>
          <p:sp>
            <p:nvSpPr>
              <p:cNvPr id="15" name="Rectangle 14"/>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sp>
            <p:nvSpPr>
              <p:cNvPr id="16" name="Block Arc 15"/>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4"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
        <p:nvSpPr>
          <p:cNvPr id="49" name="제목 1"/>
          <p:cNvSpPr>
            <a:spLocks noGrp="1"/>
          </p:cNvSpPr>
          <p:nvPr>
            <p:ph type="title" hasCustomPrompt="1"/>
          </p:nvPr>
        </p:nvSpPr>
        <p:spPr>
          <a:xfrm>
            <a:off x="1828381" y="3730051"/>
            <a:ext cx="5472608" cy="540000"/>
          </a:xfrm>
          <a:prstGeom prst="rect">
            <a:avLst/>
          </a:prstGeom>
        </p:spPr>
        <p:txBody>
          <a:bodyPr anchor="ctr">
            <a:noAutofit/>
          </a:bodyPr>
          <a:lstStyle>
            <a:lvl1pPr algn="ctr">
              <a:defRPr sz="3600" b="1" baseline="0">
                <a:solidFill>
                  <a:schemeClr val="tx1">
                    <a:lumMod val="75000"/>
                    <a:lumOff val="25000"/>
                  </a:schemeClr>
                </a:solidFill>
                <a:effectLst/>
                <a:latin typeface="+mj-lt"/>
                <a:cs typeface="Arial" pitchFamily="34" charset="0"/>
              </a:defRPr>
            </a:lvl1pPr>
          </a:lstStyle>
          <a:p>
            <a:r>
              <a:rPr lang="en-US" altLang="ko-KR" dirty="0"/>
              <a:t>Thank you</a:t>
            </a:r>
            <a:endParaRPr lang="ko-KR" altLang="en-US" dirty="0"/>
          </a:p>
        </p:txBody>
      </p:sp>
      <p:sp>
        <p:nvSpPr>
          <p:cNvPr id="50" name="Text Placeholder 9"/>
          <p:cNvSpPr>
            <a:spLocks noGrp="1"/>
          </p:cNvSpPr>
          <p:nvPr>
            <p:ph type="body" sz="quarter" idx="10" hasCustomPrompt="1"/>
          </p:nvPr>
        </p:nvSpPr>
        <p:spPr>
          <a:xfrm>
            <a:off x="1828381" y="4279619"/>
            <a:ext cx="5472608" cy="252000"/>
          </a:xfrm>
          <a:prstGeom prst="rect">
            <a:avLst/>
          </a:prstGeom>
        </p:spPr>
        <p:txBody>
          <a:bodyPr lIns="108000" anchor="ctr"/>
          <a:lstStyle>
            <a:lvl1pPr marL="0" indent="0" algn="ctr">
              <a:buNone/>
              <a:defRPr sz="1400" baseline="0">
                <a:solidFill>
                  <a:schemeClr val="tx1">
                    <a:lumMod val="75000"/>
                    <a:lumOff val="25000"/>
                  </a:schemeClr>
                </a:solidFill>
                <a:effectLst/>
                <a:latin typeface="+mn-lt"/>
                <a:cs typeface="Arial" pitchFamily="34" charset="0"/>
              </a:defRPr>
            </a:lvl1pPr>
          </a:lstStyle>
          <a:p>
            <a:pPr lvl="0"/>
            <a:r>
              <a:rPr lang="en-US" altLang="ko-KR" dirty="0"/>
              <a:t>This text can be replaced with your own text</a:t>
            </a:r>
            <a:endParaRPr lang="ko-KR" altLang="en-US" dirty="0"/>
          </a:p>
        </p:txBody>
      </p:sp>
    </p:spTree>
    <p:extLst>
      <p:ext uri="{BB962C8B-B14F-4D97-AF65-F5344CB8AC3E}">
        <p14:creationId xmlns:p14="http://schemas.microsoft.com/office/powerpoint/2010/main" val="3298155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4" name="Rectangle 43"/>
          <p:cNvSpPr/>
          <p:nvPr userDrawn="1"/>
        </p:nvSpPr>
        <p:spPr>
          <a:xfrm>
            <a:off x="1" y="889772"/>
            <a:ext cx="9144000" cy="336395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hasCustomPrompt="1"/>
          </p:nvPr>
        </p:nvSpPr>
        <p:spPr>
          <a:xfrm>
            <a:off x="3665156" y="2091331"/>
            <a:ext cx="5472608" cy="542078"/>
          </a:xfrm>
          <a:prstGeom prst="rect">
            <a:avLst/>
          </a:prstGeom>
        </p:spPr>
        <p:txBody>
          <a:bodyPr anchor="ctr">
            <a:noAutofit/>
          </a:bodyPr>
          <a:lstStyle>
            <a:lvl1pPr algn="l">
              <a:defRPr sz="3600" b="1" baseline="0">
                <a:solidFill>
                  <a:schemeClr val="tx1"/>
                </a:solidFill>
                <a:effectLst/>
                <a:latin typeface="+mj-lt"/>
                <a:cs typeface="Arial" pitchFamily="34" charset="0"/>
              </a:defRPr>
            </a:lvl1pPr>
          </a:lstStyle>
          <a:p>
            <a:r>
              <a:rPr lang="en-US" altLang="ko-KR" dirty="0"/>
              <a:t>SECTION BREAK</a:t>
            </a:r>
            <a:endParaRPr lang="ko-KR" altLang="en-US" dirty="0"/>
          </a:p>
        </p:txBody>
      </p:sp>
      <p:sp>
        <p:nvSpPr>
          <p:cNvPr id="3" name="Text Placeholder 9"/>
          <p:cNvSpPr>
            <a:spLocks noGrp="1"/>
          </p:cNvSpPr>
          <p:nvPr>
            <p:ph type="body" sz="quarter" idx="10" hasCustomPrompt="1"/>
          </p:nvPr>
        </p:nvSpPr>
        <p:spPr>
          <a:xfrm>
            <a:off x="3665156" y="2640899"/>
            <a:ext cx="5472608" cy="276687"/>
          </a:xfrm>
          <a:prstGeom prst="rect">
            <a:avLst/>
          </a:prstGeom>
        </p:spPr>
        <p:txBody>
          <a:bodyPr lIns="108000" anchor="ctr"/>
          <a:lstStyle>
            <a:lvl1pPr marL="0" indent="0" algn="l">
              <a:buNone/>
              <a:defRPr sz="1400" baseline="0">
                <a:solidFill>
                  <a:schemeClr val="tx1"/>
                </a:solidFill>
                <a:effectLst/>
                <a:latin typeface="+mn-lt"/>
                <a:cs typeface="Arial" pitchFamily="34" charset="0"/>
              </a:defRPr>
            </a:lvl1pPr>
          </a:lstStyle>
          <a:p>
            <a:pPr lvl="0"/>
            <a:r>
              <a:rPr lang="en-US" altLang="ko-KR" dirty="0"/>
              <a:t>Add text</a:t>
            </a:r>
            <a:endParaRPr lang="ko-KR" altLang="en-US" dirty="0"/>
          </a:p>
        </p:txBody>
      </p:sp>
      <p:grpSp>
        <p:nvGrpSpPr>
          <p:cNvPr id="4" name="Group 3"/>
          <p:cNvGrpSpPr/>
          <p:nvPr userDrawn="1"/>
        </p:nvGrpSpPr>
        <p:grpSpPr>
          <a:xfrm>
            <a:off x="1410728" y="1571507"/>
            <a:ext cx="1895276" cy="2008355"/>
            <a:chOff x="5304922" y="1037184"/>
            <a:chExt cx="3492000" cy="3700344"/>
          </a:xfrm>
        </p:grpSpPr>
        <p:grpSp>
          <p:nvGrpSpPr>
            <p:cNvPr id="5" name="Group 4"/>
            <p:cNvGrpSpPr/>
            <p:nvPr/>
          </p:nvGrpSpPr>
          <p:grpSpPr>
            <a:xfrm>
              <a:off x="5304922" y="3743716"/>
              <a:ext cx="3492000" cy="437610"/>
              <a:chOff x="1709238" y="4209096"/>
              <a:chExt cx="3492000" cy="437610"/>
            </a:xfrm>
          </p:grpSpPr>
          <p:sp>
            <p:nvSpPr>
              <p:cNvPr id="31" name="Rectangle 30"/>
              <p:cNvSpPr/>
              <p:nvPr/>
            </p:nvSpPr>
            <p:spPr>
              <a:xfrm>
                <a:off x="1709238" y="4214706"/>
                <a:ext cx="3492000" cy="43200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2" name="Group 31"/>
              <p:cNvGrpSpPr/>
              <p:nvPr/>
            </p:nvGrpSpPr>
            <p:grpSpPr>
              <a:xfrm>
                <a:off x="2078720" y="4209096"/>
                <a:ext cx="469833" cy="432000"/>
                <a:chOff x="2078720" y="4209096"/>
                <a:chExt cx="469833" cy="432000"/>
              </a:xfrm>
            </p:grpSpPr>
            <p:sp>
              <p:nvSpPr>
                <p:cNvPr id="40" name="Rectangle 39"/>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40"/>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41"/>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42"/>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32"/>
              <p:cNvGrpSpPr/>
              <p:nvPr/>
            </p:nvGrpSpPr>
            <p:grpSpPr>
              <a:xfrm>
                <a:off x="4098293" y="4384000"/>
                <a:ext cx="900965" cy="82800"/>
                <a:chOff x="4098293" y="4384000"/>
                <a:chExt cx="900965" cy="82800"/>
              </a:xfrm>
            </p:grpSpPr>
            <p:sp>
              <p:nvSpPr>
                <p:cNvPr id="34" name="Rectangle 33"/>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Rectangle 34"/>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6" name="Rectangle 35"/>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ectangle 36"/>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37"/>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38"/>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6" name="Group 5"/>
            <p:cNvGrpSpPr/>
            <p:nvPr/>
          </p:nvGrpSpPr>
          <p:grpSpPr>
            <a:xfrm flipH="1">
              <a:off x="5304922" y="4299918"/>
              <a:ext cx="3492000" cy="437610"/>
              <a:chOff x="1709238" y="4209096"/>
              <a:chExt cx="3492000" cy="437610"/>
            </a:xfrm>
          </p:grpSpPr>
          <p:sp>
            <p:nvSpPr>
              <p:cNvPr id="18" name="Rectangle 17"/>
              <p:cNvSpPr/>
              <p:nvPr/>
            </p:nvSpPr>
            <p:spPr>
              <a:xfrm>
                <a:off x="1709238" y="4214706"/>
                <a:ext cx="3492000" cy="4320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2078720" y="4209096"/>
                <a:ext cx="469833" cy="432000"/>
                <a:chOff x="2078720" y="4209096"/>
                <a:chExt cx="469833" cy="432000"/>
              </a:xfrm>
            </p:grpSpPr>
            <p:sp>
              <p:nvSpPr>
                <p:cNvPr id="27" name="Rectangle 26"/>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27"/>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28"/>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9"/>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0" name="Group 19"/>
              <p:cNvGrpSpPr/>
              <p:nvPr/>
            </p:nvGrpSpPr>
            <p:grpSpPr>
              <a:xfrm>
                <a:off x="4098293" y="4384000"/>
                <a:ext cx="900965" cy="82800"/>
                <a:chOff x="4098293" y="4384000"/>
                <a:chExt cx="900965" cy="82800"/>
              </a:xfrm>
            </p:grpSpPr>
            <p:sp>
              <p:nvSpPr>
                <p:cNvPr id="21" name="Rectangle 20"/>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23"/>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25"/>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7" name="Group 6"/>
            <p:cNvGrpSpPr/>
            <p:nvPr/>
          </p:nvGrpSpPr>
          <p:grpSpPr>
            <a:xfrm>
              <a:off x="6272654" y="1875857"/>
              <a:ext cx="720080" cy="720080"/>
              <a:chOff x="6272654" y="1875857"/>
              <a:chExt cx="720080" cy="720080"/>
            </a:xfrm>
          </p:grpSpPr>
          <p:sp>
            <p:nvSpPr>
              <p:cNvPr id="16" name="Rectangle 15"/>
              <p:cNvSpPr/>
              <p:nvPr/>
            </p:nvSpPr>
            <p:spPr>
              <a:xfrm>
                <a:off x="6272654" y="1875857"/>
                <a:ext cx="720080" cy="720080"/>
              </a:xfrm>
              <a:prstGeom prst="rect">
                <a:avLst/>
              </a:prstGeom>
              <a:solidFill>
                <a:schemeClr val="accent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arallelogram 5"/>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7109110" y="1875857"/>
              <a:ext cx="720080" cy="720080"/>
              <a:chOff x="7109110" y="1875857"/>
              <a:chExt cx="720080" cy="720080"/>
            </a:xfrm>
          </p:grpSpPr>
          <p:sp>
            <p:nvSpPr>
              <p:cNvPr id="14" name="Rectangle 13"/>
              <p:cNvSpPr/>
              <p:nvPr/>
            </p:nvSpPr>
            <p:spPr>
              <a:xfrm>
                <a:off x="7109110" y="1875857"/>
                <a:ext cx="720080" cy="72008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9"/>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9" name="Group 8"/>
            <p:cNvGrpSpPr/>
            <p:nvPr/>
          </p:nvGrpSpPr>
          <p:grpSpPr>
            <a:xfrm>
              <a:off x="6690882" y="1037184"/>
              <a:ext cx="720080" cy="720080"/>
              <a:chOff x="6690882" y="1037184"/>
              <a:chExt cx="720080" cy="720080"/>
            </a:xfrm>
          </p:grpSpPr>
          <p:sp>
            <p:nvSpPr>
              <p:cNvPr id="12" name="Rectangle 11"/>
              <p:cNvSpPr/>
              <p:nvPr/>
            </p:nvSpPr>
            <p:spPr>
              <a:xfrm>
                <a:off x="6690882" y="1037184"/>
                <a:ext cx="720080" cy="72008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Block Arc 12"/>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0" name="Round Same Side Corner Rectangle 51"/>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sp>
          <p:nvSpPr>
            <p:cNvPr id="11" name="Round Same Side Corner Rectangle 51"/>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D</a:t>
              </a:r>
              <a:endParaRPr lang="ko-KR" altLang="en-US" dirty="0"/>
            </a:p>
          </p:txBody>
        </p:sp>
      </p:grpSp>
    </p:spTree>
    <p:extLst>
      <p:ext uri="{BB962C8B-B14F-4D97-AF65-F5344CB8AC3E}">
        <p14:creationId xmlns:p14="http://schemas.microsoft.com/office/powerpoint/2010/main" val="203694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11755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4"/>
        </a:solidFill>
        <a:effectLst/>
      </p:bgPr>
    </p:bg>
    <p:spTree>
      <p:nvGrpSpPr>
        <p:cNvPr id="1" name=""/>
        <p:cNvGrpSpPr/>
        <p:nvPr/>
      </p:nvGrpSpPr>
      <p:grpSpPr>
        <a:xfrm>
          <a:off x="0" y="0"/>
          <a:ext cx="0" cy="0"/>
          <a:chOff x="0" y="0"/>
          <a:chExt cx="0" cy="0"/>
        </a:xfrm>
      </p:grpSpPr>
      <p:grpSp>
        <p:nvGrpSpPr>
          <p:cNvPr id="4" name="Group 131">
            <a:extLst>
              <a:ext uri="{FF2B5EF4-FFF2-40B4-BE49-F238E27FC236}">
                <a16:creationId xmlns:a16="http://schemas.microsoft.com/office/drawing/2014/main" xmlns="" id="{27EE9740-0123-4869-BA43-7DD9426DE4D1}"/>
              </a:ext>
            </a:extLst>
          </p:cNvPr>
          <p:cNvGrpSpPr/>
          <p:nvPr userDrawn="1"/>
        </p:nvGrpSpPr>
        <p:grpSpPr>
          <a:xfrm>
            <a:off x="8007323" y="3939702"/>
            <a:ext cx="1029173" cy="1086422"/>
            <a:chOff x="787805" y="339502"/>
            <a:chExt cx="4175262" cy="4407517"/>
          </a:xfrm>
        </p:grpSpPr>
        <p:sp>
          <p:nvSpPr>
            <p:cNvPr id="6" name="Oval 132">
              <a:extLst>
                <a:ext uri="{FF2B5EF4-FFF2-40B4-BE49-F238E27FC236}">
                  <a16:creationId xmlns:a16="http://schemas.microsoft.com/office/drawing/2014/main" xmlns="" id="{447CDFBA-A030-4D6E-9FAD-493BCB45F4AC}"/>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a16="http://schemas.microsoft.com/office/drawing/2014/main" xmlns="" id="{702A2EA0-731F-4C9E-8163-4C2B0E0CA697}"/>
                </a:ext>
              </a:extLst>
            </p:cNvPr>
            <p:cNvGrpSpPr/>
            <p:nvPr/>
          </p:nvGrpSpPr>
          <p:grpSpPr>
            <a:xfrm>
              <a:off x="1129436" y="1046675"/>
              <a:ext cx="3492000" cy="3700344"/>
              <a:chOff x="5304922" y="1037184"/>
              <a:chExt cx="3492000" cy="3700344"/>
            </a:xfrm>
          </p:grpSpPr>
          <p:grpSp>
            <p:nvGrpSpPr>
              <p:cNvPr id="9" name="Group 134">
                <a:extLst>
                  <a:ext uri="{FF2B5EF4-FFF2-40B4-BE49-F238E27FC236}">
                    <a16:creationId xmlns:a16="http://schemas.microsoft.com/office/drawing/2014/main" xmlns="" id="{2C176EB5-F96E-4F35-853D-6EF47F79EDBD}"/>
                  </a:ext>
                </a:extLst>
              </p:cNvPr>
              <p:cNvGrpSpPr/>
              <p:nvPr/>
            </p:nvGrpSpPr>
            <p:grpSpPr>
              <a:xfrm>
                <a:off x="5304922" y="3743716"/>
                <a:ext cx="3492000" cy="437610"/>
                <a:chOff x="1709238" y="4209096"/>
                <a:chExt cx="3492000" cy="437610"/>
              </a:xfrm>
            </p:grpSpPr>
            <p:sp>
              <p:nvSpPr>
                <p:cNvPr id="35" name="Rectangle 160">
                  <a:extLst>
                    <a:ext uri="{FF2B5EF4-FFF2-40B4-BE49-F238E27FC236}">
                      <a16:creationId xmlns:a16="http://schemas.microsoft.com/office/drawing/2014/main" xmlns="" id="{A088076B-D1E6-42F3-8822-2B0C0C2EF717}"/>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6" name="Group 161">
                  <a:extLst>
                    <a:ext uri="{FF2B5EF4-FFF2-40B4-BE49-F238E27FC236}">
                      <a16:creationId xmlns:a16="http://schemas.microsoft.com/office/drawing/2014/main" xmlns="" id="{5E605DFA-9839-43EB-A35A-47428FC7B705}"/>
                    </a:ext>
                  </a:extLst>
                </p:cNvPr>
                <p:cNvGrpSpPr/>
                <p:nvPr/>
              </p:nvGrpSpPr>
              <p:grpSpPr>
                <a:xfrm>
                  <a:off x="2078720" y="4209096"/>
                  <a:ext cx="469833" cy="432000"/>
                  <a:chOff x="2078720" y="4209096"/>
                  <a:chExt cx="469833" cy="432000"/>
                </a:xfrm>
              </p:grpSpPr>
              <p:sp>
                <p:nvSpPr>
                  <p:cNvPr id="44" name="Rectangle 169">
                    <a:extLst>
                      <a:ext uri="{FF2B5EF4-FFF2-40B4-BE49-F238E27FC236}">
                        <a16:creationId xmlns:a16="http://schemas.microsoft.com/office/drawing/2014/main" xmlns="" id="{B5FFB653-9F76-4A65-A49D-9F2C85A198AB}"/>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0">
                    <a:extLst>
                      <a:ext uri="{FF2B5EF4-FFF2-40B4-BE49-F238E27FC236}">
                        <a16:creationId xmlns:a16="http://schemas.microsoft.com/office/drawing/2014/main" xmlns="" id="{BCC13D2D-CB21-4D8F-B306-116668EB554E}"/>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1">
                    <a:extLst>
                      <a:ext uri="{FF2B5EF4-FFF2-40B4-BE49-F238E27FC236}">
                        <a16:creationId xmlns:a16="http://schemas.microsoft.com/office/drawing/2014/main" xmlns="" id="{4B4EC037-AC2B-4929-B36A-C295F594A5F3}"/>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7" name="Rectangle 172">
                    <a:extLst>
                      <a:ext uri="{FF2B5EF4-FFF2-40B4-BE49-F238E27FC236}">
                        <a16:creationId xmlns:a16="http://schemas.microsoft.com/office/drawing/2014/main" xmlns="" id="{0A91E61B-6974-4AE2-B59E-A95CC1A47D2C}"/>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7" name="Group 162">
                  <a:extLst>
                    <a:ext uri="{FF2B5EF4-FFF2-40B4-BE49-F238E27FC236}">
                      <a16:creationId xmlns:a16="http://schemas.microsoft.com/office/drawing/2014/main" xmlns="" id="{27F7EB12-F708-4209-A61D-2512C24393D2}"/>
                    </a:ext>
                  </a:extLst>
                </p:cNvPr>
                <p:cNvGrpSpPr/>
                <p:nvPr/>
              </p:nvGrpSpPr>
              <p:grpSpPr>
                <a:xfrm>
                  <a:off x="4098293" y="4384000"/>
                  <a:ext cx="900965" cy="82800"/>
                  <a:chOff x="4098293" y="4384000"/>
                  <a:chExt cx="900965" cy="82800"/>
                </a:xfrm>
              </p:grpSpPr>
              <p:sp>
                <p:nvSpPr>
                  <p:cNvPr id="38" name="Rectangle 163">
                    <a:extLst>
                      <a:ext uri="{FF2B5EF4-FFF2-40B4-BE49-F238E27FC236}">
                        <a16:creationId xmlns:a16="http://schemas.microsoft.com/office/drawing/2014/main" xmlns="" id="{C1C94283-5648-4D39-A6BA-94038C5B4847}"/>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4">
                    <a:extLst>
                      <a:ext uri="{FF2B5EF4-FFF2-40B4-BE49-F238E27FC236}">
                        <a16:creationId xmlns:a16="http://schemas.microsoft.com/office/drawing/2014/main" xmlns="" id="{186C071A-034E-41D6-B2D4-5F90DD2C7357}"/>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5">
                    <a:extLst>
                      <a:ext uri="{FF2B5EF4-FFF2-40B4-BE49-F238E27FC236}">
                        <a16:creationId xmlns:a16="http://schemas.microsoft.com/office/drawing/2014/main" xmlns="" id="{9D26C39B-8B97-4ECF-B6DD-B85BA0645422}"/>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6">
                    <a:extLst>
                      <a:ext uri="{FF2B5EF4-FFF2-40B4-BE49-F238E27FC236}">
                        <a16:creationId xmlns:a16="http://schemas.microsoft.com/office/drawing/2014/main" xmlns="" id="{ECD584BD-CBEA-4A0C-AB8E-F908D8D2F3CF}"/>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7">
                    <a:extLst>
                      <a:ext uri="{FF2B5EF4-FFF2-40B4-BE49-F238E27FC236}">
                        <a16:creationId xmlns:a16="http://schemas.microsoft.com/office/drawing/2014/main" xmlns="" id="{C5728277-DF1F-49FA-A188-97A3A7E9BCA7}"/>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Rectangle 168">
                    <a:extLst>
                      <a:ext uri="{FF2B5EF4-FFF2-40B4-BE49-F238E27FC236}">
                        <a16:creationId xmlns:a16="http://schemas.microsoft.com/office/drawing/2014/main" xmlns="" id="{F2CC3C6B-2E47-4B4F-B1F5-22F379354563}"/>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5">
                <a:extLst>
                  <a:ext uri="{FF2B5EF4-FFF2-40B4-BE49-F238E27FC236}">
                    <a16:creationId xmlns:a16="http://schemas.microsoft.com/office/drawing/2014/main" xmlns="" id="{16966161-F969-48CE-9CA1-49DE5D84207F}"/>
                  </a:ext>
                </a:extLst>
              </p:cNvPr>
              <p:cNvGrpSpPr/>
              <p:nvPr/>
            </p:nvGrpSpPr>
            <p:grpSpPr>
              <a:xfrm flipH="1">
                <a:off x="5304922" y="4299918"/>
                <a:ext cx="3492000" cy="437610"/>
                <a:chOff x="1709238" y="4209096"/>
                <a:chExt cx="3492000" cy="437610"/>
              </a:xfrm>
            </p:grpSpPr>
            <p:sp>
              <p:nvSpPr>
                <p:cNvPr id="22" name="Rectangle 147">
                  <a:extLst>
                    <a:ext uri="{FF2B5EF4-FFF2-40B4-BE49-F238E27FC236}">
                      <a16:creationId xmlns:a16="http://schemas.microsoft.com/office/drawing/2014/main" xmlns="" id="{93B56050-6CF1-421F-BE2B-ACE4BF647094}"/>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3" name="Group 148">
                  <a:extLst>
                    <a:ext uri="{FF2B5EF4-FFF2-40B4-BE49-F238E27FC236}">
                      <a16:creationId xmlns:a16="http://schemas.microsoft.com/office/drawing/2014/main" xmlns="" id="{705F14FC-E5A6-4568-ACDF-1D3FE0C299AF}"/>
                    </a:ext>
                  </a:extLst>
                </p:cNvPr>
                <p:cNvGrpSpPr/>
                <p:nvPr/>
              </p:nvGrpSpPr>
              <p:grpSpPr>
                <a:xfrm>
                  <a:off x="2078720" y="4209096"/>
                  <a:ext cx="469833" cy="432000"/>
                  <a:chOff x="2078720" y="4209096"/>
                  <a:chExt cx="469833" cy="432000"/>
                </a:xfrm>
              </p:grpSpPr>
              <p:sp>
                <p:nvSpPr>
                  <p:cNvPr id="31" name="Rectangle 156">
                    <a:extLst>
                      <a:ext uri="{FF2B5EF4-FFF2-40B4-BE49-F238E27FC236}">
                        <a16:creationId xmlns:a16="http://schemas.microsoft.com/office/drawing/2014/main" xmlns="" id="{C1C67428-84B3-47F6-B572-1DDAD72482EA}"/>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7">
                    <a:extLst>
                      <a:ext uri="{FF2B5EF4-FFF2-40B4-BE49-F238E27FC236}">
                        <a16:creationId xmlns:a16="http://schemas.microsoft.com/office/drawing/2014/main" xmlns="" id="{4D291A85-90BC-40C4-82C8-995D19DA7B57}"/>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8">
                    <a:extLst>
                      <a:ext uri="{FF2B5EF4-FFF2-40B4-BE49-F238E27FC236}">
                        <a16:creationId xmlns:a16="http://schemas.microsoft.com/office/drawing/2014/main" xmlns="" id="{1208F1BF-C308-4341-9331-371D54887A35}"/>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159">
                    <a:extLst>
                      <a:ext uri="{FF2B5EF4-FFF2-40B4-BE49-F238E27FC236}">
                        <a16:creationId xmlns:a16="http://schemas.microsoft.com/office/drawing/2014/main" xmlns="" id="{79574260-10CF-4B47-BE94-064E3817BFD5}"/>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4" name="Group 149">
                  <a:extLst>
                    <a:ext uri="{FF2B5EF4-FFF2-40B4-BE49-F238E27FC236}">
                      <a16:creationId xmlns:a16="http://schemas.microsoft.com/office/drawing/2014/main" xmlns="" id="{29B59D79-C5D1-4C8A-A153-2896A45EC8E8}"/>
                    </a:ext>
                  </a:extLst>
                </p:cNvPr>
                <p:cNvGrpSpPr/>
                <p:nvPr/>
              </p:nvGrpSpPr>
              <p:grpSpPr>
                <a:xfrm>
                  <a:off x="4098293" y="4384000"/>
                  <a:ext cx="900965" cy="82800"/>
                  <a:chOff x="4098293" y="4384000"/>
                  <a:chExt cx="900965" cy="82800"/>
                </a:xfrm>
              </p:grpSpPr>
              <p:sp>
                <p:nvSpPr>
                  <p:cNvPr id="25" name="Rectangle 150">
                    <a:extLst>
                      <a:ext uri="{FF2B5EF4-FFF2-40B4-BE49-F238E27FC236}">
                        <a16:creationId xmlns:a16="http://schemas.microsoft.com/office/drawing/2014/main" xmlns="" id="{8DA58CED-B891-4D70-BF4E-F7C6E3CDEB7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1">
                    <a:extLst>
                      <a:ext uri="{FF2B5EF4-FFF2-40B4-BE49-F238E27FC236}">
                        <a16:creationId xmlns:a16="http://schemas.microsoft.com/office/drawing/2014/main" xmlns="" id="{D5615C41-5541-4FE5-BB94-F395569E4B5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2">
                    <a:extLst>
                      <a:ext uri="{FF2B5EF4-FFF2-40B4-BE49-F238E27FC236}">
                        <a16:creationId xmlns:a16="http://schemas.microsoft.com/office/drawing/2014/main" xmlns="" id="{AD243482-CED3-434C-8308-51F8E10B9F44}"/>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3">
                    <a:extLst>
                      <a:ext uri="{FF2B5EF4-FFF2-40B4-BE49-F238E27FC236}">
                        <a16:creationId xmlns:a16="http://schemas.microsoft.com/office/drawing/2014/main" xmlns="" id="{CBEE918D-9CFE-4074-B060-80787DAC740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4">
                    <a:extLst>
                      <a:ext uri="{FF2B5EF4-FFF2-40B4-BE49-F238E27FC236}">
                        <a16:creationId xmlns:a16="http://schemas.microsoft.com/office/drawing/2014/main" xmlns="" id="{33E58DA4-9445-42D6-8698-D553D440C13E}"/>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155">
                    <a:extLst>
                      <a:ext uri="{FF2B5EF4-FFF2-40B4-BE49-F238E27FC236}">
                        <a16:creationId xmlns:a16="http://schemas.microsoft.com/office/drawing/2014/main" xmlns="" id="{B635869A-C811-406D-B73E-F2BEA6835DBE}"/>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1" name="Group 136">
                <a:extLst>
                  <a:ext uri="{FF2B5EF4-FFF2-40B4-BE49-F238E27FC236}">
                    <a16:creationId xmlns:a16="http://schemas.microsoft.com/office/drawing/2014/main" xmlns="" id="{0C91AD8C-42DA-4BAD-A05B-813F8FF5805B}"/>
                  </a:ext>
                </a:extLst>
              </p:cNvPr>
              <p:cNvGrpSpPr/>
              <p:nvPr/>
            </p:nvGrpSpPr>
            <p:grpSpPr>
              <a:xfrm>
                <a:off x="6272654" y="1875857"/>
                <a:ext cx="720080" cy="720080"/>
                <a:chOff x="6272654" y="1875857"/>
                <a:chExt cx="720080" cy="720080"/>
              </a:xfrm>
            </p:grpSpPr>
            <p:sp>
              <p:nvSpPr>
                <p:cNvPr id="20" name="Rectangle 145">
                  <a:extLst>
                    <a:ext uri="{FF2B5EF4-FFF2-40B4-BE49-F238E27FC236}">
                      <a16:creationId xmlns:a16="http://schemas.microsoft.com/office/drawing/2014/main" xmlns="" id="{1B068CA3-3CBF-464B-BA38-86D999AC9E43}"/>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Parallelogram 5">
                  <a:extLst>
                    <a:ext uri="{FF2B5EF4-FFF2-40B4-BE49-F238E27FC236}">
                      <a16:creationId xmlns:a16="http://schemas.microsoft.com/office/drawing/2014/main" xmlns="" id="{B1D31BB0-1630-4739-914C-C145F309A5AF}"/>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7">
                <a:extLst>
                  <a:ext uri="{FF2B5EF4-FFF2-40B4-BE49-F238E27FC236}">
                    <a16:creationId xmlns:a16="http://schemas.microsoft.com/office/drawing/2014/main" xmlns="" id="{15C18143-14BB-4C58-A20B-7318D344E22E}"/>
                  </a:ext>
                </a:extLst>
              </p:cNvPr>
              <p:cNvGrpSpPr/>
              <p:nvPr/>
            </p:nvGrpSpPr>
            <p:grpSpPr>
              <a:xfrm>
                <a:off x="7109110" y="1875857"/>
                <a:ext cx="720080" cy="720080"/>
                <a:chOff x="7109110" y="1875857"/>
                <a:chExt cx="720080" cy="720080"/>
              </a:xfrm>
            </p:grpSpPr>
            <p:sp>
              <p:nvSpPr>
                <p:cNvPr id="18" name="Rectangle 143">
                  <a:extLst>
                    <a:ext uri="{FF2B5EF4-FFF2-40B4-BE49-F238E27FC236}">
                      <a16:creationId xmlns:a16="http://schemas.microsoft.com/office/drawing/2014/main" xmlns="" id="{E954313C-2870-4B5A-B18A-5C692BEC6D8C}"/>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9">
                  <a:extLst>
                    <a:ext uri="{FF2B5EF4-FFF2-40B4-BE49-F238E27FC236}">
                      <a16:creationId xmlns:a16="http://schemas.microsoft.com/office/drawing/2014/main" xmlns="" id="{4763907E-8A97-41E2-93BA-2E0B967D4ECA}"/>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3" name="Group 138">
                <a:extLst>
                  <a:ext uri="{FF2B5EF4-FFF2-40B4-BE49-F238E27FC236}">
                    <a16:creationId xmlns:a16="http://schemas.microsoft.com/office/drawing/2014/main" xmlns="" id="{2643E987-90C2-4B94-B80F-EDC21B366997}"/>
                  </a:ext>
                </a:extLst>
              </p:cNvPr>
              <p:cNvGrpSpPr/>
              <p:nvPr/>
            </p:nvGrpSpPr>
            <p:grpSpPr>
              <a:xfrm>
                <a:off x="6690882" y="1037184"/>
                <a:ext cx="720080" cy="720080"/>
                <a:chOff x="6690882" y="1037184"/>
                <a:chExt cx="720080" cy="720080"/>
              </a:xfrm>
            </p:grpSpPr>
            <p:sp>
              <p:nvSpPr>
                <p:cNvPr id="16" name="Rectangle 141">
                  <a:extLst>
                    <a:ext uri="{FF2B5EF4-FFF2-40B4-BE49-F238E27FC236}">
                      <a16:creationId xmlns:a16="http://schemas.microsoft.com/office/drawing/2014/main" xmlns="" id="{FDD5E718-9613-4CA7-B815-A1504E9F381E}"/>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Block Arc 142">
                  <a:extLst>
                    <a:ext uri="{FF2B5EF4-FFF2-40B4-BE49-F238E27FC236}">
                      <a16:creationId xmlns:a16="http://schemas.microsoft.com/office/drawing/2014/main" xmlns="" id="{407CE817-14C3-44BE-AA08-4ADF87841D87}"/>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4" name="Round Same Side Corner Rectangle 51">
                <a:extLst>
                  <a:ext uri="{FF2B5EF4-FFF2-40B4-BE49-F238E27FC236}">
                    <a16:creationId xmlns:a16="http://schemas.microsoft.com/office/drawing/2014/main" xmlns="" id="{E71512B9-2122-4E61-A068-EC571CE12AB2}"/>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5" name="Round Same Side Corner Rectangle 51">
                <a:extLst>
                  <a:ext uri="{FF2B5EF4-FFF2-40B4-BE49-F238E27FC236}">
                    <a16:creationId xmlns:a16="http://schemas.microsoft.com/office/drawing/2014/main" xmlns="" id="{5820E22C-02AD-453C-B5C8-EA9F3637AF00}"/>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8" name="Title 1"/>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4199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1547664" y="0"/>
            <a:ext cx="759633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Group 131">
            <a:extLst>
              <a:ext uri="{FF2B5EF4-FFF2-40B4-BE49-F238E27FC236}">
                <a16:creationId xmlns:a16="http://schemas.microsoft.com/office/drawing/2014/main" xmlns="" id="{026D4B59-5D59-4CEC-AB20-DB24D608CE1F}"/>
              </a:ext>
            </a:extLst>
          </p:cNvPr>
          <p:cNvGrpSpPr/>
          <p:nvPr userDrawn="1"/>
        </p:nvGrpSpPr>
        <p:grpSpPr>
          <a:xfrm>
            <a:off x="126464" y="3578903"/>
            <a:ext cx="1296144" cy="1368244"/>
            <a:chOff x="787805" y="339502"/>
            <a:chExt cx="4175262" cy="4407517"/>
          </a:xfrm>
        </p:grpSpPr>
        <p:sp>
          <p:nvSpPr>
            <p:cNvPr id="6" name="Oval 132">
              <a:extLst>
                <a:ext uri="{FF2B5EF4-FFF2-40B4-BE49-F238E27FC236}">
                  <a16:creationId xmlns:a16="http://schemas.microsoft.com/office/drawing/2014/main" xmlns="" id="{9F7729A7-5A12-4764-9BB8-3EE3D0790F11}"/>
                </a:ext>
              </a:extLst>
            </p:cNvPr>
            <p:cNvSpPr/>
            <p:nvPr/>
          </p:nvSpPr>
          <p:spPr>
            <a:xfrm>
              <a:off x="787805" y="339502"/>
              <a:ext cx="4175262" cy="4175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nvGrpSpPr>
            <p:cNvPr id="7" name="Group 133">
              <a:extLst>
                <a:ext uri="{FF2B5EF4-FFF2-40B4-BE49-F238E27FC236}">
                  <a16:creationId xmlns:a16="http://schemas.microsoft.com/office/drawing/2014/main" xmlns="" id="{433664DB-FA73-4B57-9543-AEF7A1FB2D58}"/>
                </a:ext>
              </a:extLst>
            </p:cNvPr>
            <p:cNvGrpSpPr/>
            <p:nvPr/>
          </p:nvGrpSpPr>
          <p:grpSpPr>
            <a:xfrm>
              <a:off x="1129436" y="1046675"/>
              <a:ext cx="3492000" cy="3700344"/>
              <a:chOff x="5304922" y="1037184"/>
              <a:chExt cx="3492000" cy="3700344"/>
            </a:xfrm>
          </p:grpSpPr>
          <p:grpSp>
            <p:nvGrpSpPr>
              <p:cNvPr id="8" name="Group 134">
                <a:extLst>
                  <a:ext uri="{FF2B5EF4-FFF2-40B4-BE49-F238E27FC236}">
                    <a16:creationId xmlns:a16="http://schemas.microsoft.com/office/drawing/2014/main" xmlns="" id="{97F3B45F-4060-46EF-8565-299D039E474D}"/>
                  </a:ext>
                </a:extLst>
              </p:cNvPr>
              <p:cNvGrpSpPr/>
              <p:nvPr/>
            </p:nvGrpSpPr>
            <p:grpSpPr>
              <a:xfrm>
                <a:off x="5304922" y="3743716"/>
                <a:ext cx="3492000" cy="437610"/>
                <a:chOff x="1709238" y="4209096"/>
                <a:chExt cx="3492000" cy="437610"/>
              </a:xfrm>
            </p:grpSpPr>
            <p:sp>
              <p:nvSpPr>
                <p:cNvPr id="34" name="Rectangle 160">
                  <a:extLst>
                    <a:ext uri="{FF2B5EF4-FFF2-40B4-BE49-F238E27FC236}">
                      <a16:creationId xmlns:a16="http://schemas.microsoft.com/office/drawing/2014/main" xmlns="" id="{1F3EFD6B-061F-4478-8FAA-0C72A246F3CF}"/>
                    </a:ext>
                  </a:extLst>
                </p:cNvPr>
                <p:cNvSpPr/>
                <p:nvPr/>
              </p:nvSpPr>
              <p:spPr>
                <a:xfrm>
                  <a:off x="1709238" y="4214706"/>
                  <a:ext cx="3492000" cy="43200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5" name="Group 161">
                  <a:extLst>
                    <a:ext uri="{FF2B5EF4-FFF2-40B4-BE49-F238E27FC236}">
                      <a16:creationId xmlns:a16="http://schemas.microsoft.com/office/drawing/2014/main" xmlns="" id="{9201AC6B-6F3A-4E54-9E1E-68F94FD39972}"/>
                    </a:ext>
                  </a:extLst>
                </p:cNvPr>
                <p:cNvGrpSpPr/>
                <p:nvPr/>
              </p:nvGrpSpPr>
              <p:grpSpPr>
                <a:xfrm>
                  <a:off x="2078720" y="4209096"/>
                  <a:ext cx="469833" cy="432000"/>
                  <a:chOff x="2078720" y="4209096"/>
                  <a:chExt cx="469833" cy="432000"/>
                </a:xfrm>
              </p:grpSpPr>
              <p:sp>
                <p:nvSpPr>
                  <p:cNvPr id="43" name="Rectangle 169">
                    <a:extLst>
                      <a:ext uri="{FF2B5EF4-FFF2-40B4-BE49-F238E27FC236}">
                        <a16:creationId xmlns:a16="http://schemas.microsoft.com/office/drawing/2014/main" xmlns="" id="{833D3C5A-E612-4CE7-98A0-3793884D93B0}"/>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Rectangle 170">
                    <a:extLst>
                      <a:ext uri="{FF2B5EF4-FFF2-40B4-BE49-F238E27FC236}">
                        <a16:creationId xmlns:a16="http://schemas.microsoft.com/office/drawing/2014/main" xmlns="" id="{9A2C5636-A3D2-4B1B-A346-15F3468CD19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5" name="Rectangle 171">
                    <a:extLst>
                      <a:ext uri="{FF2B5EF4-FFF2-40B4-BE49-F238E27FC236}">
                        <a16:creationId xmlns:a16="http://schemas.microsoft.com/office/drawing/2014/main" xmlns="" id="{10650D19-D871-43A5-90C4-25301C5C346E}"/>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6" name="Rectangle 172">
                    <a:extLst>
                      <a:ext uri="{FF2B5EF4-FFF2-40B4-BE49-F238E27FC236}">
                        <a16:creationId xmlns:a16="http://schemas.microsoft.com/office/drawing/2014/main" xmlns="" id="{F9A18B9A-6392-4D5F-A47E-B329BB9A6661}"/>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6" name="Group 162">
                  <a:extLst>
                    <a:ext uri="{FF2B5EF4-FFF2-40B4-BE49-F238E27FC236}">
                      <a16:creationId xmlns:a16="http://schemas.microsoft.com/office/drawing/2014/main" xmlns="" id="{B82B438A-726D-45F9-A5DA-D08AD6C624E0}"/>
                    </a:ext>
                  </a:extLst>
                </p:cNvPr>
                <p:cNvGrpSpPr/>
                <p:nvPr/>
              </p:nvGrpSpPr>
              <p:grpSpPr>
                <a:xfrm>
                  <a:off x="4098293" y="4384000"/>
                  <a:ext cx="900965" cy="82800"/>
                  <a:chOff x="4098293" y="4384000"/>
                  <a:chExt cx="900965" cy="82800"/>
                </a:xfrm>
              </p:grpSpPr>
              <p:sp>
                <p:nvSpPr>
                  <p:cNvPr id="37" name="Rectangle 163">
                    <a:extLst>
                      <a:ext uri="{FF2B5EF4-FFF2-40B4-BE49-F238E27FC236}">
                        <a16:creationId xmlns:a16="http://schemas.microsoft.com/office/drawing/2014/main" xmlns="" id="{93FAEF1B-8C71-4F77-86F3-9082D16C6C3D}"/>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164">
                    <a:extLst>
                      <a:ext uri="{FF2B5EF4-FFF2-40B4-BE49-F238E27FC236}">
                        <a16:creationId xmlns:a16="http://schemas.microsoft.com/office/drawing/2014/main" xmlns="" id="{575D7FA0-9FAE-4CE8-95D1-B88B0F922D42}"/>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165">
                    <a:extLst>
                      <a:ext uri="{FF2B5EF4-FFF2-40B4-BE49-F238E27FC236}">
                        <a16:creationId xmlns:a16="http://schemas.microsoft.com/office/drawing/2014/main" xmlns="" id="{772FC9E5-A5A5-4EE0-A2EC-C53B2C15E423}"/>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Rectangle 166">
                    <a:extLst>
                      <a:ext uri="{FF2B5EF4-FFF2-40B4-BE49-F238E27FC236}">
                        <a16:creationId xmlns:a16="http://schemas.microsoft.com/office/drawing/2014/main" xmlns="" id="{FFA7EB86-1716-4A64-88E6-CE6743D43754}"/>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Rectangle 167">
                    <a:extLst>
                      <a:ext uri="{FF2B5EF4-FFF2-40B4-BE49-F238E27FC236}">
                        <a16:creationId xmlns:a16="http://schemas.microsoft.com/office/drawing/2014/main" xmlns="" id="{FECA3F1E-ACC8-4DE5-8D4E-D5932BC26574}"/>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8">
                    <a:extLst>
                      <a:ext uri="{FF2B5EF4-FFF2-40B4-BE49-F238E27FC236}">
                        <a16:creationId xmlns:a16="http://schemas.microsoft.com/office/drawing/2014/main" xmlns="" id="{9D0A8CA7-A706-42EE-AC1E-84D321F5BAEC}"/>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9" name="Group 135">
                <a:extLst>
                  <a:ext uri="{FF2B5EF4-FFF2-40B4-BE49-F238E27FC236}">
                    <a16:creationId xmlns:a16="http://schemas.microsoft.com/office/drawing/2014/main" xmlns="" id="{4CA94E39-AEF3-4A20-8A94-91CC08786D31}"/>
                  </a:ext>
                </a:extLst>
              </p:cNvPr>
              <p:cNvGrpSpPr/>
              <p:nvPr/>
            </p:nvGrpSpPr>
            <p:grpSpPr>
              <a:xfrm flipH="1">
                <a:off x="5304922" y="4299918"/>
                <a:ext cx="3492000" cy="437610"/>
                <a:chOff x="1709238" y="4209096"/>
                <a:chExt cx="3492000" cy="437610"/>
              </a:xfrm>
            </p:grpSpPr>
            <p:sp>
              <p:nvSpPr>
                <p:cNvPr id="21" name="Rectangle 147">
                  <a:extLst>
                    <a:ext uri="{FF2B5EF4-FFF2-40B4-BE49-F238E27FC236}">
                      <a16:creationId xmlns:a16="http://schemas.microsoft.com/office/drawing/2014/main" xmlns="" id="{D486681D-1708-4D81-88E1-DE1E1E00AAE5}"/>
                    </a:ext>
                  </a:extLst>
                </p:cNvPr>
                <p:cNvSpPr/>
                <p:nvPr/>
              </p:nvSpPr>
              <p:spPr>
                <a:xfrm>
                  <a:off x="1709238" y="4214706"/>
                  <a:ext cx="3492000" cy="43200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2" name="Group 148">
                  <a:extLst>
                    <a:ext uri="{FF2B5EF4-FFF2-40B4-BE49-F238E27FC236}">
                      <a16:creationId xmlns:a16="http://schemas.microsoft.com/office/drawing/2014/main" xmlns="" id="{7BC095C6-386F-49C6-BAE7-483275E5E81F}"/>
                    </a:ext>
                  </a:extLst>
                </p:cNvPr>
                <p:cNvGrpSpPr/>
                <p:nvPr/>
              </p:nvGrpSpPr>
              <p:grpSpPr>
                <a:xfrm>
                  <a:off x="2078720" y="4209096"/>
                  <a:ext cx="469833" cy="432000"/>
                  <a:chOff x="2078720" y="4209096"/>
                  <a:chExt cx="469833" cy="432000"/>
                </a:xfrm>
              </p:grpSpPr>
              <p:sp>
                <p:nvSpPr>
                  <p:cNvPr id="30" name="Rectangle 156">
                    <a:extLst>
                      <a:ext uri="{FF2B5EF4-FFF2-40B4-BE49-F238E27FC236}">
                        <a16:creationId xmlns:a16="http://schemas.microsoft.com/office/drawing/2014/main" xmlns="" id="{C4213B71-6426-41F6-960A-FAB5D7A110E2}"/>
                      </a:ext>
                    </a:extLst>
                  </p:cNvPr>
                  <p:cNvSpPr/>
                  <p:nvPr/>
                </p:nvSpPr>
                <p:spPr>
                  <a:xfrm>
                    <a:off x="2078720"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57">
                    <a:extLst>
                      <a:ext uri="{FF2B5EF4-FFF2-40B4-BE49-F238E27FC236}">
                        <a16:creationId xmlns:a16="http://schemas.microsoft.com/office/drawing/2014/main" xmlns="" id="{290590F8-9BC5-4917-995D-5DD4F9844418}"/>
                      </a:ext>
                    </a:extLst>
                  </p:cNvPr>
                  <p:cNvSpPr/>
                  <p:nvPr/>
                </p:nvSpPr>
                <p:spPr>
                  <a:xfrm>
                    <a:off x="2217331"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ectangle 158">
                    <a:extLst>
                      <a:ext uri="{FF2B5EF4-FFF2-40B4-BE49-F238E27FC236}">
                        <a16:creationId xmlns:a16="http://schemas.microsoft.com/office/drawing/2014/main" xmlns="" id="{F23A0549-22CA-46CC-A244-1EB4EF54BFF9}"/>
                      </a:ext>
                    </a:extLst>
                  </p:cNvPr>
                  <p:cNvSpPr/>
                  <p:nvPr/>
                </p:nvSpPr>
                <p:spPr>
                  <a:xfrm>
                    <a:off x="2355942"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159">
                    <a:extLst>
                      <a:ext uri="{FF2B5EF4-FFF2-40B4-BE49-F238E27FC236}">
                        <a16:creationId xmlns:a16="http://schemas.microsoft.com/office/drawing/2014/main" xmlns="" id="{19D2D0F4-4D3E-43B5-9CEA-45CD50CF22DA}"/>
                      </a:ext>
                    </a:extLst>
                  </p:cNvPr>
                  <p:cNvSpPr/>
                  <p:nvPr/>
                </p:nvSpPr>
                <p:spPr>
                  <a:xfrm>
                    <a:off x="2494553" y="4209096"/>
                    <a:ext cx="54000" cy="4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149">
                  <a:extLst>
                    <a:ext uri="{FF2B5EF4-FFF2-40B4-BE49-F238E27FC236}">
                      <a16:creationId xmlns:a16="http://schemas.microsoft.com/office/drawing/2014/main" xmlns="" id="{08BB2FF0-577E-47ED-A538-E7DB3C74C043}"/>
                    </a:ext>
                  </a:extLst>
                </p:cNvPr>
                <p:cNvGrpSpPr/>
                <p:nvPr/>
              </p:nvGrpSpPr>
              <p:grpSpPr>
                <a:xfrm>
                  <a:off x="4098293" y="4384000"/>
                  <a:ext cx="900965" cy="82800"/>
                  <a:chOff x="4098293" y="4384000"/>
                  <a:chExt cx="900965" cy="82800"/>
                </a:xfrm>
              </p:grpSpPr>
              <p:sp>
                <p:nvSpPr>
                  <p:cNvPr id="24" name="Rectangle 150">
                    <a:extLst>
                      <a:ext uri="{FF2B5EF4-FFF2-40B4-BE49-F238E27FC236}">
                        <a16:creationId xmlns:a16="http://schemas.microsoft.com/office/drawing/2014/main" xmlns="" id="{6BB79A00-C28C-4862-81FB-93BE47F3127E}"/>
                      </a:ext>
                    </a:extLst>
                  </p:cNvPr>
                  <p:cNvSpPr/>
                  <p:nvPr/>
                </p:nvSpPr>
                <p:spPr>
                  <a:xfrm>
                    <a:off x="4098293"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151">
                    <a:extLst>
                      <a:ext uri="{FF2B5EF4-FFF2-40B4-BE49-F238E27FC236}">
                        <a16:creationId xmlns:a16="http://schemas.microsoft.com/office/drawing/2014/main" xmlns="" id="{16A3FBF7-CA47-44AA-802A-677D16725DD1}"/>
                      </a:ext>
                    </a:extLst>
                  </p:cNvPr>
                  <p:cNvSpPr/>
                  <p:nvPr/>
                </p:nvSpPr>
                <p:spPr>
                  <a:xfrm>
                    <a:off x="4260486"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152">
                    <a:extLst>
                      <a:ext uri="{FF2B5EF4-FFF2-40B4-BE49-F238E27FC236}">
                        <a16:creationId xmlns:a16="http://schemas.microsoft.com/office/drawing/2014/main" xmlns="" id="{281C5339-EEF9-484A-8D2E-A4CE48AE1051}"/>
                      </a:ext>
                    </a:extLst>
                  </p:cNvPr>
                  <p:cNvSpPr/>
                  <p:nvPr/>
                </p:nvSpPr>
                <p:spPr>
                  <a:xfrm>
                    <a:off x="4422679"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153">
                    <a:extLst>
                      <a:ext uri="{FF2B5EF4-FFF2-40B4-BE49-F238E27FC236}">
                        <a16:creationId xmlns:a16="http://schemas.microsoft.com/office/drawing/2014/main" xmlns="" id="{78ADE070-9797-442E-819F-37D83BA2F61C}"/>
                      </a:ext>
                    </a:extLst>
                  </p:cNvPr>
                  <p:cNvSpPr/>
                  <p:nvPr/>
                </p:nvSpPr>
                <p:spPr>
                  <a:xfrm>
                    <a:off x="4584872"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54">
                    <a:extLst>
                      <a:ext uri="{FF2B5EF4-FFF2-40B4-BE49-F238E27FC236}">
                        <a16:creationId xmlns:a16="http://schemas.microsoft.com/office/drawing/2014/main" xmlns="" id="{24A7692E-658A-4C08-8795-A125BCECD815}"/>
                      </a:ext>
                    </a:extLst>
                  </p:cNvPr>
                  <p:cNvSpPr/>
                  <p:nvPr/>
                </p:nvSpPr>
                <p:spPr>
                  <a:xfrm>
                    <a:off x="4747065"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55">
                    <a:extLst>
                      <a:ext uri="{FF2B5EF4-FFF2-40B4-BE49-F238E27FC236}">
                        <a16:creationId xmlns:a16="http://schemas.microsoft.com/office/drawing/2014/main" xmlns="" id="{612972B9-DFB7-417F-B00D-5CDAF3001CCD}"/>
                      </a:ext>
                    </a:extLst>
                  </p:cNvPr>
                  <p:cNvSpPr/>
                  <p:nvPr/>
                </p:nvSpPr>
                <p:spPr>
                  <a:xfrm>
                    <a:off x="4909258" y="4384000"/>
                    <a:ext cx="90000" cy="82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0" name="Group 136">
                <a:extLst>
                  <a:ext uri="{FF2B5EF4-FFF2-40B4-BE49-F238E27FC236}">
                    <a16:creationId xmlns:a16="http://schemas.microsoft.com/office/drawing/2014/main" xmlns="" id="{7485DFD6-58CF-4512-8067-927FAE4C5DDE}"/>
                  </a:ext>
                </a:extLst>
              </p:cNvPr>
              <p:cNvGrpSpPr/>
              <p:nvPr/>
            </p:nvGrpSpPr>
            <p:grpSpPr>
              <a:xfrm>
                <a:off x="6272654" y="1875857"/>
                <a:ext cx="720080" cy="720080"/>
                <a:chOff x="6272654" y="1875857"/>
                <a:chExt cx="720080" cy="720080"/>
              </a:xfrm>
            </p:grpSpPr>
            <p:sp>
              <p:nvSpPr>
                <p:cNvPr id="19" name="Rectangle 145">
                  <a:extLst>
                    <a:ext uri="{FF2B5EF4-FFF2-40B4-BE49-F238E27FC236}">
                      <a16:creationId xmlns:a16="http://schemas.microsoft.com/office/drawing/2014/main" xmlns="" id="{91038BDC-7073-448E-944E-B72B46281DC4}"/>
                    </a:ext>
                  </a:extLst>
                </p:cNvPr>
                <p:cNvSpPr/>
                <p:nvPr/>
              </p:nvSpPr>
              <p:spPr>
                <a:xfrm>
                  <a:off x="6272654" y="1875857"/>
                  <a:ext cx="720080" cy="720080"/>
                </a:xfrm>
                <a:prstGeom prst="rect">
                  <a:avLst/>
                </a:prstGeom>
                <a:solidFill>
                  <a:schemeClr val="accent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Parallelogram 5">
                  <a:extLst>
                    <a:ext uri="{FF2B5EF4-FFF2-40B4-BE49-F238E27FC236}">
                      <a16:creationId xmlns:a16="http://schemas.microsoft.com/office/drawing/2014/main" xmlns="" id="{A6961570-6929-4975-BC4A-FA651AB980DB}"/>
                    </a:ext>
                  </a:extLst>
                </p:cNvPr>
                <p:cNvSpPr>
                  <a:spLocks/>
                </p:cNvSpPr>
                <p:nvPr/>
              </p:nvSpPr>
              <p:spPr>
                <a:xfrm>
                  <a:off x="6391715" y="1978487"/>
                  <a:ext cx="481958" cy="481904"/>
                </a:xfrm>
                <a:custGeom>
                  <a:avLst/>
                  <a:gdLst/>
                  <a:ahLst/>
                  <a:cxnLst/>
                  <a:rect l="l" t="t" r="r" b="b"/>
                  <a:pathLst>
                    <a:path w="848270" h="868857">
                      <a:moveTo>
                        <a:pt x="424135" y="189887"/>
                      </a:moveTo>
                      <a:lnTo>
                        <a:pt x="297766" y="526729"/>
                      </a:lnTo>
                      <a:lnTo>
                        <a:pt x="550505" y="526729"/>
                      </a:lnTo>
                      <a:close/>
                      <a:moveTo>
                        <a:pt x="325960" y="0"/>
                      </a:moveTo>
                      <a:lnTo>
                        <a:pt x="352897" y="0"/>
                      </a:lnTo>
                      <a:lnTo>
                        <a:pt x="495373" y="0"/>
                      </a:lnTo>
                      <a:lnTo>
                        <a:pt x="522310" y="0"/>
                      </a:lnTo>
                      <a:lnTo>
                        <a:pt x="848270" y="868857"/>
                      </a:lnTo>
                      <a:lnTo>
                        <a:pt x="678857" y="868857"/>
                      </a:lnTo>
                      <a:lnTo>
                        <a:pt x="604960" y="671883"/>
                      </a:lnTo>
                      <a:lnTo>
                        <a:pt x="243310" y="671883"/>
                      </a:lnTo>
                      <a:lnTo>
                        <a:pt x="169413" y="868857"/>
                      </a:lnTo>
                      <a:lnTo>
                        <a:pt x="0" y="86885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37">
                <a:extLst>
                  <a:ext uri="{FF2B5EF4-FFF2-40B4-BE49-F238E27FC236}">
                    <a16:creationId xmlns:a16="http://schemas.microsoft.com/office/drawing/2014/main" xmlns="" id="{4CCEE2BA-50A7-4888-A2FF-2784794A86D8}"/>
                  </a:ext>
                </a:extLst>
              </p:cNvPr>
              <p:cNvGrpSpPr/>
              <p:nvPr/>
            </p:nvGrpSpPr>
            <p:grpSpPr>
              <a:xfrm>
                <a:off x="7109110" y="1875857"/>
                <a:ext cx="720080" cy="720080"/>
                <a:chOff x="7109110" y="1875857"/>
                <a:chExt cx="720080" cy="720080"/>
              </a:xfrm>
            </p:grpSpPr>
            <p:sp>
              <p:nvSpPr>
                <p:cNvPr id="17" name="Rectangle 143">
                  <a:extLst>
                    <a:ext uri="{FF2B5EF4-FFF2-40B4-BE49-F238E27FC236}">
                      <a16:creationId xmlns:a16="http://schemas.microsoft.com/office/drawing/2014/main" xmlns="" id="{A477BE60-4D49-4578-91AC-372D905E0370}"/>
                    </a:ext>
                  </a:extLst>
                </p:cNvPr>
                <p:cNvSpPr/>
                <p:nvPr/>
              </p:nvSpPr>
              <p:spPr>
                <a:xfrm>
                  <a:off x="7109110" y="1875857"/>
                  <a:ext cx="720080" cy="720080"/>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9">
                  <a:extLst>
                    <a:ext uri="{FF2B5EF4-FFF2-40B4-BE49-F238E27FC236}">
                      <a16:creationId xmlns:a16="http://schemas.microsoft.com/office/drawing/2014/main" xmlns="" id="{95059FCC-4CD5-4EAA-A511-2EA47B1D5EBF}"/>
                    </a:ext>
                  </a:extLst>
                </p:cNvPr>
                <p:cNvSpPr>
                  <a:spLocks noChangeAspect="1"/>
                </p:cNvSpPr>
                <p:nvPr/>
              </p:nvSpPr>
              <p:spPr>
                <a:xfrm>
                  <a:off x="7267746" y="1994945"/>
                  <a:ext cx="402809" cy="481904"/>
                </a:xfrm>
                <a:custGeom>
                  <a:avLst/>
                  <a:gdLst>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431276 w 728932"/>
                    <a:gd name="connsiteY5" fmla="*/ 488630 h 872065"/>
                    <a:gd name="connsiteX6" fmla="*/ 174101 w 728932"/>
                    <a:gd name="connsiteY6" fmla="*/ 488630 h 872065"/>
                    <a:gd name="connsiteX7" fmla="*/ 174101 w 728932"/>
                    <a:gd name="connsiteY7" fmla="*/ 140965 h 872065"/>
                    <a:gd name="connsiteX8" fmla="*/ 174101 w 728932"/>
                    <a:gd name="connsiteY8" fmla="*/ 347665 h 872065"/>
                    <a:gd name="connsiteX9" fmla="*/ 431276 w 728932"/>
                    <a:gd name="connsiteY9" fmla="*/ 347665 h 872065"/>
                    <a:gd name="connsiteX10" fmla="*/ 431276 w 728932"/>
                    <a:gd name="connsiteY10" fmla="*/ 345754 h 872065"/>
                    <a:gd name="connsiteX11" fmla="*/ 517000 w 728932"/>
                    <a:gd name="connsiteY11" fmla="*/ 243359 h 872065"/>
                    <a:gd name="connsiteX12" fmla="*/ 433656 w 728932"/>
                    <a:gd name="connsiteY12" fmla="*/ 148109 h 872065"/>
                    <a:gd name="connsiteX13" fmla="*/ 174101 w 728932"/>
                    <a:gd name="connsiteY13" fmla="*/ 140965 h 872065"/>
                    <a:gd name="connsiteX14" fmla="*/ 0 w 728932"/>
                    <a:gd name="connsiteY14" fmla="*/ 0 h 872065"/>
                    <a:gd name="connsiteX15" fmla="*/ 127816 w 728932"/>
                    <a:gd name="connsiteY15" fmla="*/ 0 h 872065"/>
                    <a:gd name="connsiteX16" fmla="*/ 174101 w 728932"/>
                    <a:gd name="connsiteY16" fmla="*/ 0 h 872065"/>
                    <a:gd name="connsiteX17" fmla="*/ 447945 w 728932"/>
                    <a:gd name="connsiteY17" fmla="*/ 0 h 872065"/>
                    <a:gd name="connsiteX18" fmla="*/ 447945 w 728932"/>
                    <a:gd name="connsiteY18" fmla="*/ 1732 h 872065"/>
                    <a:gd name="connsiteX19" fmla="*/ 683688 w 728932"/>
                    <a:gd name="connsiteY19" fmla="*/ 179066 h 872065"/>
                    <a:gd name="connsiteX20" fmla="*/ 559863 w 728932"/>
                    <a:gd name="connsiteY20" fmla="*/ 407666 h 872065"/>
                    <a:gd name="connsiteX21" fmla="*/ 728932 w 728932"/>
                    <a:gd name="connsiteY21" fmla="*/ 633885 h 872065"/>
                    <a:gd name="connsiteX22" fmla="*/ 433657 w 728932"/>
                    <a:gd name="connsiteY22" fmla="*/ 872010 h 872065"/>
                    <a:gd name="connsiteX23" fmla="*/ 433776 w 728932"/>
                    <a:gd name="connsiteY23" fmla="*/ 869628 h 872065"/>
                    <a:gd name="connsiteX24" fmla="*/ 174101 w 728932"/>
                    <a:gd name="connsiteY24" fmla="*/ 869628 h 872065"/>
                    <a:gd name="connsiteX25" fmla="*/ 127816 w 728932"/>
                    <a:gd name="connsiteY25" fmla="*/ 869628 h 872065"/>
                    <a:gd name="connsiteX26" fmla="*/ 0 w 728932"/>
                    <a:gd name="connsiteY26" fmla="*/ 869628 h 872065"/>
                    <a:gd name="connsiteX27" fmla="*/ 0 w 728932"/>
                    <a:gd name="connsiteY27" fmla="*/ 0 h 872065"/>
                    <a:gd name="connsiteX0" fmla="*/ 174101 w 728932"/>
                    <a:gd name="connsiteY0" fmla="*/ 488630 h 872065"/>
                    <a:gd name="connsiteX1" fmla="*/ 174101 w 728932"/>
                    <a:gd name="connsiteY1" fmla="*/ 728663 h 872065"/>
                    <a:gd name="connsiteX2" fmla="*/ 442406 w 728932"/>
                    <a:gd name="connsiteY2" fmla="*/ 728663 h 872065"/>
                    <a:gd name="connsiteX3" fmla="*/ 547956 w 728932"/>
                    <a:gd name="connsiteY3" fmla="*/ 612454 h 872065"/>
                    <a:gd name="connsiteX4" fmla="*/ 431276 w 728932"/>
                    <a:gd name="connsiteY4" fmla="*/ 493391 h 872065"/>
                    <a:gd name="connsiteX5" fmla="*/ 174101 w 728932"/>
                    <a:gd name="connsiteY5" fmla="*/ 488630 h 872065"/>
                    <a:gd name="connsiteX6" fmla="*/ 174101 w 728932"/>
                    <a:gd name="connsiteY6" fmla="*/ 140965 h 872065"/>
                    <a:gd name="connsiteX7" fmla="*/ 174101 w 728932"/>
                    <a:gd name="connsiteY7" fmla="*/ 347665 h 872065"/>
                    <a:gd name="connsiteX8" fmla="*/ 431276 w 728932"/>
                    <a:gd name="connsiteY8" fmla="*/ 347665 h 872065"/>
                    <a:gd name="connsiteX9" fmla="*/ 431276 w 728932"/>
                    <a:gd name="connsiteY9" fmla="*/ 345754 h 872065"/>
                    <a:gd name="connsiteX10" fmla="*/ 517000 w 728932"/>
                    <a:gd name="connsiteY10" fmla="*/ 243359 h 872065"/>
                    <a:gd name="connsiteX11" fmla="*/ 433656 w 728932"/>
                    <a:gd name="connsiteY11" fmla="*/ 148109 h 872065"/>
                    <a:gd name="connsiteX12" fmla="*/ 174101 w 728932"/>
                    <a:gd name="connsiteY12" fmla="*/ 140965 h 872065"/>
                    <a:gd name="connsiteX13" fmla="*/ 0 w 728932"/>
                    <a:gd name="connsiteY13" fmla="*/ 0 h 872065"/>
                    <a:gd name="connsiteX14" fmla="*/ 127816 w 728932"/>
                    <a:gd name="connsiteY14" fmla="*/ 0 h 872065"/>
                    <a:gd name="connsiteX15" fmla="*/ 174101 w 728932"/>
                    <a:gd name="connsiteY15" fmla="*/ 0 h 872065"/>
                    <a:gd name="connsiteX16" fmla="*/ 447945 w 728932"/>
                    <a:gd name="connsiteY16" fmla="*/ 0 h 872065"/>
                    <a:gd name="connsiteX17" fmla="*/ 447945 w 728932"/>
                    <a:gd name="connsiteY17" fmla="*/ 1732 h 872065"/>
                    <a:gd name="connsiteX18" fmla="*/ 683688 w 728932"/>
                    <a:gd name="connsiteY18" fmla="*/ 179066 h 872065"/>
                    <a:gd name="connsiteX19" fmla="*/ 559863 w 728932"/>
                    <a:gd name="connsiteY19" fmla="*/ 407666 h 872065"/>
                    <a:gd name="connsiteX20" fmla="*/ 728932 w 728932"/>
                    <a:gd name="connsiteY20" fmla="*/ 633885 h 872065"/>
                    <a:gd name="connsiteX21" fmla="*/ 433657 w 728932"/>
                    <a:gd name="connsiteY21" fmla="*/ 872010 h 872065"/>
                    <a:gd name="connsiteX22" fmla="*/ 433776 w 728932"/>
                    <a:gd name="connsiteY22" fmla="*/ 869628 h 872065"/>
                    <a:gd name="connsiteX23" fmla="*/ 174101 w 728932"/>
                    <a:gd name="connsiteY23" fmla="*/ 869628 h 872065"/>
                    <a:gd name="connsiteX24" fmla="*/ 127816 w 728932"/>
                    <a:gd name="connsiteY24" fmla="*/ 869628 h 872065"/>
                    <a:gd name="connsiteX25" fmla="*/ 0 w 728932"/>
                    <a:gd name="connsiteY25" fmla="*/ 869628 h 872065"/>
                    <a:gd name="connsiteX26" fmla="*/ 0 w 728932"/>
                    <a:gd name="connsiteY26" fmla="*/ 0 h 87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8932" h="872065">
                      <a:moveTo>
                        <a:pt x="174101" y="488630"/>
                      </a:moveTo>
                      <a:lnTo>
                        <a:pt x="174101" y="728663"/>
                      </a:lnTo>
                      <a:lnTo>
                        <a:pt x="442406" y="728663"/>
                      </a:lnTo>
                      <a:cubicBezTo>
                        <a:pt x="511257" y="715167"/>
                        <a:pt x="549532" y="684907"/>
                        <a:pt x="547956" y="612454"/>
                      </a:cubicBezTo>
                      <a:cubicBezTo>
                        <a:pt x="543194" y="552923"/>
                        <a:pt x="538432" y="510060"/>
                        <a:pt x="431276" y="493391"/>
                      </a:cubicBezTo>
                      <a:lnTo>
                        <a:pt x="174101" y="488630"/>
                      </a:lnTo>
                      <a:close/>
                      <a:moveTo>
                        <a:pt x="174101" y="140965"/>
                      </a:moveTo>
                      <a:lnTo>
                        <a:pt x="174101" y="347665"/>
                      </a:lnTo>
                      <a:lnTo>
                        <a:pt x="431276" y="347665"/>
                      </a:lnTo>
                      <a:lnTo>
                        <a:pt x="431276" y="345754"/>
                      </a:lnTo>
                      <a:cubicBezTo>
                        <a:pt x="474139" y="322735"/>
                        <a:pt x="514619" y="311622"/>
                        <a:pt x="517000" y="243359"/>
                      </a:cubicBezTo>
                      <a:cubicBezTo>
                        <a:pt x="517000" y="202878"/>
                        <a:pt x="502713" y="157634"/>
                        <a:pt x="433656" y="148109"/>
                      </a:cubicBezTo>
                      <a:cubicBezTo>
                        <a:pt x="366981" y="140568"/>
                        <a:pt x="274510" y="141043"/>
                        <a:pt x="174101" y="140965"/>
                      </a:cubicBezTo>
                      <a:close/>
                      <a:moveTo>
                        <a:pt x="0" y="0"/>
                      </a:moveTo>
                      <a:lnTo>
                        <a:pt x="127816" y="0"/>
                      </a:lnTo>
                      <a:lnTo>
                        <a:pt x="174101" y="0"/>
                      </a:lnTo>
                      <a:lnTo>
                        <a:pt x="447945" y="0"/>
                      </a:lnTo>
                      <a:lnTo>
                        <a:pt x="447945" y="1732"/>
                      </a:lnTo>
                      <a:cubicBezTo>
                        <a:pt x="634795" y="8775"/>
                        <a:pt x="679801" y="148746"/>
                        <a:pt x="683688" y="179066"/>
                      </a:cubicBezTo>
                      <a:cubicBezTo>
                        <a:pt x="689245" y="333848"/>
                        <a:pt x="620981" y="374328"/>
                        <a:pt x="559863" y="407666"/>
                      </a:cubicBezTo>
                      <a:cubicBezTo>
                        <a:pt x="663844" y="433066"/>
                        <a:pt x="727345" y="515617"/>
                        <a:pt x="728932" y="633885"/>
                      </a:cubicBezTo>
                      <a:cubicBezTo>
                        <a:pt x="720200" y="800572"/>
                        <a:pt x="594788" y="874392"/>
                        <a:pt x="433657" y="872010"/>
                      </a:cubicBezTo>
                      <a:cubicBezTo>
                        <a:pt x="433697" y="871216"/>
                        <a:pt x="433736" y="870422"/>
                        <a:pt x="433776" y="869628"/>
                      </a:cubicBezTo>
                      <a:lnTo>
                        <a:pt x="174101" y="869628"/>
                      </a:lnTo>
                      <a:lnTo>
                        <a:pt x="127816" y="869628"/>
                      </a:lnTo>
                      <a:lnTo>
                        <a:pt x="0" y="869628"/>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2" name="Group 138">
                <a:extLst>
                  <a:ext uri="{FF2B5EF4-FFF2-40B4-BE49-F238E27FC236}">
                    <a16:creationId xmlns:a16="http://schemas.microsoft.com/office/drawing/2014/main" xmlns="" id="{095E50F1-AB58-492D-BE89-F81EECBA67F6}"/>
                  </a:ext>
                </a:extLst>
              </p:cNvPr>
              <p:cNvGrpSpPr/>
              <p:nvPr/>
            </p:nvGrpSpPr>
            <p:grpSpPr>
              <a:xfrm>
                <a:off x="6690882" y="1037184"/>
                <a:ext cx="720080" cy="720080"/>
                <a:chOff x="6690882" y="1037184"/>
                <a:chExt cx="720080" cy="720080"/>
              </a:xfrm>
            </p:grpSpPr>
            <p:sp>
              <p:nvSpPr>
                <p:cNvPr id="15" name="Rectangle 141">
                  <a:extLst>
                    <a:ext uri="{FF2B5EF4-FFF2-40B4-BE49-F238E27FC236}">
                      <a16:creationId xmlns:a16="http://schemas.microsoft.com/office/drawing/2014/main" xmlns="" id="{55D77472-945B-4CD4-9BFB-6AE39DE21582}"/>
                    </a:ext>
                  </a:extLst>
                </p:cNvPr>
                <p:cNvSpPr/>
                <p:nvPr/>
              </p:nvSpPr>
              <p:spPr>
                <a:xfrm>
                  <a:off x="6690882" y="1037184"/>
                  <a:ext cx="720080"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Block Arc 142">
                  <a:extLst>
                    <a:ext uri="{FF2B5EF4-FFF2-40B4-BE49-F238E27FC236}">
                      <a16:creationId xmlns:a16="http://schemas.microsoft.com/office/drawing/2014/main" xmlns="" id="{EB808376-764A-4682-A66B-5671B0F9A683}"/>
                    </a:ext>
                  </a:extLst>
                </p:cNvPr>
                <p:cNvSpPr>
                  <a:spLocks noChangeAspect="1"/>
                </p:cNvSpPr>
                <p:nvPr/>
              </p:nvSpPr>
              <p:spPr>
                <a:xfrm>
                  <a:off x="6842201" y="1156272"/>
                  <a:ext cx="417443" cy="481904"/>
                </a:xfrm>
                <a:prstGeom prst="blockArc">
                  <a:avLst>
                    <a:gd name="adj1" fmla="val 1756726"/>
                    <a:gd name="adj2" fmla="val 19889488"/>
                    <a:gd name="adj3" fmla="val 227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3" name="Round Same Side Corner Rectangle 51">
                <a:extLst>
                  <a:ext uri="{FF2B5EF4-FFF2-40B4-BE49-F238E27FC236}">
                    <a16:creationId xmlns:a16="http://schemas.microsoft.com/office/drawing/2014/main" xmlns="" id="{121AF52C-F9EC-441C-AD7E-59A6BA65E1AE}"/>
                  </a:ext>
                </a:extLst>
              </p:cNvPr>
              <p:cNvSpPr/>
              <p:nvPr/>
            </p:nvSpPr>
            <p:spPr>
              <a:xfrm rot="5400000">
                <a:off x="6852922" y="1652530"/>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ound Same Side Corner Rectangle 51">
                <a:extLst>
                  <a:ext uri="{FF2B5EF4-FFF2-40B4-BE49-F238E27FC236}">
                    <a16:creationId xmlns:a16="http://schemas.microsoft.com/office/drawing/2014/main" xmlns="" id="{DFB0DDBC-A95A-41FD-B573-ED86E7BB3AC9}"/>
                  </a:ext>
                </a:extLst>
              </p:cNvPr>
              <p:cNvSpPr/>
              <p:nvPr/>
            </p:nvSpPr>
            <p:spPr>
              <a:xfrm rot="16200000">
                <a:off x="6852922" y="2167123"/>
                <a:ext cx="396000" cy="2520000"/>
              </a:xfrm>
              <a:custGeom>
                <a:avLst/>
                <a:gdLst/>
                <a:ahLst/>
                <a:cxnLst/>
                <a:rect l="l" t="t" r="r" b="b"/>
                <a:pathLst>
                  <a:path w="468002" h="2500353">
                    <a:moveTo>
                      <a:pt x="0" y="2500353"/>
                    </a:moveTo>
                    <a:lnTo>
                      <a:pt x="0" y="234001"/>
                    </a:lnTo>
                    <a:cubicBezTo>
                      <a:pt x="0" y="104766"/>
                      <a:pt x="104766" y="0"/>
                      <a:pt x="234001" y="0"/>
                    </a:cubicBezTo>
                    <a:cubicBezTo>
                      <a:pt x="363236" y="0"/>
                      <a:pt x="468002" y="104766"/>
                      <a:pt x="468002" y="234001"/>
                    </a:cubicBezTo>
                    <a:cubicBezTo>
                      <a:pt x="468002" y="989452"/>
                      <a:pt x="468001" y="1744902"/>
                      <a:pt x="468001" y="2500353"/>
                    </a:cubicBezTo>
                    <a:lnTo>
                      <a:pt x="467594" y="2500353"/>
                    </a:lnTo>
                    <a:cubicBezTo>
                      <a:pt x="429063" y="2409421"/>
                      <a:pt x="338980" y="2345641"/>
                      <a:pt x="234000" y="2345641"/>
                    </a:cubicBezTo>
                    <a:cubicBezTo>
                      <a:pt x="129020" y="2345641"/>
                      <a:pt x="38938" y="2409421"/>
                      <a:pt x="406" y="2500353"/>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Tree>
    <p:extLst>
      <p:ext uri="{BB962C8B-B14F-4D97-AF65-F5344CB8AC3E}">
        <p14:creationId xmlns:p14="http://schemas.microsoft.com/office/powerpoint/2010/main" val="2071759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4"/>
        </a:solidFill>
        <a:effectLst/>
      </p:bgPr>
    </p:bg>
    <p:spTree>
      <p:nvGrpSpPr>
        <p:cNvPr id="1" name=""/>
        <p:cNvGrpSpPr/>
        <p:nvPr/>
      </p:nvGrpSpPr>
      <p:grpSpPr>
        <a:xfrm>
          <a:off x="0" y="0"/>
          <a:ext cx="0" cy="0"/>
          <a:chOff x="0" y="0"/>
          <a:chExt cx="0" cy="0"/>
        </a:xfrm>
      </p:grpSpPr>
      <p:sp>
        <p:nvSpPr>
          <p:cNvPr id="6" name="Oval 5"/>
          <p:cNvSpPr/>
          <p:nvPr userDrawn="1"/>
        </p:nvSpPr>
        <p:spPr>
          <a:xfrm>
            <a:off x="899592" y="1303724"/>
            <a:ext cx="2520000" cy="25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Picture Placeholder 2"/>
          <p:cNvSpPr>
            <a:spLocks noGrp="1"/>
          </p:cNvSpPr>
          <p:nvPr>
            <p:ph type="pic" idx="11" hasCustomPrompt="1"/>
          </p:nvPr>
        </p:nvSpPr>
        <p:spPr>
          <a:xfrm>
            <a:off x="1547944" y="1303724"/>
            <a:ext cx="2520000" cy="2520000"/>
          </a:xfrm>
          <a:prstGeom prst="ellipse">
            <a:avLst/>
          </a:prstGeom>
          <a:solidFill>
            <a:schemeClr val="bg1">
              <a:lumMod val="95000"/>
            </a:schemeClr>
          </a:solidFill>
          <a:ln w="25400">
            <a:solidFill>
              <a:schemeClr val="tx1"/>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5780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6" name="Rectangle 15"/>
          <p:cNvSpPr/>
          <p:nvPr userDrawn="1"/>
        </p:nvSpPr>
        <p:spPr>
          <a:xfrm>
            <a:off x="0" y="0"/>
            <a:ext cx="9144000"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Picture Placeholder 2"/>
          <p:cNvSpPr>
            <a:spLocks noGrp="1"/>
          </p:cNvSpPr>
          <p:nvPr>
            <p:ph type="pic" idx="10" hasCustomPrompt="1"/>
          </p:nvPr>
        </p:nvSpPr>
        <p:spPr>
          <a:xfrm>
            <a:off x="719064"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8" name="Picture Placeholder 2"/>
          <p:cNvSpPr>
            <a:spLocks noGrp="1"/>
          </p:cNvSpPr>
          <p:nvPr>
            <p:ph type="pic" idx="11" hasCustomPrompt="1"/>
          </p:nvPr>
        </p:nvSpPr>
        <p:spPr>
          <a:xfrm>
            <a:off x="3365613"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9" name="Picture Placeholder 2"/>
          <p:cNvSpPr>
            <a:spLocks noGrp="1"/>
          </p:cNvSpPr>
          <p:nvPr>
            <p:ph type="pic" idx="12" hasCustomPrompt="1"/>
          </p:nvPr>
        </p:nvSpPr>
        <p:spPr>
          <a:xfrm>
            <a:off x="6012161" y="1651418"/>
            <a:ext cx="2411840" cy="1793419"/>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6" name="Title 1">
            <a:extLst>
              <a:ext uri="{FF2B5EF4-FFF2-40B4-BE49-F238E27FC236}">
                <a16:creationId xmlns:a16="http://schemas.microsoft.com/office/drawing/2014/main" xmlns="" id="{BA6407BF-D764-4F3C-882C-7AA41FCCEA9E}"/>
              </a:ext>
            </a:extLst>
          </p:cNvPr>
          <p:cNvSpPr>
            <a:spLocks noGrp="1"/>
          </p:cNvSpPr>
          <p:nvPr>
            <p:ph type="title" hasCustomPrompt="1"/>
          </p:nvPr>
        </p:nvSpPr>
        <p:spPr>
          <a:xfrm>
            <a:off x="0" y="25735"/>
            <a:ext cx="9144000" cy="776530"/>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150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2555776"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Picture Placeholder 2"/>
          <p:cNvSpPr>
            <a:spLocks noGrp="1"/>
          </p:cNvSpPr>
          <p:nvPr>
            <p:ph type="pic" idx="10" hasCustomPrompt="1"/>
          </p:nvPr>
        </p:nvSpPr>
        <p:spPr>
          <a:xfrm>
            <a:off x="2555776" y="0"/>
            <a:ext cx="6588224"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61449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0" y="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1" hasCustomPrompt="1"/>
          </p:nvPr>
        </p:nvSpPr>
        <p:spPr>
          <a:xfrm>
            <a:off x="4572000" y="2571750"/>
            <a:ext cx="4572000" cy="2571750"/>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41962651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388586"/>
      </p:ext>
    </p:extLst>
  </p:cSld>
  <p:clrMap bg1="lt1" tx1="dk1" bg2="lt2" tx2="dk2" accent1="accent1" accent2="accent2" accent3="accent3" accent4="accent4" accent5="accent5" accent6="accent6" hlink="hlink" folHlink="folHlink"/>
  <p:sldLayoutIdLst>
    <p:sldLayoutId id="2147483662" r:id="rId1"/>
    <p:sldLayoutId id="2147483675"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332248"/>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77" r:id="rId4"/>
    <p:sldLayoutId id="2147483666" r:id="rId5"/>
    <p:sldLayoutId id="2147483676" r:id="rId6"/>
    <p:sldLayoutId id="2147483657" r:id="rId7"/>
    <p:sldLayoutId id="2147483673" r:id="rId8"/>
    <p:sldLayoutId id="2147483667" r:id="rId9"/>
    <p:sldLayoutId id="2147483671" r:id="rId10"/>
    <p:sldLayoutId id="2147483672" r:id="rId11"/>
    <p:sldLayoutId id="2147483668" r:id="rId12"/>
    <p:sldLayoutId id="2147483669" r:id="rId13"/>
    <p:sldLayoutId id="2147483670" r:id="rId14"/>
    <p:sldLayoutId id="2147483679" r:id="rId15"/>
    <p:sldLayoutId id="2147483678" r:id="rId16"/>
    <p:sldLayoutId id="2147483680"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7717377"/>
      </p:ext>
    </p:extLst>
  </p:cSld>
  <p:clrMap bg1="lt1" tx1="dk1" bg2="lt2" tx2="dk2" accent1="accent1" accent2="accent2" accent3="accent3" accent4="accent4" accent5="accent5" accent6="accent6" hlink="hlink" folHlink="folHlink"/>
  <p:sldLayoutIdLst>
    <p:sldLayoutId id="2147483659"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5.xml"/><Relationship Id="rId1" Type="http://schemas.openxmlformats.org/officeDocument/2006/relationships/slideLayout" Target="../slideLayouts/slideLayout5.xml"/><Relationship Id="rId6" Type="http://schemas.openxmlformats.org/officeDocument/2006/relationships/slide" Target="slide18.xml"/><Relationship Id="rId5" Type="http://schemas.openxmlformats.org/officeDocument/2006/relationships/slide" Target="slide15.xml"/><Relationship Id="rId4" Type="http://schemas.openxmlformats.org/officeDocument/2006/relationships/slide" Target="slide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prstGeom prst="rect">
            <a:avLst/>
          </a:prstGeom>
        </p:spPr>
        <p:txBody>
          <a:bodyPr/>
          <a:lstStyle/>
          <a:p>
            <a:r>
              <a:rPr lang="en-US" altLang="ko-KR" dirty="0">
                <a:ea typeface="맑은 고딕" pitchFamily="50" charset="-127"/>
              </a:rPr>
              <a:t>KEPAHLAWANAN</a:t>
            </a:r>
            <a:endParaRPr lang="ko-KR" altLang="en-US" dirty="0">
              <a:solidFill>
                <a:schemeClr val="tx1">
                  <a:lumMod val="75000"/>
                  <a:lumOff val="25000"/>
                </a:schemeClr>
              </a:solidFill>
            </a:endParaRPr>
          </a:p>
        </p:txBody>
      </p:sp>
    </p:spTree>
    <p:extLst>
      <p:ext uri="{BB962C8B-B14F-4D97-AF65-F5344CB8AC3E}">
        <p14:creationId xmlns:p14="http://schemas.microsoft.com/office/powerpoint/2010/main" val="30688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F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4" y="0"/>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391289" y="798014"/>
            <a:ext cx="2276709"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100" b="1" dirty="0">
                <a:solidFill>
                  <a:schemeClr val="bg1"/>
                </a:solidFill>
                <a:latin typeface="+mj-lt"/>
                <a:cs typeface="Arial" pitchFamily="34" charset="0"/>
              </a:rPr>
              <a:t>Raja</a:t>
            </a:r>
          </a:p>
          <a:p>
            <a:pPr marL="0" indent="0" algn="r">
              <a:lnSpc>
                <a:spcPct val="150000"/>
              </a:lnSpc>
              <a:buNone/>
            </a:pPr>
            <a:r>
              <a:rPr lang="en-US" altLang="ko-KR" sz="2100" b="1" dirty="0" err="1">
                <a:solidFill>
                  <a:schemeClr val="bg1"/>
                </a:solidFill>
                <a:latin typeface="+mj-lt"/>
                <a:cs typeface="Arial" pitchFamily="34" charset="0"/>
              </a:rPr>
              <a:t>Balaputradewa</a:t>
            </a:r>
            <a:endParaRPr lang="ko-KR" altLang="en-US" sz="2100" b="1" dirty="0">
              <a:solidFill>
                <a:schemeClr val="bg1"/>
              </a:solidFill>
              <a:latin typeface="+mj-lt"/>
              <a:cs typeface="Arial" pitchFamily="34" charset="0"/>
            </a:endParaRPr>
          </a:p>
        </p:txBody>
      </p:sp>
      <p:grpSp>
        <p:nvGrpSpPr>
          <p:cNvPr id="21" name="Group 20"/>
          <p:cNvGrpSpPr/>
          <p:nvPr/>
        </p:nvGrpSpPr>
        <p:grpSpPr>
          <a:xfrm>
            <a:off x="323529" y="463905"/>
            <a:ext cx="6328246" cy="3267896"/>
            <a:chOff x="3687661" y="1283211"/>
            <a:chExt cx="2252491" cy="3267896"/>
          </a:xfrm>
        </p:grpSpPr>
        <p:sp>
          <p:nvSpPr>
            <p:cNvPr id="22" name="TextBox 21"/>
            <p:cNvSpPr txBox="1"/>
            <p:nvPr/>
          </p:nvSpPr>
          <p:spPr>
            <a:xfrm>
              <a:off x="3687661" y="1919104"/>
              <a:ext cx="2252491" cy="2632003"/>
            </a:xfrm>
            <a:prstGeom prst="rect">
              <a:avLst/>
            </a:prstGeom>
            <a:noFill/>
          </p:spPr>
          <p:txBody>
            <a:bodyPr wrap="square" rtlCol="0">
              <a:spAutoFit/>
            </a:bodyPr>
            <a:lstStyle/>
            <a:p>
              <a:pPr algn="just">
                <a:lnSpc>
                  <a:spcPct val="150000"/>
                </a:lnSpc>
              </a:pPr>
              <a:r>
                <a:rPr lang="sv-SE" altLang="ko-KR" sz="1600" dirty="0">
                  <a:solidFill>
                    <a:schemeClr val="tx1">
                      <a:lumMod val="75000"/>
                      <a:lumOff val="25000"/>
                    </a:schemeClr>
                  </a:solidFill>
                  <a:cs typeface="Arial" pitchFamily="34" charset="0"/>
                </a:rPr>
                <a:t>Membangun armada laut yang kuat yang bertujuan supaya jalur pelayaran di wilayah sriwijaya menjadi aman sehinnga para pedagang yang singgah merasa aman dan peningkatan ekonomi diperoleh dari upeti, pajak, maupun keuntungan dari hasil perdagangan di mana hasil dari perjuangan Balaputeradewa ini membuat rakyat menjadi aman dan makmur dalam bidang ekonomi, pendidikan, dan kebudayaan.</a:t>
              </a:r>
            </a:p>
          </p:txBody>
        </p:sp>
        <p:sp>
          <p:nvSpPr>
            <p:cNvPr id="23" name="TextBox 22"/>
            <p:cNvSpPr txBox="1"/>
            <p:nvPr/>
          </p:nvSpPr>
          <p:spPr>
            <a:xfrm>
              <a:off x="3687661" y="1283211"/>
              <a:ext cx="2252491" cy="369332"/>
            </a:xfrm>
            <a:prstGeom prst="rect">
              <a:avLst/>
            </a:prstGeom>
            <a:noFill/>
          </p:spPr>
          <p:txBody>
            <a:bodyPr wrap="square" rtlCol="0">
              <a:spAutoFit/>
            </a:bodyPr>
            <a:lstStyle/>
            <a:p>
              <a:pPr algn="ctr"/>
              <a:r>
                <a:rPr lang="en-US" b="1" dirty="0" err="1"/>
                <a:t>Sikap</a:t>
              </a:r>
              <a:r>
                <a:rPr lang="en-US" b="1" dirty="0"/>
                <a:t> </a:t>
              </a:r>
              <a:r>
                <a:rPr lang="en-US" b="1" dirty="0" err="1"/>
                <a:t>Kepahlawanan</a:t>
              </a:r>
              <a:r>
                <a:rPr lang="en-US" b="1" dirty="0"/>
                <a:t> Raja </a:t>
              </a:r>
              <a:r>
                <a:rPr lang="en-US" b="1" dirty="0" err="1"/>
                <a:t>Balaputradewa</a:t>
              </a:r>
              <a:r>
                <a:rPr lang="en-US" b="1" dirty="0"/>
                <a:t> </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9644873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F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9F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1" name="Group 20"/>
          <p:cNvGrpSpPr/>
          <p:nvPr/>
        </p:nvGrpSpPr>
        <p:grpSpPr>
          <a:xfrm>
            <a:off x="269523" y="740874"/>
            <a:ext cx="6382252" cy="2097119"/>
            <a:chOff x="3668438" y="1560180"/>
            <a:chExt cx="2271714" cy="2097119"/>
          </a:xfrm>
        </p:grpSpPr>
        <p:sp>
          <p:nvSpPr>
            <p:cNvPr id="22" name="TextBox 21"/>
            <p:cNvSpPr txBox="1"/>
            <p:nvPr/>
          </p:nvSpPr>
          <p:spPr>
            <a:xfrm>
              <a:off x="3687661" y="2133292"/>
              <a:ext cx="2252491" cy="152400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Kerajaan sriwijaya berkembang dan makmur.</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Balaputera menjadikan sriwijaya sebagai kerajaan maritim.</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Balaputera menjadikan sriwijaya sebagai pusat penyebaran agama budha dan pusat perdagangan.</a:t>
              </a:r>
            </a:p>
          </p:txBody>
        </p:sp>
        <p:sp>
          <p:nvSpPr>
            <p:cNvPr id="23" name="TextBox 22"/>
            <p:cNvSpPr txBox="1"/>
            <p:nvPr/>
          </p:nvSpPr>
          <p:spPr>
            <a:xfrm>
              <a:off x="3668438" y="1560180"/>
              <a:ext cx="2252491" cy="369332"/>
            </a:xfrm>
            <a:prstGeom prst="rect">
              <a:avLst/>
            </a:prstGeom>
            <a:noFill/>
          </p:spPr>
          <p:txBody>
            <a:bodyPr wrap="square" rtlCol="0">
              <a:spAutoFit/>
            </a:bodyPr>
            <a:lstStyle/>
            <a:p>
              <a:pPr algn="ctr"/>
              <a:r>
                <a:rPr lang="en-US" b="1" dirty="0"/>
                <a:t>Hasil </a:t>
              </a:r>
              <a:r>
                <a:rPr lang="en-US" b="1" dirty="0" err="1"/>
                <a:t>perjuangan</a:t>
              </a:r>
              <a:r>
                <a:rPr lang="en-US" b="1" dirty="0"/>
                <a:t> Raja </a:t>
              </a:r>
              <a:r>
                <a:rPr lang="en-US" b="1" dirty="0" err="1"/>
                <a:t>Balaputradewa</a:t>
              </a:r>
              <a:r>
                <a:rPr lang="en-US" b="1" dirty="0"/>
                <a:t> </a:t>
              </a:r>
              <a:endParaRPr lang="ko-KR" altLang="en-US" b="1" dirty="0">
                <a:solidFill>
                  <a:schemeClr val="tx1">
                    <a:lumMod val="75000"/>
                    <a:lumOff val="25000"/>
                  </a:schemeClr>
                </a:solidFill>
                <a:cs typeface="Arial" pitchFamily="34" charset="0"/>
              </a:endParaRPr>
            </a:p>
          </p:txBody>
        </p:sp>
      </p:grpSp>
      <p:sp>
        <p:nvSpPr>
          <p:cNvPr id="8" name="Text Placeholder 1">
            <a:extLst>
              <a:ext uri="{FF2B5EF4-FFF2-40B4-BE49-F238E27FC236}">
                <a16:creationId xmlns:a16="http://schemas.microsoft.com/office/drawing/2014/main" xmlns="" id="{42BFE8E3-5422-46E3-A949-BB61F8E4EFC2}"/>
              </a:ext>
            </a:extLst>
          </p:cNvPr>
          <p:cNvSpPr txBox="1">
            <a:spLocks/>
          </p:cNvSpPr>
          <p:nvPr/>
        </p:nvSpPr>
        <p:spPr>
          <a:xfrm>
            <a:off x="6188075" y="793463"/>
            <a:ext cx="24799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100" b="1" dirty="0">
                <a:solidFill>
                  <a:schemeClr val="bg1"/>
                </a:solidFill>
                <a:cs typeface="Arial" pitchFamily="34" charset="0"/>
              </a:rPr>
              <a:t>Raja</a:t>
            </a:r>
          </a:p>
          <a:p>
            <a:pPr marL="0" indent="0" algn="r">
              <a:lnSpc>
                <a:spcPct val="150000"/>
              </a:lnSpc>
              <a:buNone/>
            </a:pPr>
            <a:r>
              <a:rPr lang="en-US" altLang="ko-KR" sz="2100" b="1" dirty="0" err="1">
                <a:solidFill>
                  <a:schemeClr val="bg1"/>
                </a:solidFill>
                <a:cs typeface="Arial" pitchFamily="34" charset="0"/>
              </a:rPr>
              <a:t>Balaputradewa</a:t>
            </a:r>
            <a:endParaRPr lang="ko-KR" altLang="en-US" sz="2100" b="1" dirty="0">
              <a:solidFill>
                <a:schemeClr val="bg1"/>
              </a:solidFill>
              <a:cs typeface="Arial" pitchFamily="34" charset="0"/>
            </a:endParaRPr>
          </a:p>
        </p:txBody>
      </p:sp>
    </p:spTree>
    <p:extLst>
      <p:ext uri="{BB962C8B-B14F-4D97-AF65-F5344CB8AC3E}">
        <p14:creationId xmlns:p14="http://schemas.microsoft.com/office/powerpoint/2010/main" val="12036128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edg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FE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400" b="1" dirty="0" err="1">
                <a:solidFill>
                  <a:schemeClr val="bg1"/>
                </a:solidFill>
                <a:latin typeface="+mj-lt"/>
                <a:cs typeface="Arial" pitchFamily="34" charset="0"/>
              </a:rPr>
              <a:t>Pangeran</a:t>
            </a:r>
            <a:endParaRPr lang="en-US" altLang="ko-KR" sz="2400" b="1" dirty="0">
              <a:solidFill>
                <a:schemeClr val="bg1"/>
              </a:solidFill>
              <a:latin typeface="+mj-lt"/>
              <a:cs typeface="Arial" pitchFamily="34" charset="0"/>
            </a:endParaRPr>
          </a:p>
          <a:p>
            <a:pPr marL="0" indent="0" algn="r">
              <a:lnSpc>
                <a:spcPct val="150000"/>
              </a:lnSpc>
              <a:buNone/>
            </a:pPr>
            <a:r>
              <a:rPr lang="en-US" altLang="ko-KR" sz="2400" b="1" dirty="0" err="1">
                <a:solidFill>
                  <a:schemeClr val="bg1"/>
                </a:solidFill>
                <a:latin typeface="+mj-lt"/>
                <a:cs typeface="Arial" pitchFamily="34" charset="0"/>
              </a:rPr>
              <a:t>Diponegoro</a:t>
            </a:r>
            <a:endParaRPr lang="ko-KR" altLang="en-US" sz="2400" b="1"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xmlns="" id="{5D321120-3D49-4B52-8767-6C0E1856D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091" y="637803"/>
            <a:ext cx="3867894" cy="3867894"/>
          </a:xfrm>
          <a:prstGeom prst="rect">
            <a:avLst/>
          </a:prstGeom>
        </p:spPr>
      </p:pic>
    </p:spTree>
    <p:extLst>
      <p:ext uri="{BB962C8B-B14F-4D97-AF65-F5344CB8AC3E}">
        <p14:creationId xmlns:p14="http://schemas.microsoft.com/office/powerpoint/2010/main" val="3876608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FE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400" b="1" dirty="0" err="1">
                <a:solidFill>
                  <a:schemeClr val="bg1"/>
                </a:solidFill>
                <a:latin typeface="+mj-lt"/>
                <a:cs typeface="Arial" pitchFamily="34" charset="0"/>
              </a:rPr>
              <a:t>Pangeran</a:t>
            </a:r>
            <a:endParaRPr lang="en-US" altLang="ko-KR" sz="2400" b="1" dirty="0">
              <a:solidFill>
                <a:schemeClr val="bg1"/>
              </a:solidFill>
              <a:latin typeface="+mj-lt"/>
              <a:cs typeface="Arial" pitchFamily="34" charset="0"/>
            </a:endParaRPr>
          </a:p>
          <a:p>
            <a:pPr marL="0" indent="0" algn="r">
              <a:lnSpc>
                <a:spcPct val="150000"/>
              </a:lnSpc>
              <a:buNone/>
            </a:pPr>
            <a:r>
              <a:rPr lang="en-US" altLang="ko-KR" sz="2400" b="1" dirty="0" err="1">
                <a:solidFill>
                  <a:schemeClr val="bg1"/>
                </a:solidFill>
                <a:latin typeface="+mj-lt"/>
                <a:cs typeface="Arial" pitchFamily="34" charset="0"/>
              </a:rPr>
              <a:t>Diponegoro</a:t>
            </a:r>
            <a:endParaRPr lang="ko-KR" altLang="en-US" sz="2400" b="1" dirty="0">
              <a:solidFill>
                <a:schemeClr val="bg1"/>
              </a:solidFill>
              <a:latin typeface="+mj-lt"/>
              <a:cs typeface="Arial" pitchFamily="34" charset="0"/>
            </a:endParaRPr>
          </a:p>
        </p:txBody>
      </p:sp>
      <p:grpSp>
        <p:nvGrpSpPr>
          <p:cNvPr id="21" name="Group 20"/>
          <p:cNvGrpSpPr/>
          <p:nvPr/>
        </p:nvGrpSpPr>
        <p:grpSpPr>
          <a:xfrm>
            <a:off x="269523" y="740874"/>
            <a:ext cx="6328246" cy="2097119"/>
            <a:chOff x="3668438" y="1560180"/>
            <a:chExt cx="2252491" cy="2097119"/>
          </a:xfrm>
        </p:grpSpPr>
        <p:sp>
          <p:nvSpPr>
            <p:cNvPr id="22" name="TextBox 21"/>
            <p:cNvSpPr txBox="1"/>
            <p:nvPr/>
          </p:nvSpPr>
          <p:spPr>
            <a:xfrm>
              <a:off x="3741932" y="2133292"/>
              <a:ext cx="2149969" cy="1524007"/>
            </a:xfrm>
            <a:prstGeom prst="rect">
              <a:avLst/>
            </a:prstGeom>
            <a:noFill/>
          </p:spPr>
          <p:txBody>
            <a:bodyPr wrap="square" rtlCol="0">
              <a:spAutoFit/>
            </a:bodyPr>
            <a:lstStyle/>
            <a:p>
              <a:pPr algn="just">
                <a:lnSpc>
                  <a:spcPct val="150000"/>
                </a:lnSpc>
              </a:pPr>
              <a:r>
                <a:rPr lang="sv-SE" altLang="ko-KR" sz="1600" dirty="0">
                  <a:solidFill>
                    <a:schemeClr val="tx1">
                      <a:lumMod val="75000"/>
                      <a:lumOff val="25000"/>
                    </a:schemeClr>
                  </a:solidFill>
                  <a:cs typeface="Arial" pitchFamily="34" charset="0"/>
                </a:rPr>
                <a:t>Perjuangan Pangeran Diponegoro atau yang disebut sebagai perang Diponegoro atau perang Jawa adalah perlawanan Pangeran Diponegoro melawan penjajah Belanda dan kesultanan Yogyakarta yang dianggap sebagai boneka Belanda. </a:t>
              </a:r>
            </a:p>
          </p:txBody>
        </p:sp>
        <p:sp>
          <p:nvSpPr>
            <p:cNvPr id="23" name="TextBox 22"/>
            <p:cNvSpPr txBox="1"/>
            <p:nvPr/>
          </p:nvSpPr>
          <p:spPr>
            <a:xfrm>
              <a:off x="3668438" y="1560180"/>
              <a:ext cx="2252491" cy="369332"/>
            </a:xfrm>
            <a:prstGeom prst="rect">
              <a:avLst/>
            </a:prstGeom>
            <a:noFill/>
          </p:spPr>
          <p:txBody>
            <a:bodyPr wrap="square" rtlCol="0">
              <a:spAutoFit/>
            </a:bodyPr>
            <a:lstStyle/>
            <a:p>
              <a:pPr algn="ctr"/>
              <a:r>
                <a:rPr lang="en-US" b="1" dirty="0" err="1"/>
                <a:t>Perjuangan</a:t>
              </a:r>
              <a:r>
                <a:rPr lang="en-US" b="1" dirty="0"/>
                <a:t> yang </a:t>
              </a:r>
              <a:r>
                <a:rPr lang="en-US" b="1" dirty="0" err="1"/>
                <a:t>dilakukan</a:t>
              </a:r>
              <a:r>
                <a:rPr lang="en-US" b="1" dirty="0"/>
                <a:t> oleh </a:t>
              </a:r>
              <a:r>
                <a:rPr lang="en-US" b="1" dirty="0" err="1"/>
                <a:t>Pangeran</a:t>
              </a:r>
              <a:r>
                <a:rPr lang="en-US" b="1" dirty="0"/>
                <a:t> </a:t>
              </a:r>
              <a:r>
                <a:rPr lang="en-US" b="1" dirty="0" err="1"/>
                <a:t>Diponegoro</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8860663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FEB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400" b="1" dirty="0" err="1">
                <a:solidFill>
                  <a:schemeClr val="bg1"/>
                </a:solidFill>
                <a:latin typeface="+mj-lt"/>
                <a:cs typeface="Arial" pitchFamily="34" charset="0"/>
              </a:rPr>
              <a:t>Pangeran</a:t>
            </a:r>
            <a:endParaRPr lang="en-US" altLang="ko-KR" sz="2400" b="1" dirty="0">
              <a:solidFill>
                <a:schemeClr val="bg1"/>
              </a:solidFill>
              <a:latin typeface="+mj-lt"/>
              <a:cs typeface="Arial" pitchFamily="34" charset="0"/>
            </a:endParaRPr>
          </a:p>
          <a:p>
            <a:pPr marL="0" indent="0" algn="r">
              <a:lnSpc>
                <a:spcPct val="150000"/>
              </a:lnSpc>
              <a:buNone/>
            </a:pPr>
            <a:r>
              <a:rPr lang="en-US" altLang="ko-KR" sz="2400" b="1" dirty="0" err="1">
                <a:solidFill>
                  <a:schemeClr val="bg1"/>
                </a:solidFill>
                <a:latin typeface="+mj-lt"/>
                <a:cs typeface="Arial" pitchFamily="34" charset="0"/>
              </a:rPr>
              <a:t>Diponegoro</a:t>
            </a:r>
            <a:endParaRPr lang="ko-KR" altLang="en-US" sz="2400" b="1" dirty="0">
              <a:solidFill>
                <a:schemeClr val="bg1"/>
              </a:solidFill>
              <a:latin typeface="+mj-lt"/>
              <a:cs typeface="Arial" pitchFamily="34" charset="0"/>
            </a:endParaRPr>
          </a:p>
        </p:txBody>
      </p:sp>
      <p:grpSp>
        <p:nvGrpSpPr>
          <p:cNvPr id="21" name="Group 20"/>
          <p:cNvGrpSpPr/>
          <p:nvPr/>
        </p:nvGrpSpPr>
        <p:grpSpPr>
          <a:xfrm>
            <a:off x="247379" y="422517"/>
            <a:ext cx="6328246" cy="4294016"/>
            <a:chOff x="3660556" y="1241823"/>
            <a:chExt cx="2252491" cy="4294016"/>
          </a:xfrm>
        </p:grpSpPr>
        <p:sp>
          <p:nvSpPr>
            <p:cNvPr id="22" name="TextBox 21"/>
            <p:cNvSpPr txBox="1"/>
            <p:nvPr/>
          </p:nvSpPr>
          <p:spPr>
            <a:xfrm>
              <a:off x="3719699" y="1876696"/>
              <a:ext cx="2149969" cy="365914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200" dirty="0">
                  <a:solidFill>
                    <a:schemeClr val="tx1">
                      <a:lumMod val="75000"/>
                      <a:lumOff val="25000"/>
                    </a:schemeClr>
                  </a:solidFill>
                  <a:cs typeface="Arial" pitchFamily="34" charset="0"/>
                </a:rPr>
                <a:t>Patriotisme, yakni sifat rela dan berani berkorban atas segala yang dimiliki termasuk nyawa sekalipun demi untuk membebaskan rakyat dari kesewenang-wenangan belanda yang menyengsarakan.</a:t>
              </a:r>
            </a:p>
            <a:p>
              <a:pPr marL="285750" indent="-285750" algn="just">
                <a:lnSpc>
                  <a:spcPct val="150000"/>
                </a:lnSpc>
                <a:buFont typeface="Arial" panose="020B0604020202020204" pitchFamily="34" charset="0"/>
                <a:buChar char="•"/>
              </a:pPr>
              <a:r>
                <a:rPr lang="sv-SE" altLang="ko-KR" sz="1200" dirty="0">
                  <a:solidFill>
                    <a:schemeClr val="tx1">
                      <a:lumMod val="75000"/>
                      <a:lumOff val="25000"/>
                    </a:schemeClr>
                  </a:solidFill>
                  <a:cs typeface="Arial" pitchFamily="34" charset="0"/>
                </a:rPr>
                <a:t>Cinta tanah air, salah satu pemicu amarah Pangeran Diponegoro adalah karena belanda sangat tidak menghargai adat istiadat setempat. Kemarahan ini memunculkan tekad untuk melawan belanda demi tegaknya kehormatan tanah air.</a:t>
              </a:r>
            </a:p>
            <a:p>
              <a:pPr marL="285750" indent="-285750" algn="just">
                <a:lnSpc>
                  <a:spcPct val="150000"/>
                </a:lnSpc>
                <a:buFont typeface="Arial" panose="020B0604020202020204" pitchFamily="34" charset="0"/>
                <a:buChar char="•"/>
              </a:pPr>
              <a:r>
                <a:rPr lang="sv-SE" altLang="ko-KR" sz="1200" dirty="0">
                  <a:solidFill>
                    <a:schemeClr val="tx1">
                      <a:lumMod val="75000"/>
                      <a:lumOff val="25000"/>
                    </a:schemeClr>
                  </a:solidFill>
                  <a:cs typeface="Arial" pitchFamily="34" charset="0"/>
                </a:rPr>
                <a:t>Pantang menyerah, meski peralatan perang belanda lebih maju namun hal tersebut tidak membuat Pangeran Diponegoro gentar, ia tetap melanjutkan peperangan melawan belanda dengan segenap apa yang ia miliki.</a:t>
              </a:r>
            </a:p>
            <a:p>
              <a:pPr marL="285750" indent="-285750" algn="just">
                <a:lnSpc>
                  <a:spcPct val="150000"/>
                </a:lnSpc>
                <a:buFont typeface="Arial" panose="020B0604020202020204" pitchFamily="34" charset="0"/>
                <a:buChar char="•"/>
              </a:pPr>
              <a:r>
                <a:rPr lang="sv-SE" altLang="ko-KR" sz="1200" dirty="0">
                  <a:solidFill>
                    <a:schemeClr val="tx1">
                      <a:lumMod val="75000"/>
                      <a:lumOff val="25000"/>
                    </a:schemeClr>
                  </a:solidFill>
                  <a:cs typeface="Arial" pitchFamily="34" charset="0"/>
                </a:rPr>
                <a:t>Mendahulukan kepentingan umum. Pangeran Diponegoro berasal dari keluarga kerajaan. Hidupnya tentu menyenangkan dan tidak harus sengsara seperti rakyat kecil. Namun kepentingan pribadinya ia hilangkan dan berjuang menentang belanda untuk membela kepentingan umum, kepentingan rakyat.</a:t>
              </a:r>
            </a:p>
          </p:txBody>
        </p:sp>
        <p:sp>
          <p:nvSpPr>
            <p:cNvPr id="23" name="TextBox 22"/>
            <p:cNvSpPr txBox="1"/>
            <p:nvPr/>
          </p:nvSpPr>
          <p:spPr>
            <a:xfrm>
              <a:off x="3660556" y="1241823"/>
              <a:ext cx="2252491" cy="646331"/>
            </a:xfrm>
            <a:prstGeom prst="rect">
              <a:avLst/>
            </a:prstGeom>
            <a:noFill/>
          </p:spPr>
          <p:txBody>
            <a:bodyPr wrap="square" rtlCol="0">
              <a:spAutoFit/>
            </a:bodyPr>
            <a:lstStyle/>
            <a:p>
              <a:pPr algn="ctr"/>
              <a:r>
                <a:rPr lang="en-US" b="1" dirty="0" err="1"/>
                <a:t>Sikap</a:t>
              </a:r>
              <a:r>
                <a:rPr lang="en-US" b="1" dirty="0"/>
                <a:t> </a:t>
              </a:r>
              <a:r>
                <a:rPr lang="en-US" b="1" dirty="0" err="1"/>
                <a:t>kepahlawanan</a:t>
              </a:r>
              <a:r>
                <a:rPr lang="en-US" b="1" dirty="0"/>
                <a:t> yang </a:t>
              </a:r>
              <a:r>
                <a:rPr lang="en-US" b="1" dirty="0" err="1"/>
                <a:t>dimiliki</a:t>
              </a:r>
              <a:r>
                <a:rPr lang="en-US" b="1" dirty="0"/>
                <a:t> oleh </a:t>
              </a:r>
            </a:p>
            <a:p>
              <a:pPr algn="ctr"/>
              <a:r>
                <a:rPr lang="en-US" b="1" dirty="0" err="1"/>
                <a:t>Pangeran</a:t>
              </a:r>
              <a:r>
                <a:rPr lang="en-US" b="1" dirty="0"/>
                <a:t> </a:t>
              </a:r>
              <a:r>
                <a:rPr lang="en-US" b="1" dirty="0" err="1"/>
                <a:t>Diponegoro</a:t>
              </a:r>
              <a:endParaRPr lang="ko-KR" altLang="en-US" b="1" dirty="0">
                <a:solidFill>
                  <a:schemeClr val="tx1">
                    <a:lumMod val="75000"/>
                    <a:lumOff val="25000"/>
                  </a:schemeClr>
                </a:solidFill>
                <a:cs typeface="Arial" pitchFamily="34" charset="0"/>
              </a:endParaRPr>
            </a:p>
          </p:txBody>
        </p:sp>
      </p:grpSp>
      <p:sp>
        <p:nvSpPr>
          <p:cNvPr id="9" name="Arrow: Right 8">
            <a:hlinkClick r:id="rId2" action="ppaction://hlinksldjump"/>
            <a:extLst>
              <a:ext uri="{FF2B5EF4-FFF2-40B4-BE49-F238E27FC236}">
                <a16:creationId xmlns:a16="http://schemas.microsoft.com/office/drawing/2014/main" xmlns="" id="{36F246DE-3B28-46A0-AB97-5BC504428459}"/>
              </a:ext>
            </a:extLst>
          </p:cNvPr>
          <p:cNvSpPr/>
          <p:nvPr/>
        </p:nvSpPr>
        <p:spPr>
          <a:xfrm>
            <a:off x="5877756" y="4589060"/>
            <a:ext cx="648072" cy="30614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800" dirty="0"/>
              <a:t>Kembali</a:t>
            </a:r>
          </a:p>
        </p:txBody>
      </p:sp>
    </p:spTree>
    <p:extLst>
      <p:ext uri="{BB962C8B-B14F-4D97-AF65-F5344CB8AC3E}">
        <p14:creationId xmlns:p14="http://schemas.microsoft.com/office/powerpoint/2010/main" val="27836991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anim calcmode="lin" valueType="num">
                                      <p:cBhvr>
                                        <p:cTn id="8" dur="2000" fill="hold"/>
                                        <p:tgtEl>
                                          <p:spTgt spid="21"/>
                                        </p:tgtEl>
                                        <p:attrNameLst>
                                          <p:attrName>ppt_w</p:attrName>
                                        </p:attrNameLst>
                                      </p:cBhvr>
                                      <p:tavLst>
                                        <p:tav tm="0" fmla="#ppt_w*sin(2.5*pi*$)">
                                          <p:val>
                                            <p:fltVal val="0"/>
                                          </p:val>
                                        </p:tav>
                                        <p:tav tm="100000">
                                          <p:val>
                                            <p:fltVal val="1"/>
                                          </p:val>
                                        </p:tav>
                                      </p:tavLst>
                                    </p:anim>
                                    <p:anim calcmode="lin" valueType="num">
                                      <p:cBhvr>
                                        <p:cTn id="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err="1">
                <a:solidFill>
                  <a:schemeClr val="bg1"/>
                </a:solidFill>
                <a:latin typeface="+mj-lt"/>
                <a:cs typeface="Arial" pitchFamily="34" charset="0"/>
              </a:rPr>
              <a:t>Pattimura</a:t>
            </a:r>
            <a:endParaRPr lang="ko-KR" altLang="en-US" sz="2800" b="1"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xmlns="" id="{C048ED0B-87C5-4CA6-9273-56529B927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917" y="445021"/>
            <a:ext cx="4253458" cy="4253458"/>
          </a:xfrm>
          <a:prstGeom prst="rect">
            <a:avLst/>
          </a:prstGeom>
        </p:spPr>
      </p:pic>
    </p:spTree>
    <p:extLst>
      <p:ext uri="{BB962C8B-B14F-4D97-AF65-F5344CB8AC3E}">
        <p14:creationId xmlns:p14="http://schemas.microsoft.com/office/powerpoint/2010/main" val="1986481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err="1">
                <a:solidFill>
                  <a:schemeClr val="bg1"/>
                </a:solidFill>
                <a:latin typeface="+mj-lt"/>
                <a:cs typeface="Arial" pitchFamily="34" charset="0"/>
              </a:rPr>
              <a:t>Pattimura</a:t>
            </a:r>
            <a:endParaRPr lang="ko-KR" altLang="en-US" sz="2800" b="1" dirty="0">
              <a:solidFill>
                <a:schemeClr val="bg1"/>
              </a:solidFill>
              <a:latin typeface="+mj-lt"/>
              <a:cs typeface="Arial" pitchFamily="34" charset="0"/>
            </a:endParaRPr>
          </a:p>
        </p:txBody>
      </p:sp>
      <p:grpSp>
        <p:nvGrpSpPr>
          <p:cNvPr id="21" name="Group 20"/>
          <p:cNvGrpSpPr/>
          <p:nvPr/>
        </p:nvGrpSpPr>
        <p:grpSpPr>
          <a:xfrm>
            <a:off x="255751" y="513464"/>
            <a:ext cx="6328246" cy="4151132"/>
            <a:chOff x="3663536" y="1332770"/>
            <a:chExt cx="2252491" cy="4151132"/>
          </a:xfrm>
        </p:grpSpPr>
        <p:sp>
          <p:nvSpPr>
            <p:cNvPr id="22" name="TextBox 21"/>
            <p:cNvSpPr txBox="1"/>
            <p:nvPr/>
          </p:nvSpPr>
          <p:spPr>
            <a:xfrm>
              <a:off x="3719699" y="1876696"/>
              <a:ext cx="2149969" cy="360720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400" dirty="0" smtClean="0">
                  <a:solidFill>
                    <a:schemeClr val="tx1">
                      <a:lumMod val="75000"/>
                      <a:lumOff val="25000"/>
                    </a:schemeClr>
                  </a:solidFill>
                  <a:cs typeface="Arial" pitchFamily="34" charset="0"/>
                </a:rPr>
                <a:t>14 </a:t>
              </a:r>
              <a:r>
                <a:rPr lang="sv-SE" altLang="ko-KR" sz="1400" dirty="0">
                  <a:solidFill>
                    <a:schemeClr val="tx1">
                      <a:lumMod val="75000"/>
                      <a:lumOff val="25000"/>
                    </a:schemeClr>
                  </a:solidFill>
                  <a:cs typeface="Arial" pitchFamily="34" charset="0"/>
                </a:rPr>
                <a:t>Mei 1817 Kapitan Pattimura menyerang pos Belanda. Penyerangan berhasil menangkap Residen Van Den Berg. Namun, residen tersebut dibebaskan dan diperbolehkan kembali ke benteng. Penyerbuan kedua pada tanggal 16 Mei 1817. Pasukan Kapitan Pattimura menyerang benteng Duurstede. Benteng dapat dikuasai. Semua tentara Belanda ditangkap. Residen, istri, dan dua anaknya tewas</a:t>
              </a:r>
              <a:r>
                <a:rPr lang="sv-SE" altLang="ko-KR" sz="1400" dirty="0" smtClean="0">
                  <a:solidFill>
                    <a:schemeClr val="tx1">
                      <a:lumMod val="75000"/>
                      <a:lumOff val="25000"/>
                    </a:schemeClr>
                  </a:solidFill>
                  <a:cs typeface="Arial" pitchFamily="34" charset="0"/>
                </a:rPr>
                <a:t>.</a:t>
              </a:r>
            </a:p>
            <a:p>
              <a:pPr marL="285750" indent="-285750" algn="just">
                <a:lnSpc>
                  <a:spcPct val="150000"/>
                </a:lnSpc>
                <a:buFont typeface="Arial" panose="020B0604020202020204" pitchFamily="34" charset="0"/>
                <a:buChar char="•"/>
              </a:pPr>
              <a:r>
                <a:rPr lang="sv-SE" altLang="ko-KR" sz="1400" dirty="0">
                  <a:solidFill>
                    <a:schemeClr val="tx1">
                      <a:lumMod val="75000"/>
                      <a:lumOff val="25000"/>
                    </a:schemeClr>
                  </a:solidFill>
                  <a:cs typeface="Arial" pitchFamily="34" charset="0"/>
                </a:rPr>
                <a:t>Setelah berulang kali kalah melawan pasukan Pattimura, Belanda akhirnya meminta bantuan pasukan dari Jakarta. Keadaan jadi berbalik, Belanda makin kuat dan rakyat Maluku terdesak. Akhirnya, Pattimura tertangkap Belanda. Pada tanggal 16 Desember 1817, Pattimura menjalani hukuman mati di tiang gantungan.</a:t>
              </a:r>
            </a:p>
          </p:txBody>
        </p:sp>
        <p:sp>
          <p:nvSpPr>
            <p:cNvPr id="23" name="TextBox 22"/>
            <p:cNvSpPr txBox="1"/>
            <p:nvPr/>
          </p:nvSpPr>
          <p:spPr>
            <a:xfrm>
              <a:off x="3663536" y="1332770"/>
              <a:ext cx="2252491" cy="400110"/>
            </a:xfrm>
            <a:prstGeom prst="rect">
              <a:avLst/>
            </a:prstGeom>
            <a:noFill/>
          </p:spPr>
          <p:txBody>
            <a:bodyPr wrap="square" rtlCol="0">
              <a:spAutoFit/>
            </a:bodyPr>
            <a:lstStyle/>
            <a:p>
              <a:pPr algn="ctr"/>
              <a:r>
                <a:rPr lang="fi-FI" sz="2000" b="1" dirty="0"/>
                <a:t>Perjuangan yang dilakukan oleh Pattimura</a:t>
              </a:r>
              <a:endParaRPr lang="ko-KR" altLang="en-US" sz="20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2645487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err="1">
                <a:solidFill>
                  <a:schemeClr val="bg1"/>
                </a:solidFill>
                <a:latin typeface="+mj-lt"/>
                <a:cs typeface="Arial" pitchFamily="34" charset="0"/>
              </a:rPr>
              <a:t>Pattimura</a:t>
            </a:r>
            <a:endParaRPr lang="ko-KR" altLang="en-US" sz="2800" b="1" dirty="0">
              <a:solidFill>
                <a:schemeClr val="bg1"/>
              </a:solidFill>
              <a:latin typeface="+mj-lt"/>
              <a:cs typeface="Arial" pitchFamily="34" charset="0"/>
            </a:endParaRPr>
          </a:p>
        </p:txBody>
      </p:sp>
      <p:grpSp>
        <p:nvGrpSpPr>
          <p:cNvPr id="21" name="Group 20"/>
          <p:cNvGrpSpPr/>
          <p:nvPr/>
        </p:nvGrpSpPr>
        <p:grpSpPr>
          <a:xfrm>
            <a:off x="255751" y="513464"/>
            <a:ext cx="6328246" cy="3096821"/>
            <a:chOff x="3663536" y="1332770"/>
            <a:chExt cx="2252491" cy="3096821"/>
          </a:xfrm>
        </p:grpSpPr>
        <p:sp>
          <p:nvSpPr>
            <p:cNvPr id="22" name="TextBox 21"/>
            <p:cNvSpPr txBox="1"/>
            <p:nvPr/>
          </p:nvSpPr>
          <p:spPr>
            <a:xfrm>
              <a:off x="3717807" y="2166920"/>
              <a:ext cx="2149969" cy="226267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Cinta kepada tanah airnya.</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Rela berkorban harta dan nyawa demi untuk mempertahankan tanah airnya.</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Mementingkan kepentingan bersama daripada kepentingan pribadi.</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Gagah berani dalam melawan penjajahan</a:t>
              </a:r>
            </a:p>
          </p:txBody>
        </p:sp>
        <p:sp>
          <p:nvSpPr>
            <p:cNvPr id="23" name="TextBox 22"/>
            <p:cNvSpPr txBox="1"/>
            <p:nvPr/>
          </p:nvSpPr>
          <p:spPr>
            <a:xfrm>
              <a:off x="3663536" y="1332770"/>
              <a:ext cx="2252491" cy="707886"/>
            </a:xfrm>
            <a:prstGeom prst="rect">
              <a:avLst/>
            </a:prstGeom>
            <a:noFill/>
          </p:spPr>
          <p:txBody>
            <a:bodyPr wrap="square" rtlCol="0">
              <a:spAutoFit/>
            </a:bodyPr>
            <a:lstStyle/>
            <a:p>
              <a:pPr algn="ctr"/>
              <a:r>
                <a:rPr lang="fi-FI" sz="2000" b="1" dirty="0"/>
                <a:t>Sikap kepahlawanan yang perlu dicontoh yang dimiliki oleh Pattimura</a:t>
              </a:r>
              <a:endParaRPr lang="ko-KR" altLang="en-US" sz="20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103921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a:solidFill>
                  <a:schemeClr val="bg1"/>
                </a:solidFill>
                <a:latin typeface="+mj-lt"/>
                <a:cs typeface="Arial" pitchFamily="34" charset="0"/>
              </a:rPr>
              <a:t>Ir. Soekarno</a:t>
            </a:r>
            <a:endParaRPr lang="ko-KR" altLang="en-US" sz="2800" b="1"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xmlns="" id="{650A4F93-1279-4968-A00B-4E0818FCB2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9921" y="529791"/>
            <a:ext cx="2850937" cy="4083918"/>
          </a:xfrm>
          <a:prstGeom prst="rect">
            <a:avLst/>
          </a:prstGeom>
        </p:spPr>
      </p:pic>
    </p:spTree>
    <p:extLst>
      <p:ext uri="{BB962C8B-B14F-4D97-AF65-F5344CB8AC3E}">
        <p14:creationId xmlns:p14="http://schemas.microsoft.com/office/powerpoint/2010/main" val="15041748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a:solidFill>
                  <a:schemeClr val="bg1"/>
                </a:solidFill>
                <a:latin typeface="+mj-lt"/>
                <a:cs typeface="Arial" pitchFamily="34" charset="0"/>
              </a:rPr>
              <a:t>Ir. Soekarno</a:t>
            </a:r>
            <a:endParaRPr lang="ko-KR" altLang="en-US" sz="2800" b="1" dirty="0">
              <a:solidFill>
                <a:schemeClr val="bg1"/>
              </a:solidFill>
              <a:latin typeface="+mj-lt"/>
              <a:cs typeface="Arial" pitchFamily="34" charset="0"/>
            </a:endParaRPr>
          </a:p>
        </p:txBody>
      </p:sp>
      <p:pic>
        <p:nvPicPr>
          <p:cNvPr id="2" name="Picture 1"/>
          <p:cNvPicPr>
            <a:picLocks noChangeAspect="1"/>
          </p:cNvPicPr>
          <p:nvPr/>
        </p:nvPicPr>
        <p:blipFill>
          <a:blip r:embed="rId2"/>
          <a:stretch>
            <a:fillRect/>
          </a:stretch>
        </p:blipFill>
        <p:spPr>
          <a:xfrm>
            <a:off x="1187624" y="549000"/>
            <a:ext cx="4886092" cy="4045500"/>
          </a:xfrm>
          <a:prstGeom prst="rect">
            <a:avLst/>
          </a:prstGeom>
        </p:spPr>
      </p:pic>
    </p:spTree>
    <p:extLst>
      <p:ext uri="{BB962C8B-B14F-4D97-AF65-F5344CB8AC3E}">
        <p14:creationId xmlns:p14="http://schemas.microsoft.com/office/powerpoint/2010/main" val="392816901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ko-KR" dirty="0" err="1"/>
              <a:t>Kepahlawanan</a:t>
            </a:r>
            <a:r>
              <a:rPr lang="en-US" altLang="ko-KR" dirty="0"/>
              <a:t> </a:t>
            </a:r>
            <a:br>
              <a:rPr lang="en-US" altLang="ko-KR" dirty="0"/>
            </a:br>
            <a:r>
              <a:rPr lang="en-US" altLang="ko-KR" dirty="0" err="1"/>
              <a:t>Tokoh-tokoh</a:t>
            </a:r>
            <a:r>
              <a:rPr lang="en-US" altLang="ko-KR" dirty="0"/>
              <a:t> Sejarah</a:t>
            </a:r>
            <a:endParaRPr lang="ko-KR" altLang="en-US" dirty="0"/>
          </a:p>
        </p:txBody>
      </p:sp>
    </p:spTree>
    <p:extLst>
      <p:ext uri="{BB962C8B-B14F-4D97-AF65-F5344CB8AC3E}">
        <p14:creationId xmlns:p14="http://schemas.microsoft.com/office/powerpoint/2010/main" val="134800002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a:solidFill>
                  <a:schemeClr val="bg1"/>
                </a:solidFill>
                <a:latin typeface="+mj-lt"/>
                <a:cs typeface="Arial" pitchFamily="34" charset="0"/>
              </a:rPr>
              <a:t>Ir. Soekarno</a:t>
            </a:r>
            <a:endParaRPr lang="ko-KR" altLang="en-US" sz="2800" b="1" dirty="0">
              <a:solidFill>
                <a:schemeClr val="bg1"/>
              </a:solidFill>
              <a:latin typeface="+mj-lt"/>
              <a:cs typeface="Arial" pitchFamily="34" charset="0"/>
            </a:endParaRPr>
          </a:p>
        </p:txBody>
      </p:sp>
      <p:grpSp>
        <p:nvGrpSpPr>
          <p:cNvPr id="21" name="Group 20"/>
          <p:cNvGrpSpPr/>
          <p:nvPr/>
        </p:nvGrpSpPr>
        <p:grpSpPr>
          <a:xfrm>
            <a:off x="264207" y="370728"/>
            <a:ext cx="6328246" cy="4433154"/>
            <a:chOff x="3666546" y="1190034"/>
            <a:chExt cx="2252491" cy="4433154"/>
          </a:xfrm>
        </p:grpSpPr>
        <p:sp>
          <p:nvSpPr>
            <p:cNvPr id="22" name="TextBox 21"/>
            <p:cNvSpPr txBox="1"/>
            <p:nvPr/>
          </p:nvSpPr>
          <p:spPr>
            <a:xfrm>
              <a:off x="3720797" y="1666849"/>
              <a:ext cx="2149969" cy="395633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Soekarno memainkan peranan penting dalam memerdekakan bangsa Indonesia dari penjajahan Belanda.</a:t>
              </a:r>
            </a:p>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Soekarno dan Mohammad Hatta merupakan Proklamator Kemerdekaan Indonesia pada tanggal 17 Agustus 1945.</a:t>
              </a:r>
            </a:p>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Soekarno merupakan orang yang pertama kali mencetuskan konsep mengenai Pancasila sebagai dasar negara Indonesia dan ia sendiri yang menamainya. </a:t>
              </a:r>
            </a:p>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Pada tanggal 9 Agustus 1945, Ir. Soekarno bersama Mohammad Hatta dan Rajiman Wedyodiningrat ke Dalat, Vietnam. Mereka bertemu Jenderal Terrauchi untuk membicarakan kemerdekaan Indonesia.</a:t>
              </a:r>
            </a:p>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Soekarno menjadi Pemimpin organisasi PUTERA</a:t>
              </a:r>
            </a:p>
            <a:p>
              <a:pPr marL="285750" indent="-285750" algn="just">
                <a:lnSpc>
                  <a:spcPct val="150000"/>
                </a:lnSpc>
                <a:buFont typeface="Arial" panose="020B0604020202020204" pitchFamily="34" charset="0"/>
                <a:buChar char="•"/>
              </a:pPr>
              <a:r>
                <a:rPr lang="sv-SE" altLang="ko-KR" sz="1300" dirty="0">
                  <a:solidFill>
                    <a:schemeClr val="tx1">
                      <a:lumMod val="75000"/>
                      <a:lumOff val="25000"/>
                    </a:schemeClr>
                  </a:solidFill>
                  <a:cs typeface="Arial" pitchFamily="34" charset="0"/>
                </a:rPr>
                <a:t>Soekarno juga pernah menjadi Ketua PPKI (Panitia Persiapan Kemerdekaan Indonesia).</a:t>
              </a:r>
            </a:p>
          </p:txBody>
        </p:sp>
        <p:sp>
          <p:nvSpPr>
            <p:cNvPr id="23" name="TextBox 22"/>
            <p:cNvSpPr txBox="1"/>
            <p:nvPr/>
          </p:nvSpPr>
          <p:spPr>
            <a:xfrm>
              <a:off x="3666546" y="1190034"/>
              <a:ext cx="2252491" cy="400110"/>
            </a:xfrm>
            <a:prstGeom prst="rect">
              <a:avLst/>
            </a:prstGeom>
            <a:noFill/>
          </p:spPr>
          <p:txBody>
            <a:bodyPr wrap="square" rtlCol="0">
              <a:spAutoFit/>
            </a:bodyPr>
            <a:lstStyle/>
            <a:p>
              <a:pPr algn="ctr"/>
              <a:r>
                <a:rPr lang="fi-FI" sz="2000" b="1" dirty="0"/>
                <a:t>Perjuangan yang dilakukan oleh Ir. Soekarno</a:t>
              </a:r>
              <a:endParaRPr lang="ko-KR" altLang="en-US" sz="20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875766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a:solidFill>
                  <a:schemeClr val="bg1"/>
                </a:solidFill>
                <a:latin typeface="+mj-lt"/>
                <a:cs typeface="Arial" pitchFamily="34" charset="0"/>
              </a:rPr>
              <a:t>Ir. Soekarno</a:t>
            </a:r>
            <a:endParaRPr lang="ko-KR" altLang="en-US" sz="2800" b="1" dirty="0">
              <a:solidFill>
                <a:schemeClr val="bg1"/>
              </a:solidFill>
              <a:latin typeface="+mj-lt"/>
              <a:cs typeface="Arial" pitchFamily="34" charset="0"/>
            </a:endParaRPr>
          </a:p>
        </p:txBody>
      </p:sp>
      <p:grpSp>
        <p:nvGrpSpPr>
          <p:cNvPr id="21" name="Group 20"/>
          <p:cNvGrpSpPr/>
          <p:nvPr/>
        </p:nvGrpSpPr>
        <p:grpSpPr>
          <a:xfrm>
            <a:off x="264207" y="370728"/>
            <a:ext cx="6328246" cy="3415459"/>
            <a:chOff x="3666546" y="1190034"/>
            <a:chExt cx="2252491" cy="3415459"/>
          </a:xfrm>
        </p:grpSpPr>
        <p:sp>
          <p:nvSpPr>
            <p:cNvPr id="22" name="TextBox 21"/>
            <p:cNvSpPr txBox="1"/>
            <p:nvPr/>
          </p:nvSpPr>
          <p:spPr>
            <a:xfrm>
              <a:off x="3731374" y="1973490"/>
              <a:ext cx="2149969" cy="263200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Menjaga persatuan dan kesatuan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Kerja sama dan tanggung jawab</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Berjiwa besar</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Cinta tanah air</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Membela kebenaran dan keadilan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Rela berkorban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Berani</a:t>
              </a:r>
            </a:p>
          </p:txBody>
        </p:sp>
        <p:sp>
          <p:nvSpPr>
            <p:cNvPr id="23" name="TextBox 22"/>
            <p:cNvSpPr txBox="1"/>
            <p:nvPr/>
          </p:nvSpPr>
          <p:spPr>
            <a:xfrm>
              <a:off x="3666546" y="1190034"/>
              <a:ext cx="2252491" cy="646331"/>
            </a:xfrm>
            <a:prstGeom prst="rect">
              <a:avLst/>
            </a:prstGeom>
            <a:noFill/>
          </p:spPr>
          <p:txBody>
            <a:bodyPr wrap="square" rtlCol="0">
              <a:spAutoFit/>
            </a:bodyPr>
            <a:lstStyle/>
            <a:p>
              <a:pPr algn="ctr"/>
              <a:r>
                <a:rPr lang="fi-FI" b="1" dirty="0"/>
                <a:t>Kepahlawanan oleh Ir. Soekarno yang mencerminkan </a:t>
              </a:r>
            </a:p>
            <a:p>
              <a:pPr algn="ctr"/>
              <a:r>
                <a:rPr lang="fi-FI" b="1" dirty="0"/>
                <a:t>nilai-nilai Pancasila</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41558435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plus(in)">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a:solidFill>
                  <a:schemeClr val="bg1"/>
                </a:solidFill>
                <a:latin typeface="+mj-lt"/>
                <a:cs typeface="Arial" pitchFamily="34" charset="0"/>
              </a:rPr>
              <a:t>Ir. Soekarno</a:t>
            </a:r>
            <a:endParaRPr lang="ko-KR" altLang="en-US" sz="2800" b="1" dirty="0">
              <a:solidFill>
                <a:schemeClr val="bg1"/>
              </a:solidFill>
              <a:latin typeface="+mj-lt"/>
              <a:cs typeface="Arial" pitchFamily="34" charset="0"/>
            </a:endParaRPr>
          </a:p>
        </p:txBody>
      </p:sp>
      <p:grpSp>
        <p:nvGrpSpPr>
          <p:cNvPr id="21" name="Group 20"/>
          <p:cNvGrpSpPr/>
          <p:nvPr/>
        </p:nvGrpSpPr>
        <p:grpSpPr>
          <a:xfrm>
            <a:off x="264207" y="370728"/>
            <a:ext cx="6328246" cy="3415459"/>
            <a:chOff x="3666546" y="1190034"/>
            <a:chExt cx="2252491" cy="3415459"/>
          </a:xfrm>
        </p:grpSpPr>
        <p:sp>
          <p:nvSpPr>
            <p:cNvPr id="22" name="TextBox 21"/>
            <p:cNvSpPr txBox="1"/>
            <p:nvPr/>
          </p:nvSpPr>
          <p:spPr>
            <a:xfrm>
              <a:off x="3731374" y="1973490"/>
              <a:ext cx="2149969" cy="263200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Menjaga persatuan dan kesatuan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Kerja sama dan tanggung jawab</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Berjiwa besar</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Cinta tanah air</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Membela kebenaran dan keadilan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Rela berkorban</a:t>
              </a:r>
            </a:p>
            <a:p>
              <a:pPr marL="285750" indent="-285750" algn="just">
                <a:lnSpc>
                  <a:spcPct val="150000"/>
                </a:lnSpc>
                <a:buFont typeface="Arial" panose="020B0604020202020204" pitchFamily="34" charset="0"/>
                <a:buChar char="•"/>
              </a:pPr>
              <a:r>
                <a:rPr lang="sv-SE" altLang="ko-KR" sz="1600" dirty="0">
                  <a:solidFill>
                    <a:schemeClr val="tx1">
                      <a:lumMod val="75000"/>
                      <a:lumOff val="25000"/>
                    </a:schemeClr>
                  </a:solidFill>
                  <a:cs typeface="Arial" pitchFamily="34" charset="0"/>
                </a:rPr>
                <a:t>Berani</a:t>
              </a:r>
            </a:p>
          </p:txBody>
        </p:sp>
        <p:sp>
          <p:nvSpPr>
            <p:cNvPr id="23" name="TextBox 22"/>
            <p:cNvSpPr txBox="1"/>
            <p:nvPr/>
          </p:nvSpPr>
          <p:spPr>
            <a:xfrm>
              <a:off x="3666546" y="1190034"/>
              <a:ext cx="2252491" cy="646331"/>
            </a:xfrm>
            <a:prstGeom prst="rect">
              <a:avLst/>
            </a:prstGeom>
            <a:noFill/>
          </p:spPr>
          <p:txBody>
            <a:bodyPr wrap="square" rtlCol="0">
              <a:spAutoFit/>
            </a:bodyPr>
            <a:lstStyle/>
            <a:p>
              <a:pPr algn="ctr"/>
              <a:r>
                <a:rPr lang="fi-FI" b="1" dirty="0"/>
                <a:t>Kepahlawanan oleh Ir. Soekarno yang mencerminkan </a:t>
              </a:r>
            </a:p>
            <a:p>
              <a:pPr algn="ctr"/>
              <a:r>
                <a:rPr lang="fi-FI" b="1" dirty="0"/>
                <a:t>nilai-nilai Pancasila</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88188388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smtClean="0">
                <a:solidFill>
                  <a:schemeClr val="bg1"/>
                </a:solidFill>
                <a:latin typeface="+mj-lt"/>
                <a:cs typeface="Arial" pitchFamily="34" charset="0"/>
              </a:rPr>
              <a:t>Bung </a:t>
            </a:r>
          </a:p>
          <a:p>
            <a:pPr marL="0" indent="0" algn="r">
              <a:lnSpc>
                <a:spcPct val="150000"/>
              </a:lnSpc>
              <a:buNone/>
            </a:pPr>
            <a:r>
              <a:rPr lang="en-US" altLang="ko-KR" sz="2800" b="1" dirty="0" err="1">
                <a:solidFill>
                  <a:schemeClr val="bg1"/>
                </a:solidFill>
                <a:latin typeface="+mj-lt"/>
                <a:cs typeface="Arial" pitchFamily="34" charset="0"/>
              </a:rPr>
              <a:t>T</a:t>
            </a:r>
            <a:r>
              <a:rPr lang="en-US" altLang="ko-KR" sz="2800" b="1" dirty="0" err="1" smtClean="0">
                <a:solidFill>
                  <a:schemeClr val="bg1"/>
                </a:solidFill>
                <a:latin typeface="+mj-lt"/>
                <a:cs typeface="Arial" pitchFamily="34" charset="0"/>
              </a:rPr>
              <a:t>omo</a:t>
            </a:r>
            <a:endParaRPr lang="ko-KR" altLang="en-US" sz="2800" b="1" dirty="0">
              <a:solidFill>
                <a:schemeClr val="bg1"/>
              </a:solidFill>
              <a:latin typeface="+mj-lt"/>
              <a:cs typeface="Arial" pitchFamily="34" charset="0"/>
            </a:endParaRPr>
          </a:p>
        </p:txBody>
      </p:sp>
      <p:grpSp>
        <p:nvGrpSpPr>
          <p:cNvPr id="21" name="Group 20"/>
          <p:cNvGrpSpPr/>
          <p:nvPr/>
        </p:nvGrpSpPr>
        <p:grpSpPr>
          <a:xfrm>
            <a:off x="264207" y="370728"/>
            <a:ext cx="6328246" cy="1199467"/>
            <a:chOff x="3666546" y="1190034"/>
            <a:chExt cx="2252491" cy="1199467"/>
          </a:xfrm>
        </p:grpSpPr>
        <p:sp>
          <p:nvSpPr>
            <p:cNvPr id="22" name="TextBox 21"/>
            <p:cNvSpPr txBox="1"/>
            <p:nvPr/>
          </p:nvSpPr>
          <p:spPr>
            <a:xfrm>
              <a:off x="3731374" y="1973490"/>
              <a:ext cx="2149969" cy="41601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endParaRPr lang="sv-SE" altLang="ko-KR" sz="1600" dirty="0">
                <a:solidFill>
                  <a:schemeClr val="tx1">
                    <a:lumMod val="75000"/>
                    <a:lumOff val="25000"/>
                  </a:schemeClr>
                </a:solidFill>
                <a:cs typeface="Arial" pitchFamily="34" charset="0"/>
              </a:endParaRPr>
            </a:p>
          </p:txBody>
        </p:sp>
        <p:sp>
          <p:nvSpPr>
            <p:cNvPr id="23" name="TextBox 22"/>
            <p:cNvSpPr txBox="1"/>
            <p:nvPr/>
          </p:nvSpPr>
          <p:spPr>
            <a:xfrm>
              <a:off x="3666546" y="1190034"/>
              <a:ext cx="2252491" cy="369332"/>
            </a:xfrm>
            <a:prstGeom prst="rect">
              <a:avLst/>
            </a:prstGeom>
            <a:noFill/>
          </p:spPr>
          <p:txBody>
            <a:bodyPr wrap="square" rtlCol="0">
              <a:spAutoFit/>
            </a:bodyPr>
            <a:lstStyle/>
            <a:p>
              <a:pPr algn="ctr"/>
              <a:endParaRPr lang="ko-KR" altLang="en-US" b="1" dirty="0">
                <a:solidFill>
                  <a:schemeClr val="tx1">
                    <a:lumMod val="75000"/>
                    <a:lumOff val="25000"/>
                  </a:schemeClr>
                </a:solidFill>
                <a:cs typeface="Arial" pitchFamily="34" charset="0"/>
              </a:endParaRPr>
            </a:p>
          </p:txBody>
        </p:sp>
      </p:grpSp>
      <p:pic>
        <p:nvPicPr>
          <p:cNvPr id="2" name="Picture 1"/>
          <p:cNvPicPr>
            <a:picLocks noChangeAspect="1"/>
          </p:cNvPicPr>
          <p:nvPr/>
        </p:nvPicPr>
        <p:blipFill>
          <a:blip r:embed="rId2"/>
          <a:stretch>
            <a:fillRect/>
          </a:stretch>
        </p:blipFill>
        <p:spPr>
          <a:xfrm>
            <a:off x="1482398" y="1200819"/>
            <a:ext cx="3902495" cy="2741862"/>
          </a:xfrm>
          <a:prstGeom prst="rect">
            <a:avLst/>
          </a:prstGeom>
        </p:spPr>
      </p:pic>
    </p:spTree>
    <p:extLst>
      <p:ext uri="{BB962C8B-B14F-4D97-AF65-F5344CB8AC3E}">
        <p14:creationId xmlns:p14="http://schemas.microsoft.com/office/powerpoint/2010/main" val="40704013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516216" y="820984"/>
            <a:ext cx="2151783"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800" b="1" dirty="0" smtClean="0">
                <a:solidFill>
                  <a:schemeClr val="bg1"/>
                </a:solidFill>
                <a:latin typeface="+mj-lt"/>
                <a:cs typeface="Arial" pitchFamily="34" charset="0"/>
              </a:rPr>
              <a:t>Bung</a:t>
            </a:r>
          </a:p>
          <a:p>
            <a:pPr marL="0" indent="0" algn="r">
              <a:lnSpc>
                <a:spcPct val="150000"/>
              </a:lnSpc>
              <a:buNone/>
            </a:pPr>
            <a:r>
              <a:rPr lang="en-ID" altLang="ko-KR" sz="2800" b="1" dirty="0" err="1" smtClean="0">
                <a:solidFill>
                  <a:schemeClr val="bg1"/>
                </a:solidFill>
                <a:latin typeface="+mj-lt"/>
                <a:cs typeface="Arial" pitchFamily="34" charset="0"/>
              </a:rPr>
              <a:t>Tomo</a:t>
            </a:r>
            <a:endParaRPr lang="ko-KR" altLang="en-US" sz="2800" b="1" dirty="0">
              <a:solidFill>
                <a:schemeClr val="bg1"/>
              </a:solidFill>
              <a:latin typeface="+mj-lt"/>
              <a:cs typeface="Arial" pitchFamily="34" charset="0"/>
            </a:endParaRPr>
          </a:p>
        </p:txBody>
      </p:sp>
      <p:grpSp>
        <p:nvGrpSpPr>
          <p:cNvPr id="21" name="Group 20"/>
          <p:cNvGrpSpPr/>
          <p:nvPr/>
        </p:nvGrpSpPr>
        <p:grpSpPr>
          <a:xfrm>
            <a:off x="264207" y="370728"/>
            <a:ext cx="6328246" cy="3415459"/>
            <a:chOff x="3666546" y="1190034"/>
            <a:chExt cx="2252491" cy="3415459"/>
          </a:xfrm>
        </p:grpSpPr>
        <p:sp>
          <p:nvSpPr>
            <p:cNvPr id="22" name="TextBox 21"/>
            <p:cNvSpPr txBox="1"/>
            <p:nvPr/>
          </p:nvSpPr>
          <p:spPr>
            <a:xfrm>
              <a:off x="3731374" y="1973490"/>
              <a:ext cx="2149969" cy="2632003"/>
            </a:xfrm>
            <a:prstGeom prst="rect">
              <a:avLst/>
            </a:prstGeom>
            <a:noFill/>
          </p:spPr>
          <p:txBody>
            <a:bodyPr wrap="square" rtlCol="0">
              <a:spAutoFit/>
            </a:bodyPr>
            <a:lstStyle/>
            <a:p>
              <a:pPr algn="just">
                <a:lnSpc>
                  <a:spcPct val="150000"/>
                </a:lnSpc>
              </a:pPr>
              <a:r>
                <a:rPr lang="sv-SE" altLang="ko-KR" sz="1600" dirty="0">
                  <a:solidFill>
                    <a:schemeClr val="tx1">
                      <a:lumMod val="75000"/>
                      <a:lumOff val="25000"/>
                    </a:schemeClr>
                  </a:solidFill>
                  <a:cs typeface="Arial" pitchFamily="34" charset="0"/>
                </a:rPr>
                <a:t>Membangkitkan semangat rakyat untuk menentang kembalinya penjajah Belanda yang membonceng tentara NICA. Perlawanan ini berakhir dengan pertempuran 10 November 1945 yang hingga kini di kenal dengan Hari Pahlawan. Bung Tomo adalah tokoh populer pada peristiwa 10 November di Surabaya, karena ia merupakan pembakar semangat juang rakyat untuk bertempur sampai titik darah penghabisan.</a:t>
              </a:r>
            </a:p>
          </p:txBody>
        </p:sp>
        <p:sp>
          <p:nvSpPr>
            <p:cNvPr id="23" name="TextBox 22"/>
            <p:cNvSpPr txBox="1"/>
            <p:nvPr/>
          </p:nvSpPr>
          <p:spPr>
            <a:xfrm>
              <a:off x="3666546" y="1190034"/>
              <a:ext cx="2252491" cy="523220"/>
            </a:xfrm>
            <a:prstGeom prst="rect">
              <a:avLst/>
            </a:prstGeom>
            <a:noFill/>
          </p:spPr>
          <p:txBody>
            <a:bodyPr wrap="square" rtlCol="0">
              <a:spAutoFit/>
            </a:bodyPr>
            <a:lstStyle/>
            <a:p>
              <a:pPr algn="ctr"/>
              <a:r>
                <a:rPr lang="fi-FI" sz="2800" b="1" dirty="0" smtClean="0"/>
                <a:t>Bung Tomo</a:t>
              </a:r>
              <a:endParaRPr lang="ko-KR" altLang="en-US" sz="28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57980069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160670"/>
            <a:ext cx="7380312" cy="776530"/>
          </a:xfrm>
          <a:prstGeom prst="rect">
            <a:avLst/>
          </a:prstGeom>
        </p:spPr>
        <p:txBody>
          <a:bodyPr/>
          <a:lstStyle/>
          <a:p>
            <a:r>
              <a:rPr lang="en-US" altLang="ko-KR" dirty="0" err="1">
                <a:solidFill>
                  <a:schemeClr val="bg1"/>
                </a:solidFill>
              </a:rPr>
              <a:t>Makna</a:t>
            </a:r>
            <a:r>
              <a:rPr lang="en-US" altLang="ko-KR" dirty="0">
                <a:solidFill>
                  <a:schemeClr val="bg1"/>
                </a:solidFill>
              </a:rPr>
              <a:t> </a:t>
            </a:r>
            <a:r>
              <a:rPr lang="en-US" altLang="ko-KR" dirty="0" err="1">
                <a:solidFill>
                  <a:schemeClr val="bg1"/>
                </a:solidFill>
              </a:rPr>
              <a:t>dari</a:t>
            </a:r>
            <a:r>
              <a:rPr lang="en-US" altLang="ko-KR" dirty="0">
                <a:solidFill>
                  <a:schemeClr val="bg1"/>
                </a:solidFill>
              </a:rPr>
              <a:t> </a:t>
            </a:r>
            <a:r>
              <a:rPr lang="en-US" altLang="ko-KR" dirty="0" err="1">
                <a:solidFill>
                  <a:schemeClr val="bg1"/>
                </a:solidFill>
              </a:rPr>
              <a:t>sila</a:t>
            </a:r>
            <a:r>
              <a:rPr lang="en-US" altLang="ko-KR" dirty="0">
                <a:solidFill>
                  <a:schemeClr val="bg1"/>
                </a:solidFill>
              </a:rPr>
              <a:t> </a:t>
            </a:r>
            <a:r>
              <a:rPr lang="en-US" altLang="ko-KR" dirty="0" err="1">
                <a:solidFill>
                  <a:schemeClr val="bg1"/>
                </a:solidFill>
              </a:rPr>
              <a:t>kelima</a:t>
            </a:r>
            <a:endParaRPr lang="ko-KR" altLang="en-US" dirty="0">
              <a:solidFill>
                <a:schemeClr val="bg1"/>
              </a:solidFill>
            </a:endParaRPr>
          </a:p>
        </p:txBody>
      </p:sp>
      <p:sp>
        <p:nvSpPr>
          <p:cNvPr id="7" name="Frame 6"/>
          <p:cNvSpPr/>
          <p:nvPr/>
        </p:nvSpPr>
        <p:spPr>
          <a:xfrm>
            <a:off x="2267664" y="1167534"/>
            <a:ext cx="6156336" cy="3435965"/>
          </a:xfrm>
          <a:prstGeom prst="frame">
            <a:avLst>
              <a:gd name="adj1" fmla="val 1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Rectangle 7"/>
          <p:cNvSpPr/>
          <p:nvPr/>
        </p:nvSpPr>
        <p:spPr>
          <a:xfrm>
            <a:off x="2501516" y="1409352"/>
            <a:ext cx="56886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2738914" y="1577126"/>
            <a:ext cx="5274840" cy="1850978"/>
            <a:chOff x="2753544" y="1635646"/>
            <a:chExt cx="5274840" cy="1850978"/>
          </a:xfrm>
        </p:grpSpPr>
        <p:sp>
          <p:nvSpPr>
            <p:cNvPr id="9" name="TextBox 8"/>
            <p:cNvSpPr txBox="1"/>
            <p:nvPr/>
          </p:nvSpPr>
          <p:spPr>
            <a:xfrm>
              <a:off x="2753544" y="1962617"/>
              <a:ext cx="5274840" cy="1524007"/>
            </a:xfrm>
            <a:prstGeom prst="rect">
              <a:avLst/>
            </a:prstGeom>
            <a:noFill/>
          </p:spPr>
          <p:txBody>
            <a:bodyPr wrap="square" rtlCol="0">
              <a:spAutoFit/>
            </a:bodyPr>
            <a:lstStyle/>
            <a:p>
              <a:pPr>
                <a:lnSpc>
                  <a:spcPct val="150000"/>
                </a:lnSpc>
              </a:pPr>
              <a:r>
                <a:rPr lang="en-US" altLang="ko-KR" sz="1600" dirty="0">
                  <a:solidFill>
                    <a:schemeClr val="tx1">
                      <a:lumMod val="75000"/>
                      <a:lumOff val="25000"/>
                    </a:schemeClr>
                  </a:solidFill>
                  <a:cs typeface="Arial" pitchFamily="34" charset="0"/>
                </a:rPr>
                <a:t>"</a:t>
              </a:r>
              <a:r>
                <a:rPr lang="en-US" altLang="ko-KR" sz="1600" dirty="0" err="1">
                  <a:solidFill>
                    <a:schemeClr val="tx1">
                      <a:lumMod val="75000"/>
                      <a:lumOff val="25000"/>
                    </a:schemeClr>
                  </a:solidFill>
                  <a:cs typeface="Arial" pitchFamily="34" charset="0"/>
                </a:rPr>
                <a:t>Keadilan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Sosial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bagi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Seluruh</a:t>
              </a:r>
              <a:r>
                <a:rPr lang="en-US" altLang="ko-KR" sz="1600" dirty="0">
                  <a:solidFill>
                    <a:schemeClr val="tx1">
                      <a:lumMod val="75000"/>
                      <a:lumOff val="25000"/>
                    </a:schemeClr>
                  </a:solidFill>
                  <a:cs typeface="Arial" pitchFamily="34" charset="0"/>
                </a:rPr>
                <a:t> Rakyat Indonesia" </a:t>
              </a:r>
              <a:r>
                <a:rPr lang="en-US" altLang="ko-KR" sz="1600" dirty="0" err="1">
                  <a:solidFill>
                    <a:schemeClr val="tx1">
                      <a:lumMod val="75000"/>
                      <a:lumOff val="25000"/>
                    </a:schemeClr>
                  </a:solidFill>
                  <a:cs typeface="Arial" pitchFamily="34" charset="0"/>
                </a:rPr>
                <a:t>seperti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bunyinya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makna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sila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kelima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menjelaskan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mengenai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keadilan</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harus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didapatkan</a:t>
              </a:r>
              <a:r>
                <a:rPr lang="en-US" altLang="ko-KR" sz="1600" dirty="0">
                  <a:solidFill>
                    <a:schemeClr val="tx1">
                      <a:lumMod val="75000"/>
                      <a:lumOff val="25000"/>
                    </a:schemeClr>
                  </a:solidFill>
                  <a:cs typeface="Arial" pitchFamily="34" charset="0"/>
                </a:rPr>
                <a:t> oleh </a:t>
              </a:r>
              <a:r>
                <a:rPr lang="en-US" altLang="ko-KR" sz="1600" dirty="0" err="1">
                  <a:solidFill>
                    <a:schemeClr val="tx1">
                      <a:lumMod val="75000"/>
                      <a:lumOff val="25000"/>
                    </a:schemeClr>
                  </a:solidFill>
                  <a:cs typeface="Arial" pitchFamily="34" charset="0"/>
                </a:rPr>
                <a:t>seluruh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masyarakatnya</a:t>
              </a:r>
              <a:r>
                <a:rPr lang="en-US" altLang="ko-KR" sz="1600" dirty="0">
                  <a:solidFill>
                    <a:schemeClr val="tx1">
                      <a:lumMod val="75000"/>
                      <a:lumOff val="25000"/>
                    </a:schemeClr>
                  </a:solidFill>
                  <a:cs typeface="Arial" pitchFamily="34" charset="0"/>
                </a:rPr>
                <a:t>. </a:t>
              </a:r>
            </a:p>
          </p:txBody>
        </p:sp>
        <p:sp>
          <p:nvSpPr>
            <p:cNvPr id="10" name="TextBox 9"/>
            <p:cNvSpPr txBox="1"/>
            <p:nvPr/>
          </p:nvSpPr>
          <p:spPr>
            <a:xfrm>
              <a:off x="2753544" y="1635646"/>
              <a:ext cx="5274840" cy="338554"/>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Sila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kelima</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340346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123807"/>
            <a:ext cx="7380312" cy="776530"/>
          </a:xfrm>
          <a:prstGeom prst="rect">
            <a:avLst/>
          </a:prstGeom>
        </p:spPr>
        <p:txBody>
          <a:bodyPr/>
          <a:lstStyle/>
          <a:p>
            <a:r>
              <a:rPr lang="sv-SE" altLang="ko-KR" sz="3200" dirty="0">
                <a:solidFill>
                  <a:schemeClr val="bg1"/>
                </a:solidFill>
              </a:rPr>
              <a:t>Sikap-sikap yang mencerminkan </a:t>
            </a:r>
            <a:br>
              <a:rPr lang="sv-SE" altLang="ko-KR" sz="3200" dirty="0">
                <a:solidFill>
                  <a:schemeClr val="bg1"/>
                </a:solidFill>
              </a:rPr>
            </a:br>
            <a:r>
              <a:rPr lang="sv-SE" altLang="ko-KR" sz="3200" dirty="0">
                <a:solidFill>
                  <a:schemeClr val="bg1"/>
                </a:solidFill>
              </a:rPr>
              <a:t>sila ke lima</a:t>
            </a:r>
            <a:endParaRPr lang="ko-KR" altLang="en-US" sz="3200" dirty="0">
              <a:solidFill>
                <a:schemeClr val="bg1"/>
              </a:solidFill>
            </a:endParaRPr>
          </a:p>
        </p:txBody>
      </p:sp>
      <p:sp>
        <p:nvSpPr>
          <p:cNvPr id="7" name="Frame 6"/>
          <p:cNvSpPr/>
          <p:nvPr/>
        </p:nvSpPr>
        <p:spPr>
          <a:xfrm>
            <a:off x="2267664" y="1167534"/>
            <a:ext cx="6156336" cy="3435965"/>
          </a:xfrm>
          <a:prstGeom prst="frame">
            <a:avLst>
              <a:gd name="adj1" fmla="val 1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Rectangle 7"/>
          <p:cNvSpPr/>
          <p:nvPr/>
        </p:nvSpPr>
        <p:spPr>
          <a:xfrm>
            <a:off x="2501516" y="1409352"/>
            <a:ext cx="56886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2708412" y="1569514"/>
            <a:ext cx="5274840" cy="226267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600" dirty="0" err="1">
                <a:solidFill>
                  <a:schemeClr val="tx1">
                    <a:lumMod val="75000"/>
                    <a:lumOff val="25000"/>
                  </a:schemeClr>
                </a:solidFill>
                <a:cs typeface="Arial" pitchFamily="34" charset="0"/>
              </a:rPr>
              <a:t>Gemar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bekerja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bakti</a:t>
            </a:r>
            <a:r>
              <a:rPr lang="en-US" altLang="ko-KR" sz="1600" dirty="0">
                <a:solidFill>
                  <a:schemeClr val="tx1">
                    <a:lumMod val="75000"/>
                    <a:lumOff val="25000"/>
                  </a:schemeClr>
                </a:solidFill>
                <a:cs typeface="Arial" pitchFamily="34" charset="0"/>
              </a:rPr>
              <a:t> dan </a:t>
            </a:r>
            <a:r>
              <a:rPr lang="en-US" altLang="ko-KR" sz="1600" dirty="0" err="1">
                <a:solidFill>
                  <a:schemeClr val="tx1">
                    <a:lumMod val="75000"/>
                    <a:lumOff val="25000"/>
                  </a:schemeClr>
                </a:solidFill>
                <a:cs typeface="Arial" pitchFamily="34" charset="0"/>
              </a:rPr>
              <a:t>bergotong</a:t>
            </a:r>
            <a:r>
              <a:rPr lang="en-US" altLang="ko-KR" sz="1600" dirty="0">
                <a:solidFill>
                  <a:schemeClr val="tx1">
                    <a:lumMod val="75000"/>
                    <a:lumOff val="25000"/>
                  </a:schemeClr>
                </a:solidFill>
                <a:cs typeface="Arial" pitchFamily="34" charset="0"/>
              </a:rPr>
              <a:t> royong </a:t>
            </a:r>
            <a:r>
              <a:rPr lang="en-US" altLang="ko-KR" sz="1600" dirty="0" err="1">
                <a:solidFill>
                  <a:schemeClr val="tx1">
                    <a:lumMod val="75000"/>
                    <a:lumOff val="25000"/>
                  </a:schemeClr>
                </a:solidFill>
                <a:cs typeface="Arial" pitchFamily="34" charset="0"/>
              </a:rPr>
              <a:t>dengan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penuh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kekeluargaan</a:t>
            </a:r>
            <a:endParaRPr lang="en-US" altLang="ko-KR" sz="1600" dirty="0">
              <a:solidFill>
                <a:schemeClr val="tx1">
                  <a:lumMod val="75000"/>
                  <a:lumOff val="25000"/>
                </a:schemeClr>
              </a:solidFill>
              <a:cs typeface="Arial" pitchFamily="34" charset="0"/>
            </a:endParaRPr>
          </a:p>
          <a:p>
            <a:pPr marL="285750" indent="-285750">
              <a:lnSpc>
                <a:spcPct val="150000"/>
              </a:lnSpc>
              <a:buFont typeface="Arial" panose="020B0604020202020204" pitchFamily="34" charset="0"/>
              <a:buChar char="•"/>
            </a:pPr>
            <a:r>
              <a:rPr lang="en-US" altLang="ko-KR" sz="1600" dirty="0" err="1">
                <a:solidFill>
                  <a:schemeClr val="tx1">
                    <a:lumMod val="75000"/>
                    <a:lumOff val="25000"/>
                  </a:schemeClr>
                </a:solidFill>
                <a:cs typeface="Arial" pitchFamily="34" charset="0"/>
              </a:rPr>
              <a:t>Bersikap</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adil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dengan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tidak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pilih-pilih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berteman</a:t>
            </a:r>
            <a:r>
              <a:rPr lang="en-US" altLang="ko-KR" sz="1600" dirty="0">
                <a:solidFill>
                  <a:schemeClr val="tx1">
                    <a:lumMod val="75000"/>
                    <a:lumOff val="25000"/>
                  </a:schemeClr>
                </a:solidFill>
                <a:cs typeface="Arial" pitchFamily="34" charset="0"/>
              </a:rPr>
              <a:t> </a:t>
            </a:r>
          </a:p>
          <a:p>
            <a:pPr marL="285750" indent="-285750">
              <a:lnSpc>
                <a:spcPct val="150000"/>
              </a:lnSpc>
              <a:buFont typeface="Arial" panose="020B0604020202020204" pitchFamily="34" charset="0"/>
              <a:buChar char="•"/>
            </a:pPr>
            <a:r>
              <a:rPr lang="en-US" altLang="ko-KR" sz="1600" dirty="0" err="1">
                <a:solidFill>
                  <a:schemeClr val="tx1">
                    <a:lumMod val="75000"/>
                    <a:lumOff val="25000"/>
                  </a:schemeClr>
                </a:solidFill>
                <a:cs typeface="Arial" pitchFamily="34" charset="0"/>
              </a:rPr>
              <a:t>Tidak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diskriminatif</a:t>
            </a:r>
            <a:r>
              <a:rPr lang="en-US" altLang="ko-KR" sz="1600" dirty="0">
                <a:solidFill>
                  <a:schemeClr val="tx1">
                    <a:lumMod val="75000"/>
                    <a:lumOff val="25000"/>
                  </a:schemeClr>
                </a:solidFill>
                <a:cs typeface="Arial" pitchFamily="34" charset="0"/>
              </a:rPr>
              <a:t> dan </a:t>
            </a:r>
            <a:r>
              <a:rPr lang="en-US" altLang="ko-KR" sz="1600" dirty="0" err="1">
                <a:solidFill>
                  <a:schemeClr val="tx1">
                    <a:lumMod val="75000"/>
                    <a:lumOff val="25000"/>
                  </a:schemeClr>
                </a:solidFill>
                <a:cs typeface="Arial" pitchFamily="34" charset="0"/>
              </a:rPr>
              <a:t>memperlakukan</a:t>
            </a:r>
            <a:r>
              <a:rPr lang="en-US" altLang="ko-KR" sz="1600" dirty="0">
                <a:solidFill>
                  <a:schemeClr val="tx1">
                    <a:lumMod val="75000"/>
                    <a:lumOff val="25000"/>
                  </a:schemeClr>
                </a:solidFill>
                <a:cs typeface="Arial" pitchFamily="34" charset="0"/>
              </a:rPr>
              <a:t> orang-orang </a:t>
            </a:r>
            <a:r>
              <a:rPr lang="en-US" altLang="ko-KR" sz="1600" dirty="0" err="1">
                <a:solidFill>
                  <a:schemeClr val="tx1">
                    <a:lumMod val="75000"/>
                    <a:lumOff val="25000"/>
                  </a:schemeClr>
                </a:solidFill>
                <a:cs typeface="Arial" pitchFamily="34" charset="0"/>
              </a:rPr>
              <a:t>sama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tanpa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memperdulikan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latar</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belakang</a:t>
            </a:r>
            <a:r>
              <a:rPr lang="en-US" altLang="ko-KR" sz="1600" dirty="0">
                <a:solidFill>
                  <a:schemeClr val="tx1">
                    <a:lumMod val="75000"/>
                    <a:lumOff val="25000"/>
                  </a:schemeClr>
                </a:solidFill>
                <a:cs typeface="Arial" pitchFamily="34" charset="0"/>
              </a:rPr>
              <a:t> agama, </a:t>
            </a:r>
            <a:r>
              <a:rPr lang="en-US" altLang="ko-KR" sz="1600" dirty="0" err="1">
                <a:solidFill>
                  <a:schemeClr val="tx1">
                    <a:lumMod val="75000"/>
                    <a:lumOff val="25000"/>
                  </a:schemeClr>
                </a:solidFill>
                <a:cs typeface="Arial" pitchFamily="34" charset="0"/>
              </a:rPr>
              <a:t>suku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ras</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golongan</a:t>
            </a:r>
            <a:r>
              <a:rPr lang="en-US" altLang="ko-KR" sz="1600" dirty="0">
                <a:solidFill>
                  <a:schemeClr val="tx1">
                    <a:lumMod val="75000"/>
                    <a:lumOff val="25000"/>
                  </a:schemeClr>
                </a:solidFill>
                <a:cs typeface="Arial" pitchFamily="34" charset="0"/>
              </a:rPr>
              <a:t> dan </a:t>
            </a:r>
            <a:r>
              <a:rPr lang="en-US" altLang="ko-KR" sz="1600" dirty="0" err="1">
                <a:solidFill>
                  <a:schemeClr val="tx1">
                    <a:lumMod val="75000"/>
                    <a:lumOff val="25000"/>
                  </a:schemeClr>
                </a:solidFill>
                <a:cs typeface="Arial" pitchFamily="34" charset="0"/>
              </a:rPr>
              <a:t>sebagainya</a:t>
            </a:r>
            <a:r>
              <a:rPr lang="en-US" altLang="ko-KR" sz="1600" dirty="0">
                <a:solidFill>
                  <a:schemeClr val="tx1">
                    <a:lumMod val="75000"/>
                    <a:lumOff val="25000"/>
                  </a:schemeClr>
                </a:solidFill>
                <a:cs typeface="Arial" pitchFamily="34" charset="0"/>
              </a:rPr>
              <a:t>.</a:t>
            </a:r>
          </a:p>
        </p:txBody>
      </p:sp>
    </p:spTree>
    <p:extLst>
      <p:ext uri="{BB962C8B-B14F-4D97-AF65-F5344CB8AC3E}">
        <p14:creationId xmlns:p14="http://schemas.microsoft.com/office/powerpoint/2010/main" val="4127784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215862"/>
            <a:ext cx="7380312" cy="776530"/>
          </a:xfrm>
          <a:prstGeom prst="rect">
            <a:avLst/>
          </a:prstGeom>
        </p:spPr>
        <p:txBody>
          <a:bodyPr/>
          <a:lstStyle/>
          <a:p>
            <a:r>
              <a:rPr lang="sv-SE" altLang="ko-KR" sz="2400" dirty="0">
                <a:solidFill>
                  <a:schemeClr val="bg1"/>
                </a:solidFill>
              </a:rPr>
              <a:t>Sikap-sikap kepahlawanan yang mencerminkan </a:t>
            </a:r>
            <a:br>
              <a:rPr lang="sv-SE" altLang="ko-KR" sz="2400" dirty="0">
                <a:solidFill>
                  <a:schemeClr val="bg1"/>
                </a:solidFill>
              </a:rPr>
            </a:br>
            <a:r>
              <a:rPr lang="sv-SE" altLang="ko-KR" sz="2400" dirty="0">
                <a:solidFill>
                  <a:schemeClr val="bg1"/>
                </a:solidFill>
              </a:rPr>
              <a:t>nilai-nilai Pancasila dalam kehidupan sehari-hari.</a:t>
            </a:r>
            <a:endParaRPr lang="ko-KR" altLang="en-US" sz="2400" dirty="0">
              <a:solidFill>
                <a:schemeClr val="bg1"/>
              </a:solidFill>
            </a:endParaRPr>
          </a:p>
        </p:txBody>
      </p:sp>
      <p:sp>
        <p:nvSpPr>
          <p:cNvPr id="7" name="Frame 6"/>
          <p:cNvSpPr/>
          <p:nvPr/>
        </p:nvSpPr>
        <p:spPr>
          <a:xfrm>
            <a:off x="2267664" y="1167534"/>
            <a:ext cx="6156336" cy="3435965"/>
          </a:xfrm>
          <a:prstGeom prst="frame">
            <a:avLst>
              <a:gd name="adj1" fmla="val 1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Rectangle 7"/>
          <p:cNvSpPr/>
          <p:nvPr/>
        </p:nvSpPr>
        <p:spPr>
          <a:xfrm>
            <a:off x="2501516" y="1409352"/>
            <a:ext cx="56886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p:cNvSpPr txBox="1"/>
          <p:nvPr/>
        </p:nvSpPr>
        <p:spPr>
          <a:xfrm>
            <a:off x="2573524" y="1670571"/>
            <a:ext cx="5544616" cy="227414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Mengembangkan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sikap</a:t>
            </a:r>
            <a:r>
              <a:rPr lang="en-US" altLang="ko-KR" sz="1200" dirty="0">
                <a:solidFill>
                  <a:schemeClr val="tx1">
                    <a:lumMod val="75000"/>
                    <a:lumOff val="25000"/>
                  </a:schemeClr>
                </a:solidFill>
                <a:cs typeface="Arial" pitchFamily="34" charset="0"/>
              </a:rPr>
              <a:t> dan </a:t>
            </a:r>
            <a:r>
              <a:rPr lang="en-US" altLang="ko-KR" sz="1200" dirty="0" err="1">
                <a:solidFill>
                  <a:schemeClr val="tx1">
                    <a:lumMod val="75000"/>
                    <a:lumOff val="25000"/>
                  </a:schemeClr>
                </a:solidFill>
                <a:cs typeface="Arial" pitchFamily="34" charset="0"/>
              </a:rPr>
              <a:t>perbuatan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adil</a:t>
            </a:r>
            <a:r>
              <a:rPr lang="en-US" altLang="ko-KR" sz="1200" dirty="0">
                <a:solidFill>
                  <a:schemeClr val="tx1">
                    <a:lumMod val="75000"/>
                    <a:lumOff val="25000"/>
                  </a:schemeClr>
                </a:solidFill>
                <a:cs typeface="Arial" pitchFamily="34" charset="0"/>
              </a:rPr>
              <a:t> pada </a:t>
            </a:r>
            <a:r>
              <a:rPr lang="en-US" altLang="ko-KR" sz="1200" dirty="0" err="1">
                <a:solidFill>
                  <a:schemeClr val="tx1">
                    <a:lumMod val="75000"/>
                    <a:lumOff val="25000"/>
                  </a:schemeClr>
                </a:solidFill>
                <a:cs typeface="Arial" pitchFamily="34" charset="0"/>
              </a:rPr>
              <a:t>sesama</a:t>
            </a:r>
            <a:r>
              <a:rPr lang="en-US" altLang="ko-KR" sz="1200" dirty="0">
                <a:solidFill>
                  <a:schemeClr val="tx1">
                    <a:lumMod val="75000"/>
                    <a:lumOff val="25000"/>
                  </a:schemeClr>
                </a:solidFill>
                <a:cs typeface="Arial" pitchFamily="34" charset="0"/>
              </a:rPr>
              <a:t>.</a:t>
            </a:r>
          </a:p>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Menghormati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hak-hak</a:t>
            </a:r>
            <a:r>
              <a:rPr lang="en-US" altLang="ko-KR" sz="1200" dirty="0">
                <a:solidFill>
                  <a:schemeClr val="tx1">
                    <a:lumMod val="75000"/>
                    <a:lumOff val="25000"/>
                  </a:schemeClr>
                </a:solidFill>
                <a:cs typeface="Arial" pitchFamily="34" charset="0"/>
              </a:rPr>
              <a:t> orang lain.</a:t>
            </a:r>
          </a:p>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Menjalankan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kewajiban</a:t>
            </a:r>
            <a:r>
              <a:rPr lang="en-US" altLang="ko-KR" sz="1200" dirty="0">
                <a:solidFill>
                  <a:schemeClr val="tx1">
                    <a:lumMod val="75000"/>
                    <a:lumOff val="25000"/>
                  </a:schemeClr>
                </a:solidFill>
                <a:cs typeface="Arial" pitchFamily="34" charset="0"/>
              </a:rPr>
              <a:t> yang </a:t>
            </a:r>
            <a:r>
              <a:rPr lang="en-US" altLang="ko-KR" sz="1200" dirty="0" err="1">
                <a:solidFill>
                  <a:schemeClr val="tx1">
                    <a:lumMod val="75000"/>
                    <a:lumOff val="25000"/>
                  </a:schemeClr>
                </a:solidFill>
                <a:cs typeface="Arial" pitchFamily="34" charset="0"/>
              </a:rPr>
              <a:t>melekat</a:t>
            </a:r>
            <a:r>
              <a:rPr lang="en-US" altLang="ko-KR" sz="1200" dirty="0">
                <a:solidFill>
                  <a:schemeClr val="tx1">
                    <a:lumMod val="75000"/>
                    <a:lumOff val="25000"/>
                  </a:schemeClr>
                </a:solidFill>
                <a:cs typeface="Arial" pitchFamily="34" charset="0"/>
              </a:rPr>
              <a:t> pada </a:t>
            </a:r>
            <a:r>
              <a:rPr lang="en-US" altLang="ko-KR" sz="1200" dirty="0" err="1">
                <a:solidFill>
                  <a:schemeClr val="tx1">
                    <a:lumMod val="75000"/>
                    <a:lumOff val="25000"/>
                  </a:schemeClr>
                </a:solidFill>
                <a:cs typeface="Arial" pitchFamily="34" charset="0"/>
              </a:rPr>
              <a:t>diri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penuh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tanggung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jawab</a:t>
            </a:r>
            <a:r>
              <a:rPr lang="en-US" altLang="ko-KR" sz="1200" dirty="0">
                <a:solidFill>
                  <a:schemeClr val="tx1">
                    <a:lumMod val="75000"/>
                    <a:lumOff val="25000"/>
                  </a:schemeClr>
                </a:solidFill>
                <a:cs typeface="Arial" pitchFamily="34" charset="0"/>
              </a:rPr>
              <a:t>.</a:t>
            </a:r>
          </a:p>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Mementingkan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kepentingan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bersama</a:t>
            </a:r>
            <a:r>
              <a:rPr lang="en-US" altLang="ko-KR" sz="1200" dirty="0">
                <a:solidFill>
                  <a:schemeClr val="tx1">
                    <a:lumMod val="75000"/>
                    <a:lumOff val="25000"/>
                  </a:schemeClr>
                </a:solidFill>
                <a:cs typeface="Arial" pitchFamily="34" charset="0"/>
              </a:rPr>
              <a:t> demi </a:t>
            </a:r>
            <a:r>
              <a:rPr lang="en-US" altLang="ko-KR" sz="1200" dirty="0" err="1">
                <a:solidFill>
                  <a:schemeClr val="tx1">
                    <a:lumMod val="75000"/>
                    <a:lumOff val="25000"/>
                  </a:schemeClr>
                </a:solidFill>
                <a:cs typeface="Arial" pitchFamily="34" charset="0"/>
              </a:rPr>
              <a:t>terwujudnya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keadilan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sosial</a:t>
            </a:r>
            <a:r>
              <a:rPr lang="en-US" altLang="ko-KR" sz="1200" dirty="0">
                <a:solidFill>
                  <a:schemeClr val="tx1">
                    <a:lumMod val="75000"/>
                    <a:lumOff val="25000"/>
                  </a:schemeClr>
                </a:solidFill>
                <a:cs typeface="Arial" pitchFamily="34" charset="0"/>
              </a:rPr>
              <a:t>.</a:t>
            </a:r>
          </a:p>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Memegang</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teguh</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kebenaran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dengan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demikian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keadilan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bisa</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ditegakkan</a:t>
            </a:r>
            <a:r>
              <a:rPr lang="en-US" altLang="ko-KR" sz="1200" dirty="0">
                <a:solidFill>
                  <a:schemeClr val="tx1">
                    <a:lumMod val="75000"/>
                    <a:lumOff val="25000"/>
                  </a:schemeClr>
                </a:solidFill>
                <a:cs typeface="Arial" pitchFamily="34" charset="0"/>
              </a:rPr>
              <a:t>.</a:t>
            </a:r>
          </a:p>
          <a:p>
            <a:pPr marL="285750" indent="-285750">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Mengembangkan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sikap-sikap</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seperti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kekeluargaan</a:t>
            </a:r>
            <a:r>
              <a:rPr lang="en-US" altLang="ko-KR" sz="1200" dirty="0">
                <a:solidFill>
                  <a:schemeClr val="tx1">
                    <a:lumMod val="75000"/>
                    <a:lumOff val="25000"/>
                  </a:schemeClr>
                </a:solidFill>
                <a:cs typeface="Arial" pitchFamily="34" charset="0"/>
              </a:rPr>
              <a:t>, gotong-royong, </a:t>
            </a:r>
            <a:r>
              <a:rPr lang="en-US" altLang="ko-KR" sz="1200" dirty="0" err="1">
                <a:solidFill>
                  <a:schemeClr val="tx1">
                    <a:lumMod val="75000"/>
                    <a:lumOff val="25000"/>
                  </a:schemeClr>
                </a:solidFill>
                <a:cs typeface="Arial" pitchFamily="34" charset="0"/>
              </a:rPr>
              <a:t>musyawarah</a:t>
            </a:r>
            <a:r>
              <a:rPr lang="en-US" altLang="ko-KR" sz="1200" dirty="0">
                <a:solidFill>
                  <a:schemeClr val="tx1">
                    <a:lumMod val="75000"/>
                    <a:lumOff val="25000"/>
                  </a:schemeClr>
                </a:solidFill>
                <a:cs typeface="Arial" pitchFamily="34" charset="0"/>
              </a:rPr>
              <a:t> dan lain </a:t>
            </a:r>
            <a:r>
              <a:rPr lang="en-US" altLang="ko-KR" sz="1200" dirty="0" err="1">
                <a:solidFill>
                  <a:schemeClr val="tx1">
                    <a:lumMod val="75000"/>
                    <a:lumOff val="25000"/>
                  </a:schemeClr>
                </a:solidFill>
                <a:cs typeface="Arial" pitchFamily="34" charset="0"/>
              </a:rPr>
              <a:t>sebagainya</a:t>
            </a:r>
            <a:endParaRPr lang="en-US" altLang="ko-KR"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3061746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C99F9-8AE2-4C62-ADA2-07525A8521FE}"/>
              </a:ext>
            </a:extLst>
          </p:cNvPr>
          <p:cNvSpPr>
            <a:spLocks noGrp="1"/>
          </p:cNvSpPr>
          <p:nvPr>
            <p:ph type="title"/>
          </p:nvPr>
        </p:nvSpPr>
        <p:spPr>
          <a:xfrm>
            <a:off x="0" y="2183485"/>
            <a:ext cx="9144000" cy="776530"/>
          </a:xfrm>
        </p:spPr>
        <p:txBody>
          <a:bodyPr/>
          <a:lstStyle/>
          <a:p>
            <a:pPr>
              <a:lnSpc>
                <a:spcPct val="150000"/>
              </a:lnSpc>
            </a:pPr>
            <a:r>
              <a:rPr lang="en-US" sz="3200" dirty="0" err="1" smtClean="0">
                <a:latin typeface="Matura MT Script Capitals" panose="03020802060602070202" pitchFamily="66" charset="0"/>
              </a:rPr>
              <a:t>Siapa</a:t>
            </a:r>
            <a:r>
              <a:rPr lang="en-US" sz="3200" dirty="0" smtClean="0">
                <a:latin typeface="Matura MT Script Capitals" panose="03020802060602070202" pitchFamily="66" charset="0"/>
              </a:rPr>
              <a:t> orang-orang </a:t>
            </a:r>
            <a:r>
              <a:rPr lang="en-US" sz="3200" dirty="0">
                <a:latin typeface="Matura MT Script Capitals" panose="03020802060602070202" pitchFamily="66" charset="0"/>
              </a:rPr>
              <a:t>di </a:t>
            </a:r>
            <a:r>
              <a:rPr lang="en-US" sz="3200" dirty="0" err="1">
                <a:latin typeface="Matura MT Script Capitals" panose="03020802060602070202" pitchFamily="66" charset="0"/>
              </a:rPr>
              <a:t>sekitarmu</a:t>
            </a:r>
            <a:r>
              <a:rPr lang="en-US" sz="3200" dirty="0">
                <a:latin typeface="Matura MT Script Capitals" panose="03020802060602070202" pitchFamily="66" charset="0"/>
              </a:rPr>
              <a:t> yang </a:t>
            </a:r>
            <a:r>
              <a:rPr lang="en-US" sz="3200" dirty="0" err="1">
                <a:latin typeface="Matura MT Script Capitals" panose="03020802060602070202" pitchFamily="66" charset="0"/>
              </a:rPr>
              <a:t>memiliki</a:t>
            </a:r>
            <a:r>
              <a:rPr lang="en-US" sz="3200" dirty="0">
                <a:latin typeface="Matura MT Script Capitals" panose="03020802060602070202" pitchFamily="66" charset="0"/>
              </a:rPr>
              <a:t> </a:t>
            </a:r>
            <a:r>
              <a:rPr lang="en-US" sz="3200" dirty="0" err="1">
                <a:latin typeface="Matura MT Script Capitals" panose="03020802060602070202" pitchFamily="66" charset="0"/>
              </a:rPr>
              <a:t>jiwa</a:t>
            </a:r>
            <a:r>
              <a:rPr lang="en-US" sz="3200" dirty="0">
                <a:latin typeface="Matura MT Script Capitals" panose="03020802060602070202" pitchFamily="66" charset="0"/>
              </a:rPr>
              <a:t> </a:t>
            </a:r>
            <a:r>
              <a:rPr lang="en-US" sz="3200" dirty="0" err="1">
                <a:latin typeface="Matura MT Script Capitals" panose="03020802060602070202" pitchFamily="66" charset="0"/>
              </a:rPr>
              <a:t>dan</a:t>
            </a:r>
            <a:r>
              <a:rPr lang="en-US" sz="3200" dirty="0">
                <a:latin typeface="Matura MT Script Capitals" panose="03020802060602070202" pitchFamily="66" charset="0"/>
              </a:rPr>
              <a:t> </a:t>
            </a:r>
            <a:r>
              <a:rPr lang="en-US" sz="3200" dirty="0" err="1">
                <a:latin typeface="Matura MT Script Capitals" panose="03020802060602070202" pitchFamily="66" charset="0"/>
              </a:rPr>
              <a:t>sikap</a:t>
            </a:r>
            <a:r>
              <a:rPr lang="en-US" sz="3200" dirty="0">
                <a:latin typeface="Matura MT Script Capitals" panose="03020802060602070202" pitchFamily="66" charset="0"/>
              </a:rPr>
              <a:t> </a:t>
            </a:r>
            <a:r>
              <a:rPr lang="en-US" sz="3200" dirty="0" err="1" smtClean="0">
                <a:latin typeface="Matura MT Script Capitals" panose="03020802060602070202" pitchFamily="66" charset="0"/>
              </a:rPr>
              <a:t>kepahlawanan</a:t>
            </a:r>
            <a:r>
              <a:rPr lang="en-US" sz="3200" dirty="0" smtClean="0">
                <a:latin typeface="Matura MT Script Capitals" panose="03020802060602070202" pitchFamily="66" charset="0"/>
              </a:rPr>
              <a:t>?</a:t>
            </a:r>
            <a:endParaRPr lang="en-ID" sz="7200" dirty="0">
              <a:latin typeface="Matura MT Script Capitals" panose="03020802060602070202" pitchFamily="66" charset="0"/>
            </a:endParaRPr>
          </a:p>
        </p:txBody>
      </p:sp>
    </p:spTree>
    <p:extLst>
      <p:ext uri="{BB962C8B-B14F-4D97-AF65-F5344CB8AC3E}">
        <p14:creationId xmlns:p14="http://schemas.microsoft.com/office/powerpoint/2010/main" val="3997012866"/>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C99F9-8AE2-4C62-ADA2-07525A8521FE}"/>
              </a:ext>
            </a:extLst>
          </p:cNvPr>
          <p:cNvSpPr>
            <a:spLocks noGrp="1"/>
          </p:cNvSpPr>
          <p:nvPr>
            <p:ph type="title"/>
          </p:nvPr>
        </p:nvSpPr>
        <p:spPr>
          <a:xfrm>
            <a:off x="0" y="2183485"/>
            <a:ext cx="9144000" cy="776530"/>
          </a:xfrm>
        </p:spPr>
        <p:txBody>
          <a:bodyPr/>
          <a:lstStyle/>
          <a:p>
            <a:r>
              <a:rPr lang="en-ID" sz="8000" dirty="0" err="1">
                <a:latin typeface="Christmas Wish Calligraphy" panose="00000500000000000000" pitchFamily="50" charset="0"/>
              </a:rPr>
              <a:t>Terimakasih</a:t>
            </a:r>
            <a:endParaRPr lang="en-ID" sz="8000" dirty="0">
              <a:latin typeface="Christmas Wish Calligraphy" panose="00000500000000000000" pitchFamily="50" charset="0"/>
            </a:endParaRPr>
          </a:p>
        </p:txBody>
      </p:sp>
    </p:spTree>
    <p:extLst>
      <p:ext uri="{BB962C8B-B14F-4D97-AF65-F5344CB8AC3E}">
        <p14:creationId xmlns:p14="http://schemas.microsoft.com/office/powerpoint/2010/main" val="3494215476"/>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63688" y="160670"/>
            <a:ext cx="7380312" cy="776530"/>
          </a:xfrm>
          <a:prstGeom prst="rect">
            <a:avLst/>
          </a:prstGeom>
        </p:spPr>
        <p:txBody>
          <a:bodyPr/>
          <a:lstStyle/>
          <a:p>
            <a:r>
              <a:rPr lang="en-US" altLang="ko-KR" dirty="0" err="1">
                <a:solidFill>
                  <a:schemeClr val="bg1"/>
                </a:solidFill>
              </a:rPr>
              <a:t>Pahlawan</a:t>
            </a:r>
            <a:endParaRPr lang="ko-KR" altLang="en-US" dirty="0">
              <a:solidFill>
                <a:schemeClr val="bg1"/>
              </a:solidFill>
            </a:endParaRPr>
          </a:p>
        </p:txBody>
      </p:sp>
      <p:sp>
        <p:nvSpPr>
          <p:cNvPr id="7" name="Frame 6"/>
          <p:cNvSpPr/>
          <p:nvPr/>
        </p:nvSpPr>
        <p:spPr>
          <a:xfrm>
            <a:off x="2267664" y="1167534"/>
            <a:ext cx="6156336" cy="3435965"/>
          </a:xfrm>
          <a:prstGeom prst="frame">
            <a:avLst>
              <a:gd name="adj1" fmla="val 185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Rectangle 7"/>
          <p:cNvSpPr/>
          <p:nvPr/>
        </p:nvSpPr>
        <p:spPr>
          <a:xfrm>
            <a:off x="2501516" y="1409352"/>
            <a:ext cx="5688632"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1" name="Group 10"/>
          <p:cNvGrpSpPr/>
          <p:nvPr/>
        </p:nvGrpSpPr>
        <p:grpSpPr>
          <a:xfrm>
            <a:off x="2738914" y="1577126"/>
            <a:ext cx="5274840" cy="1850978"/>
            <a:chOff x="2753544" y="1635646"/>
            <a:chExt cx="5274840" cy="1850978"/>
          </a:xfrm>
        </p:grpSpPr>
        <p:sp>
          <p:nvSpPr>
            <p:cNvPr id="9" name="TextBox 8"/>
            <p:cNvSpPr txBox="1"/>
            <p:nvPr/>
          </p:nvSpPr>
          <p:spPr>
            <a:xfrm>
              <a:off x="2753544" y="1962617"/>
              <a:ext cx="5274840" cy="1524007"/>
            </a:xfrm>
            <a:prstGeom prst="rect">
              <a:avLst/>
            </a:prstGeom>
            <a:noFill/>
          </p:spPr>
          <p:txBody>
            <a:bodyPr wrap="square" rtlCol="0">
              <a:spAutoFit/>
            </a:bodyPr>
            <a:lstStyle/>
            <a:p>
              <a:pPr>
                <a:lnSpc>
                  <a:spcPct val="150000"/>
                </a:lnSpc>
              </a:pPr>
              <a:r>
                <a:rPr lang="en-US" altLang="ko-KR" sz="1600" dirty="0">
                  <a:solidFill>
                    <a:schemeClr val="tx1">
                      <a:lumMod val="75000"/>
                      <a:lumOff val="25000"/>
                    </a:schemeClr>
                  </a:solidFill>
                  <a:cs typeface="Arial" pitchFamily="34" charset="0"/>
                </a:rPr>
                <a:t>Orang yang </a:t>
              </a:r>
              <a:r>
                <a:rPr lang="en-US" altLang="ko-KR" sz="1600" dirty="0" err="1">
                  <a:solidFill>
                    <a:schemeClr val="tx1">
                      <a:lumMod val="75000"/>
                      <a:lumOff val="25000"/>
                    </a:schemeClr>
                  </a:solidFill>
                  <a:cs typeface="Arial" pitchFamily="34" charset="0"/>
                </a:rPr>
                <a:t>menonjol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atau</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menjadi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dikenal</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karena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keberanian</a:t>
              </a:r>
              <a:r>
                <a:rPr lang="en-US" altLang="ko-KR" sz="1600" dirty="0">
                  <a:solidFill>
                    <a:schemeClr val="tx1">
                      <a:lumMod val="75000"/>
                      <a:lumOff val="25000"/>
                    </a:schemeClr>
                  </a:solidFill>
                  <a:cs typeface="Arial" pitchFamily="34" charset="0"/>
                </a:rPr>
                <a:t> dan </a:t>
              </a:r>
              <a:r>
                <a:rPr lang="en-US" altLang="ko-KR" sz="1600" dirty="0" err="1">
                  <a:solidFill>
                    <a:schemeClr val="tx1">
                      <a:lumMod val="75000"/>
                      <a:lumOff val="25000"/>
                    </a:schemeClr>
                  </a:solidFill>
                  <a:cs typeface="Arial" pitchFamily="34" charset="0"/>
                </a:rPr>
                <a:t>sikap</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rela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berkorban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dalam</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membela</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kebenaran</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Pejuang</a:t>
              </a:r>
              <a:r>
                <a:rPr lang="en-US" altLang="ko-KR" sz="1600" dirty="0">
                  <a:solidFill>
                    <a:schemeClr val="tx1">
                      <a:lumMod val="75000"/>
                      <a:lumOff val="25000"/>
                    </a:schemeClr>
                  </a:solidFill>
                  <a:cs typeface="Arial" pitchFamily="34" charset="0"/>
                </a:rPr>
                <a:t> yang </a:t>
              </a:r>
              <a:r>
                <a:rPr lang="en-US" altLang="ko-KR" sz="1600" dirty="0" err="1">
                  <a:solidFill>
                    <a:schemeClr val="tx1">
                      <a:lumMod val="75000"/>
                      <a:lumOff val="25000"/>
                    </a:schemeClr>
                  </a:solidFill>
                  <a:cs typeface="Arial" pitchFamily="34" charset="0"/>
                </a:rPr>
                <a:t>gagah</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berani</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tidak</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takut</a:t>
              </a:r>
              <a:r>
                <a:rPr lang="en-US" altLang="ko-KR" sz="1600" dirty="0">
                  <a:solidFill>
                    <a:schemeClr val="tx1">
                      <a:lumMod val="75000"/>
                      <a:lumOff val="25000"/>
                    </a:schemeClr>
                  </a:solidFill>
                  <a:cs typeface="Arial" pitchFamily="34" charset="0"/>
                </a:rPr>
                <a:t>, dan </a:t>
              </a:r>
              <a:r>
                <a:rPr lang="en-US" altLang="ko-KR" sz="1600" dirty="0" err="1">
                  <a:solidFill>
                    <a:schemeClr val="tx1">
                      <a:lumMod val="75000"/>
                      <a:lumOff val="25000"/>
                    </a:schemeClr>
                  </a:solidFill>
                  <a:cs typeface="Arial" pitchFamily="34" charset="0"/>
                </a:rPr>
                <a:t>pantang</a:t>
              </a:r>
              <a:r>
                <a:rPr lang="en-US" altLang="ko-KR" sz="1600" dirty="0">
                  <a:solidFill>
                    <a:schemeClr val="tx1">
                      <a:lumMod val="75000"/>
                      <a:lumOff val="25000"/>
                    </a:schemeClr>
                  </a:solidFill>
                  <a:cs typeface="Arial" pitchFamily="34" charset="0"/>
                </a:rPr>
                <a:t> </a:t>
              </a:r>
              <a:r>
                <a:rPr lang="en-US" altLang="ko-KR" sz="1600" dirty="0" err="1">
                  <a:solidFill>
                    <a:schemeClr val="tx1">
                      <a:lumMod val="75000"/>
                      <a:lumOff val="25000"/>
                    </a:schemeClr>
                  </a:solidFill>
                  <a:cs typeface="Arial" pitchFamily="34" charset="0"/>
                </a:rPr>
                <a:t>menyerah</a:t>
              </a:r>
              <a:r>
                <a:rPr lang="en-US" altLang="ko-KR" sz="1600" dirty="0">
                  <a:solidFill>
                    <a:schemeClr val="tx1">
                      <a:lumMod val="75000"/>
                      <a:lumOff val="25000"/>
                    </a:schemeClr>
                  </a:solidFill>
                  <a:cs typeface="Arial" pitchFamily="34" charset="0"/>
                </a:rPr>
                <a:t>. </a:t>
              </a:r>
            </a:p>
          </p:txBody>
        </p:sp>
        <p:sp>
          <p:nvSpPr>
            <p:cNvPr id="10" name="TextBox 9"/>
            <p:cNvSpPr txBox="1"/>
            <p:nvPr/>
          </p:nvSpPr>
          <p:spPr>
            <a:xfrm>
              <a:off x="2753544" y="1635646"/>
              <a:ext cx="5274840" cy="338554"/>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Pahlawan</a:t>
              </a:r>
              <a:endParaRPr lang="ko-KR" altLang="en-US" sz="1600"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36573607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p:cNvSpPr>
            <a:spLocks noGrp="1"/>
          </p:cNvSpPr>
          <p:nvPr>
            <p:ph type="title" idx="4294967295"/>
          </p:nvPr>
        </p:nvSpPr>
        <p:spPr>
          <a:xfrm>
            <a:off x="1763688" y="-21691"/>
            <a:ext cx="7380312" cy="584265"/>
          </a:xfrm>
          <a:prstGeom prst="rect">
            <a:avLst/>
          </a:prstGeom>
        </p:spPr>
        <p:txBody>
          <a:bodyPr/>
          <a:lstStyle/>
          <a:p>
            <a:r>
              <a:rPr lang="en-US" altLang="ko-KR" sz="3600" dirty="0" err="1">
                <a:solidFill>
                  <a:schemeClr val="tx1"/>
                </a:solidFill>
              </a:rPr>
              <a:t>Tokoh</a:t>
            </a:r>
            <a:endParaRPr lang="ko-KR" altLang="en-US" sz="3600" dirty="0">
              <a:solidFill>
                <a:schemeClr val="tx1"/>
              </a:solidFill>
            </a:endParaRPr>
          </a:p>
        </p:txBody>
      </p:sp>
      <p:sp>
        <p:nvSpPr>
          <p:cNvPr id="56" name="AutoShape 92">
            <a:hlinkClick r:id="rId2" action="ppaction://hlinksldjump"/>
          </p:cNvPr>
          <p:cNvSpPr>
            <a:spLocks noChangeArrowheads="1"/>
          </p:cNvSpPr>
          <p:nvPr/>
        </p:nvSpPr>
        <p:spPr bwMode="auto">
          <a:xfrm flipH="1">
            <a:off x="2395986" y="630623"/>
            <a:ext cx="685389" cy="410172"/>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A</a:t>
            </a:r>
            <a:endParaRPr kumimoji="0" lang="ko-KR" altLang="en-US" sz="2800" dirty="0">
              <a:solidFill>
                <a:schemeClr val="tx1"/>
              </a:solidFill>
            </a:endParaRPr>
          </a:p>
        </p:txBody>
      </p:sp>
      <p:sp>
        <p:nvSpPr>
          <p:cNvPr id="57" name="AutoShape 92">
            <a:hlinkClick r:id="rId3" action="ppaction://hlinksldjump"/>
          </p:cNvPr>
          <p:cNvSpPr>
            <a:spLocks noChangeArrowheads="1"/>
          </p:cNvSpPr>
          <p:nvPr/>
        </p:nvSpPr>
        <p:spPr bwMode="auto">
          <a:xfrm flipH="1">
            <a:off x="2380115" y="1378774"/>
            <a:ext cx="685389" cy="410172"/>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B</a:t>
            </a:r>
            <a:endParaRPr kumimoji="0" lang="ko-KR" altLang="en-US" sz="2800" dirty="0">
              <a:solidFill>
                <a:schemeClr val="tx1"/>
              </a:solidFill>
            </a:endParaRPr>
          </a:p>
        </p:txBody>
      </p:sp>
      <p:sp>
        <p:nvSpPr>
          <p:cNvPr id="58" name="AutoShape 92">
            <a:hlinkClick r:id="rId4" action="ppaction://hlinksldjump"/>
          </p:cNvPr>
          <p:cNvSpPr>
            <a:spLocks noChangeArrowheads="1"/>
          </p:cNvSpPr>
          <p:nvPr/>
        </p:nvSpPr>
        <p:spPr bwMode="auto">
          <a:xfrm flipH="1">
            <a:off x="2380115" y="2190849"/>
            <a:ext cx="685389" cy="410172"/>
          </a:xfrm>
          <a:prstGeom prst="rect">
            <a:avLst/>
          </a:prstGeom>
          <a:solidFill>
            <a:schemeClr val="accent2"/>
          </a:solidFill>
          <a:ln w="25400">
            <a:solidFill>
              <a:schemeClr val="tx1"/>
            </a:solidFill>
            <a:headEnd/>
            <a:tailEnd/>
          </a:ln>
          <a:effectLst>
            <a:outerShdw blurRad="25400" dist="1905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C</a:t>
            </a:r>
            <a:endParaRPr kumimoji="0" lang="ko-KR" altLang="en-US" sz="2800" dirty="0">
              <a:solidFill>
                <a:schemeClr val="tx1"/>
              </a:solidFill>
            </a:endParaRPr>
          </a:p>
        </p:txBody>
      </p:sp>
      <p:sp>
        <p:nvSpPr>
          <p:cNvPr id="59" name="AutoShape 92">
            <a:hlinkClick r:id="rId5" action="ppaction://hlinksldjump"/>
          </p:cNvPr>
          <p:cNvSpPr>
            <a:spLocks noChangeArrowheads="1"/>
          </p:cNvSpPr>
          <p:nvPr/>
        </p:nvSpPr>
        <p:spPr bwMode="auto">
          <a:xfrm flipH="1">
            <a:off x="2380115" y="2935853"/>
            <a:ext cx="685389" cy="410172"/>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US" altLang="ko-KR" sz="2800" dirty="0">
                <a:solidFill>
                  <a:schemeClr val="tx1"/>
                </a:solidFill>
              </a:rPr>
              <a:t>D</a:t>
            </a:r>
            <a:endParaRPr kumimoji="0" lang="ko-KR" altLang="en-US" sz="2800" dirty="0">
              <a:solidFill>
                <a:schemeClr val="tx1"/>
              </a:solidFill>
            </a:endParaRPr>
          </a:p>
        </p:txBody>
      </p:sp>
      <p:sp>
        <p:nvSpPr>
          <p:cNvPr id="61" name="AutoShape 92"/>
          <p:cNvSpPr>
            <a:spLocks noChangeArrowheads="1"/>
          </p:cNvSpPr>
          <p:nvPr/>
        </p:nvSpPr>
        <p:spPr bwMode="auto">
          <a:xfrm flipH="1">
            <a:off x="3332086" y="554193"/>
            <a:ext cx="4768306" cy="499787"/>
          </a:xfrm>
          <a:prstGeom prst="rect">
            <a:avLst/>
          </a:prstGeom>
          <a:solidFill>
            <a:schemeClr val="accent2"/>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2" name="AutoShape 92"/>
          <p:cNvSpPr>
            <a:spLocks noChangeArrowheads="1"/>
          </p:cNvSpPr>
          <p:nvPr/>
        </p:nvSpPr>
        <p:spPr bwMode="auto">
          <a:xfrm flipH="1">
            <a:off x="3316215" y="1302344"/>
            <a:ext cx="4768306" cy="499787"/>
          </a:xfrm>
          <a:prstGeom prst="rect">
            <a:avLst/>
          </a:prstGeom>
          <a:solidFill>
            <a:schemeClr val="accent1"/>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3" name="AutoShape 92"/>
          <p:cNvSpPr>
            <a:spLocks noChangeArrowheads="1"/>
          </p:cNvSpPr>
          <p:nvPr/>
        </p:nvSpPr>
        <p:spPr bwMode="auto">
          <a:xfrm flipH="1">
            <a:off x="3316219" y="2114419"/>
            <a:ext cx="4768305" cy="499787"/>
          </a:xfrm>
          <a:prstGeom prst="rect">
            <a:avLst/>
          </a:prstGeom>
          <a:solidFill>
            <a:schemeClr val="accent2"/>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4" name="AutoShape 92"/>
          <p:cNvSpPr>
            <a:spLocks noChangeArrowheads="1"/>
          </p:cNvSpPr>
          <p:nvPr/>
        </p:nvSpPr>
        <p:spPr bwMode="auto">
          <a:xfrm flipH="1">
            <a:off x="3316215" y="2859423"/>
            <a:ext cx="4768306" cy="499787"/>
          </a:xfrm>
          <a:prstGeom prst="rect">
            <a:avLst/>
          </a:prstGeom>
          <a:solidFill>
            <a:schemeClr val="accent1"/>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67" name="TextBox 10"/>
          <p:cNvSpPr txBox="1"/>
          <p:nvPr/>
        </p:nvSpPr>
        <p:spPr bwMode="auto">
          <a:xfrm>
            <a:off x="3491880" y="643093"/>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Raja </a:t>
            </a:r>
            <a:r>
              <a:rPr lang="en-US" altLang="ko-KR" sz="2000" b="1" dirty="0" err="1">
                <a:solidFill>
                  <a:schemeClr val="bg1"/>
                </a:solidFill>
                <a:cs typeface="Arial" pitchFamily="34" charset="0"/>
              </a:rPr>
              <a:t>Purnawarman</a:t>
            </a:r>
            <a:endParaRPr lang="ko-KR" altLang="en-US" sz="2000" b="1" dirty="0">
              <a:solidFill>
                <a:schemeClr val="bg1"/>
              </a:solidFill>
              <a:cs typeface="Arial" pitchFamily="34" charset="0"/>
            </a:endParaRPr>
          </a:p>
        </p:txBody>
      </p:sp>
      <p:sp>
        <p:nvSpPr>
          <p:cNvPr id="70" name="TextBox 10"/>
          <p:cNvSpPr txBox="1"/>
          <p:nvPr/>
        </p:nvSpPr>
        <p:spPr bwMode="auto">
          <a:xfrm>
            <a:off x="3476009" y="1408537"/>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Raja </a:t>
            </a:r>
            <a:r>
              <a:rPr lang="en-US" altLang="ko-KR" sz="2000" b="1" dirty="0" err="1">
                <a:solidFill>
                  <a:schemeClr val="bg1"/>
                </a:solidFill>
                <a:cs typeface="Arial" pitchFamily="34" charset="0"/>
              </a:rPr>
              <a:t>Balaputradewa</a:t>
            </a:r>
            <a:endParaRPr lang="ko-KR" altLang="en-US" sz="2000" b="1" dirty="0">
              <a:solidFill>
                <a:schemeClr val="bg1"/>
              </a:solidFill>
              <a:cs typeface="Arial" pitchFamily="34" charset="0"/>
            </a:endParaRPr>
          </a:p>
        </p:txBody>
      </p:sp>
      <p:sp>
        <p:nvSpPr>
          <p:cNvPr id="73" name="TextBox 10"/>
          <p:cNvSpPr txBox="1"/>
          <p:nvPr/>
        </p:nvSpPr>
        <p:spPr bwMode="auto">
          <a:xfrm>
            <a:off x="3476009" y="2201119"/>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err="1">
                <a:solidFill>
                  <a:schemeClr val="bg1"/>
                </a:solidFill>
                <a:cs typeface="Arial" pitchFamily="34" charset="0"/>
              </a:rPr>
              <a:t>Pangeran</a:t>
            </a:r>
            <a:r>
              <a:rPr lang="en-US" altLang="ko-KR" sz="2000" b="1" dirty="0">
                <a:solidFill>
                  <a:schemeClr val="bg1"/>
                </a:solidFill>
                <a:cs typeface="Arial" pitchFamily="34" charset="0"/>
              </a:rPr>
              <a:t> </a:t>
            </a:r>
            <a:r>
              <a:rPr lang="en-US" altLang="ko-KR" sz="2000" b="1" dirty="0" err="1">
                <a:solidFill>
                  <a:schemeClr val="bg1"/>
                </a:solidFill>
                <a:cs typeface="Arial" pitchFamily="34" charset="0"/>
              </a:rPr>
              <a:t>Diponegoro</a:t>
            </a:r>
            <a:endParaRPr lang="ko-KR" altLang="en-US" sz="2000" b="1" dirty="0">
              <a:solidFill>
                <a:schemeClr val="bg1"/>
              </a:solidFill>
              <a:cs typeface="Arial" pitchFamily="34" charset="0"/>
            </a:endParaRPr>
          </a:p>
        </p:txBody>
      </p:sp>
      <p:sp>
        <p:nvSpPr>
          <p:cNvPr id="76" name="TextBox 10"/>
          <p:cNvSpPr txBox="1"/>
          <p:nvPr/>
        </p:nvSpPr>
        <p:spPr bwMode="auto">
          <a:xfrm>
            <a:off x="3476009" y="2965616"/>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altLang="ko-KR" sz="2000" b="1" dirty="0" err="1">
                <a:solidFill>
                  <a:schemeClr val="bg1"/>
                </a:solidFill>
                <a:cs typeface="Arial" pitchFamily="34" charset="0"/>
              </a:rPr>
              <a:t>Pattimura</a:t>
            </a:r>
            <a:endParaRPr lang="ko-KR" altLang="en-US" sz="1200" b="1" dirty="0">
              <a:solidFill>
                <a:schemeClr val="bg1"/>
              </a:solidFill>
              <a:cs typeface="Arial" pitchFamily="34" charset="0"/>
            </a:endParaRPr>
          </a:p>
        </p:txBody>
      </p:sp>
      <p:sp>
        <p:nvSpPr>
          <p:cNvPr id="23" name="AutoShape 92">
            <a:hlinkClick r:id="rId6" action="ppaction://hlinksldjump"/>
            <a:extLst>
              <a:ext uri="{FF2B5EF4-FFF2-40B4-BE49-F238E27FC236}">
                <a16:creationId xmlns:a16="http://schemas.microsoft.com/office/drawing/2014/main" xmlns="" id="{0DA7ECF9-8A4A-496C-B83E-5E363C7FC957}"/>
              </a:ext>
            </a:extLst>
          </p:cNvPr>
          <p:cNvSpPr>
            <a:spLocks noChangeArrowheads="1"/>
          </p:cNvSpPr>
          <p:nvPr/>
        </p:nvSpPr>
        <p:spPr bwMode="auto">
          <a:xfrm flipH="1">
            <a:off x="2368283" y="3746393"/>
            <a:ext cx="685389" cy="410172"/>
          </a:xfrm>
          <a:prstGeom prst="rect">
            <a:avLst/>
          </a:prstGeom>
          <a:solidFill>
            <a:srgbClr val="1CBBB4"/>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kumimoji="0" lang="en-ID" altLang="ko-KR" sz="2800" dirty="0">
                <a:solidFill>
                  <a:schemeClr val="tx1"/>
                </a:solidFill>
              </a:rPr>
              <a:t>E</a:t>
            </a:r>
            <a:endParaRPr kumimoji="0" lang="ko-KR" altLang="en-US" sz="2800" dirty="0">
              <a:solidFill>
                <a:schemeClr val="tx1"/>
              </a:solidFill>
            </a:endParaRPr>
          </a:p>
        </p:txBody>
      </p:sp>
      <p:sp>
        <p:nvSpPr>
          <p:cNvPr id="24" name="AutoShape 92">
            <a:extLst>
              <a:ext uri="{FF2B5EF4-FFF2-40B4-BE49-F238E27FC236}">
                <a16:creationId xmlns:a16="http://schemas.microsoft.com/office/drawing/2014/main" xmlns="" id="{E668B228-2C55-433D-A689-6BB6249A373F}"/>
              </a:ext>
            </a:extLst>
          </p:cNvPr>
          <p:cNvSpPr>
            <a:spLocks noChangeArrowheads="1"/>
          </p:cNvSpPr>
          <p:nvPr/>
        </p:nvSpPr>
        <p:spPr bwMode="auto">
          <a:xfrm flipH="1">
            <a:off x="3304383" y="3669963"/>
            <a:ext cx="4768306" cy="499787"/>
          </a:xfrm>
          <a:prstGeom prst="rect">
            <a:avLst/>
          </a:prstGeom>
          <a:solidFill>
            <a:srgbClr val="1CBBB4"/>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26" name="TextBox 10">
            <a:extLst>
              <a:ext uri="{FF2B5EF4-FFF2-40B4-BE49-F238E27FC236}">
                <a16:creationId xmlns:a16="http://schemas.microsoft.com/office/drawing/2014/main" xmlns="" id="{96FCC61C-A51B-4A84-9F19-97AE49313246}"/>
              </a:ext>
            </a:extLst>
          </p:cNvPr>
          <p:cNvSpPr txBox="1"/>
          <p:nvPr/>
        </p:nvSpPr>
        <p:spPr bwMode="auto">
          <a:xfrm>
            <a:off x="3464177" y="3756663"/>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2000" b="1" dirty="0">
                <a:solidFill>
                  <a:schemeClr val="bg1"/>
                </a:solidFill>
                <a:cs typeface="Arial" pitchFamily="34" charset="0"/>
              </a:rPr>
              <a:t>Ir. Soekarno</a:t>
            </a:r>
            <a:endParaRPr lang="ko-KR" altLang="en-US" sz="2000" b="1" dirty="0">
              <a:solidFill>
                <a:schemeClr val="bg1"/>
              </a:solidFill>
              <a:cs typeface="Arial" pitchFamily="34" charset="0"/>
            </a:endParaRPr>
          </a:p>
        </p:txBody>
      </p:sp>
      <p:sp>
        <p:nvSpPr>
          <p:cNvPr id="18" name="AutoShape 92">
            <a:hlinkClick r:id="rId5" action="ppaction://hlinksldjump"/>
          </p:cNvPr>
          <p:cNvSpPr>
            <a:spLocks noChangeArrowheads="1"/>
          </p:cNvSpPr>
          <p:nvPr/>
        </p:nvSpPr>
        <p:spPr bwMode="auto">
          <a:xfrm flipH="1">
            <a:off x="2361101" y="4500669"/>
            <a:ext cx="685389" cy="410172"/>
          </a:xfrm>
          <a:prstGeom prst="rect">
            <a:avLst/>
          </a:prstGeom>
          <a:solidFill>
            <a:schemeClr val="accent1"/>
          </a:solidFill>
          <a:ln w="25400">
            <a:solidFill>
              <a:schemeClr val="tx1"/>
            </a:solidFill>
            <a:prstDash val="solid"/>
            <a:headEnd/>
            <a:tailEnd/>
          </a:ln>
          <a:effectLst>
            <a:outerShdw blurRad="25400" dist="19050" dir="5400000" algn="t"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auto">
              <a:spcBef>
                <a:spcPts val="0"/>
              </a:spcBef>
              <a:spcAft>
                <a:spcPts val="0"/>
              </a:spcAft>
              <a:defRPr/>
            </a:pPr>
            <a:r>
              <a:rPr lang="en-ID" altLang="ko-KR" sz="2800" dirty="0">
                <a:solidFill>
                  <a:schemeClr val="tx1"/>
                </a:solidFill>
              </a:rPr>
              <a:t>G</a:t>
            </a:r>
            <a:endParaRPr kumimoji="0" lang="ko-KR" altLang="en-US" sz="2800" dirty="0">
              <a:solidFill>
                <a:schemeClr val="tx1"/>
              </a:solidFill>
            </a:endParaRPr>
          </a:p>
        </p:txBody>
      </p:sp>
      <p:sp>
        <p:nvSpPr>
          <p:cNvPr id="19" name="AutoShape 92"/>
          <p:cNvSpPr>
            <a:spLocks noChangeArrowheads="1"/>
          </p:cNvSpPr>
          <p:nvPr/>
        </p:nvSpPr>
        <p:spPr bwMode="auto">
          <a:xfrm flipH="1">
            <a:off x="3297201" y="4424239"/>
            <a:ext cx="4768306" cy="499787"/>
          </a:xfrm>
          <a:prstGeom prst="rect">
            <a:avLst/>
          </a:prstGeom>
          <a:solidFill>
            <a:schemeClr val="accent1"/>
          </a:solidFill>
          <a:ln w="25400">
            <a:solidFill>
              <a:schemeClr val="tx1"/>
            </a:solidFill>
            <a:prstDash val="solid"/>
            <a:headEnd/>
            <a:tailEnd/>
          </a:ln>
          <a:effectLst/>
        </p:spPr>
        <p:style>
          <a:lnRef idx="2">
            <a:schemeClr val="accent2">
              <a:shade val="50000"/>
            </a:schemeClr>
          </a:lnRef>
          <a:fillRef idx="1">
            <a:schemeClr val="accent2"/>
          </a:fillRef>
          <a:effectRef idx="0">
            <a:schemeClr val="accent2"/>
          </a:effectRef>
          <a:fontRef idx="minor">
            <a:schemeClr val="lt1"/>
          </a:fontRef>
        </p:style>
        <p:txBody>
          <a:bodyPr wrap="none"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fontAlgn="auto">
              <a:spcBef>
                <a:spcPts val="0"/>
              </a:spcBef>
              <a:spcAft>
                <a:spcPts val="0"/>
              </a:spcAft>
              <a:defRPr/>
            </a:pPr>
            <a:endParaRPr kumimoji="0" lang="ko-KR" altLang="en-US" dirty="0">
              <a:effectLst>
                <a:outerShdw blurRad="38100" dist="38100" dir="2700000" algn="tl">
                  <a:srgbClr val="000000">
                    <a:alpha val="43137"/>
                  </a:srgbClr>
                </a:outerShdw>
              </a:effectLst>
            </a:endParaRPr>
          </a:p>
        </p:txBody>
      </p:sp>
      <p:sp>
        <p:nvSpPr>
          <p:cNvPr id="20" name="TextBox 10"/>
          <p:cNvSpPr txBox="1"/>
          <p:nvPr/>
        </p:nvSpPr>
        <p:spPr bwMode="auto">
          <a:xfrm>
            <a:off x="3456995" y="4530432"/>
            <a:ext cx="4293014"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ID" altLang="ko-KR" sz="2000" b="1" dirty="0" smtClean="0">
                <a:solidFill>
                  <a:schemeClr val="bg1"/>
                </a:solidFill>
                <a:cs typeface="Arial" pitchFamily="34" charset="0"/>
              </a:rPr>
              <a:t>Bung </a:t>
            </a:r>
            <a:r>
              <a:rPr lang="en-ID" altLang="ko-KR" sz="2000" b="1" dirty="0" err="1" smtClean="0">
                <a:solidFill>
                  <a:schemeClr val="bg1"/>
                </a:solidFill>
                <a:cs typeface="Arial" pitchFamily="34" charset="0"/>
              </a:rPr>
              <a:t>Tomo</a:t>
            </a:r>
            <a:endParaRPr lang="ko-KR" altLang="en-US" sz="1200" b="1" dirty="0">
              <a:solidFill>
                <a:schemeClr val="bg1"/>
              </a:solidFill>
              <a:cs typeface="Arial" pitchFamily="34" charset="0"/>
            </a:endParaRPr>
          </a:p>
        </p:txBody>
      </p:sp>
    </p:spTree>
    <p:extLst>
      <p:ext uri="{BB962C8B-B14F-4D97-AF65-F5344CB8AC3E}">
        <p14:creationId xmlns:p14="http://schemas.microsoft.com/office/powerpoint/2010/main" val="29307859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188075" y="793463"/>
            <a:ext cx="24799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200" b="1" dirty="0">
                <a:solidFill>
                  <a:schemeClr val="bg1"/>
                </a:solidFill>
                <a:latin typeface="+mj-lt"/>
                <a:cs typeface="Arial" pitchFamily="34" charset="0"/>
              </a:rPr>
              <a:t>Raja</a:t>
            </a:r>
          </a:p>
          <a:p>
            <a:pPr marL="0" indent="0" algn="r">
              <a:lnSpc>
                <a:spcPct val="150000"/>
              </a:lnSpc>
              <a:buNone/>
            </a:pPr>
            <a:r>
              <a:rPr lang="en-US" altLang="ko-KR" sz="2200" b="1" dirty="0" err="1">
                <a:solidFill>
                  <a:schemeClr val="bg1"/>
                </a:solidFill>
                <a:latin typeface="+mj-lt"/>
                <a:cs typeface="Arial" pitchFamily="34" charset="0"/>
              </a:rPr>
              <a:t>Purnawarman</a:t>
            </a:r>
            <a:endParaRPr lang="ko-KR" altLang="en-US" sz="2200" b="1"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xmlns="" id="{3861B980-AD04-4D58-9BD6-9B674330D6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08" y="946416"/>
            <a:ext cx="5781217" cy="3250667"/>
          </a:xfrm>
          <a:prstGeom prst="rect">
            <a:avLst/>
          </a:prstGeom>
        </p:spPr>
      </p:pic>
    </p:spTree>
    <p:extLst>
      <p:ext uri="{BB962C8B-B14F-4D97-AF65-F5344CB8AC3E}">
        <p14:creationId xmlns:p14="http://schemas.microsoft.com/office/powerpoint/2010/main" val="662376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188075" y="793463"/>
            <a:ext cx="24799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200" b="1" dirty="0">
                <a:solidFill>
                  <a:schemeClr val="bg1"/>
                </a:solidFill>
                <a:latin typeface="+mj-lt"/>
                <a:cs typeface="Arial" pitchFamily="34" charset="0"/>
              </a:rPr>
              <a:t>Raja</a:t>
            </a:r>
          </a:p>
          <a:p>
            <a:pPr marL="0" indent="0" algn="r">
              <a:lnSpc>
                <a:spcPct val="150000"/>
              </a:lnSpc>
              <a:buNone/>
            </a:pPr>
            <a:r>
              <a:rPr lang="en-US" altLang="ko-KR" sz="2200" b="1" dirty="0" err="1">
                <a:solidFill>
                  <a:schemeClr val="bg1"/>
                </a:solidFill>
                <a:latin typeface="+mj-lt"/>
                <a:cs typeface="Arial" pitchFamily="34" charset="0"/>
              </a:rPr>
              <a:t>Purnawarman</a:t>
            </a:r>
            <a:endParaRPr lang="ko-KR" altLang="en-US" sz="2200" b="1" dirty="0">
              <a:solidFill>
                <a:schemeClr val="bg1"/>
              </a:solidFill>
              <a:latin typeface="+mj-lt"/>
              <a:cs typeface="Arial" pitchFamily="34" charset="0"/>
            </a:endParaRPr>
          </a:p>
        </p:txBody>
      </p:sp>
      <p:grpSp>
        <p:nvGrpSpPr>
          <p:cNvPr id="21" name="Group 20"/>
          <p:cNvGrpSpPr/>
          <p:nvPr/>
        </p:nvGrpSpPr>
        <p:grpSpPr>
          <a:xfrm>
            <a:off x="611560" y="771247"/>
            <a:ext cx="5688632" cy="2185464"/>
            <a:chOff x="3687661" y="1283211"/>
            <a:chExt cx="2252491" cy="2185464"/>
          </a:xfrm>
        </p:grpSpPr>
        <p:sp>
          <p:nvSpPr>
            <p:cNvPr id="22" name="TextBox 21"/>
            <p:cNvSpPr txBox="1"/>
            <p:nvPr/>
          </p:nvSpPr>
          <p:spPr>
            <a:xfrm>
              <a:off x="3687661" y="1765645"/>
              <a:ext cx="2252491" cy="1703030"/>
            </a:xfrm>
            <a:prstGeom prst="rect">
              <a:avLst/>
            </a:prstGeom>
            <a:noFill/>
          </p:spPr>
          <p:txBody>
            <a:bodyPr wrap="square" rtlCol="0">
              <a:spAutoFit/>
            </a:bodyPr>
            <a:lstStyle/>
            <a:p>
              <a:pPr>
                <a:lnSpc>
                  <a:spcPct val="150000"/>
                </a:lnSpc>
              </a:pPr>
              <a:r>
                <a:rPr lang="en-US" altLang="ko-KR" dirty="0">
                  <a:solidFill>
                    <a:schemeClr val="tx1">
                      <a:lumMod val="75000"/>
                      <a:lumOff val="25000"/>
                    </a:schemeClr>
                  </a:solidFill>
                  <a:cs typeface="Arial" pitchFamily="34" charset="0"/>
                </a:rPr>
                <a:t>Yang </a:t>
              </a:r>
              <a:r>
                <a:rPr lang="en-US" altLang="ko-KR" dirty="0" err="1">
                  <a:solidFill>
                    <a:schemeClr val="tx1">
                      <a:lumMod val="75000"/>
                      <a:lumOff val="25000"/>
                    </a:schemeClr>
                  </a:solidFill>
                  <a:cs typeface="Arial" pitchFamily="34" charset="0"/>
                </a:rPr>
                <a:t>mempengaruhi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kerajaan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tarumanegara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bertahan</a:t>
              </a:r>
              <a:r>
                <a:rPr lang="en-US" altLang="ko-KR" dirty="0">
                  <a:solidFill>
                    <a:schemeClr val="tx1">
                      <a:lumMod val="75000"/>
                      <a:lumOff val="25000"/>
                    </a:schemeClr>
                  </a:solidFill>
                  <a:cs typeface="Arial" pitchFamily="34" charset="0"/>
                </a:rPr>
                <a:t> lama </a:t>
              </a:r>
              <a:r>
                <a:rPr lang="en-US" altLang="ko-KR" dirty="0" err="1">
                  <a:solidFill>
                    <a:schemeClr val="tx1">
                      <a:lumMod val="75000"/>
                      <a:lumOff val="25000"/>
                    </a:schemeClr>
                  </a:solidFill>
                  <a:cs typeface="Arial" pitchFamily="34" charset="0"/>
                </a:rPr>
                <a:t>adalah</a:t>
              </a:r>
              <a:r>
                <a:rPr lang="en-US" altLang="ko-KR" dirty="0">
                  <a:solidFill>
                    <a:schemeClr val="tx1">
                      <a:lumMod val="75000"/>
                      <a:lumOff val="25000"/>
                    </a:schemeClr>
                  </a:solidFill>
                  <a:cs typeface="Arial" pitchFamily="34" charset="0"/>
                </a:rPr>
                <a:t> raja </a:t>
              </a:r>
              <a:r>
                <a:rPr lang="en-US" altLang="ko-KR" dirty="0" err="1">
                  <a:solidFill>
                    <a:schemeClr val="tx1">
                      <a:lumMod val="75000"/>
                      <a:lumOff val="25000"/>
                    </a:schemeClr>
                  </a:solidFill>
                  <a:cs typeface="Arial" pitchFamily="34" charset="0"/>
                </a:rPr>
                <a:t>purnawarman</a:t>
              </a:r>
              <a:r>
                <a:rPr lang="en-US" altLang="ko-KR" dirty="0">
                  <a:solidFill>
                    <a:schemeClr val="tx1">
                      <a:lumMod val="75000"/>
                      <a:lumOff val="25000"/>
                    </a:schemeClr>
                  </a:solidFill>
                  <a:cs typeface="Arial" pitchFamily="34" charset="0"/>
                </a:rPr>
                <a:t>, Raja </a:t>
              </a:r>
              <a:r>
                <a:rPr lang="en-US" altLang="ko-KR" dirty="0" err="1">
                  <a:solidFill>
                    <a:schemeClr val="tx1">
                      <a:lumMod val="75000"/>
                      <a:lumOff val="25000"/>
                    </a:schemeClr>
                  </a:solidFill>
                  <a:cs typeface="Arial" pitchFamily="34" charset="0"/>
                </a:rPr>
                <a:t>Purnawarman</a:t>
              </a:r>
              <a:r>
                <a:rPr lang="en-US" altLang="ko-KR" dirty="0">
                  <a:solidFill>
                    <a:schemeClr val="tx1">
                      <a:lumMod val="75000"/>
                      <a:lumOff val="25000"/>
                    </a:schemeClr>
                  </a:solidFill>
                  <a:cs typeface="Arial" pitchFamily="34" charset="0"/>
                </a:rPr>
                <a:t> juga </a:t>
              </a:r>
              <a:r>
                <a:rPr lang="en-US" altLang="ko-KR" dirty="0" err="1">
                  <a:solidFill>
                    <a:schemeClr val="tx1">
                      <a:lumMod val="75000"/>
                      <a:lumOff val="25000"/>
                    </a:schemeClr>
                  </a:solidFill>
                  <a:cs typeface="Arial" pitchFamily="34" charset="0"/>
                </a:rPr>
                <a:t>membasmi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perompak</a:t>
              </a:r>
              <a:r>
                <a:rPr lang="en-US" altLang="ko-KR" dirty="0">
                  <a:solidFill>
                    <a:schemeClr val="tx1">
                      <a:lumMod val="75000"/>
                      <a:lumOff val="25000"/>
                    </a:schemeClr>
                  </a:solidFill>
                  <a:cs typeface="Arial" pitchFamily="34" charset="0"/>
                </a:rPr>
                <a:t>. Hal </a:t>
              </a:r>
              <a:r>
                <a:rPr lang="en-US" altLang="ko-KR" dirty="0" err="1">
                  <a:solidFill>
                    <a:schemeClr val="tx1">
                      <a:lumMod val="75000"/>
                      <a:lumOff val="25000"/>
                    </a:schemeClr>
                  </a:solidFill>
                  <a:cs typeface="Arial" pitchFamily="34" charset="0"/>
                </a:rPr>
                <a:t>ini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membuat</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kerajaan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Tarumanegara</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menjadi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aman</a:t>
              </a:r>
              <a:r>
                <a:rPr lang="en-US" altLang="ko-KR" dirty="0">
                  <a:solidFill>
                    <a:schemeClr val="tx1">
                      <a:lumMod val="75000"/>
                      <a:lumOff val="25000"/>
                    </a:schemeClr>
                  </a:solidFill>
                  <a:cs typeface="Arial" pitchFamily="34" charset="0"/>
                </a:rPr>
                <a:t>.</a:t>
              </a:r>
            </a:p>
          </p:txBody>
        </p:sp>
        <p:sp>
          <p:nvSpPr>
            <p:cNvPr id="23" name="TextBox 22"/>
            <p:cNvSpPr txBox="1"/>
            <p:nvPr/>
          </p:nvSpPr>
          <p:spPr>
            <a:xfrm>
              <a:off x="3687661" y="1283211"/>
              <a:ext cx="2252491" cy="369332"/>
            </a:xfrm>
            <a:prstGeom prst="rect">
              <a:avLst/>
            </a:prstGeom>
            <a:noFill/>
          </p:spPr>
          <p:txBody>
            <a:bodyPr wrap="square" rtlCol="0">
              <a:spAutoFit/>
            </a:bodyPr>
            <a:lstStyle/>
            <a:p>
              <a:pPr algn="ctr"/>
              <a:r>
                <a:rPr lang="en-US" altLang="ko-KR" b="1" dirty="0" err="1">
                  <a:solidFill>
                    <a:schemeClr val="tx1">
                      <a:lumMod val="75000"/>
                      <a:lumOff val="25000"/>
                    </a:schemeClr>
                  </a:solidFill>
                  <a:cs typeface="Arial" pitchFamily="34" charset="0"/>
                </a:rPr>
                <a:t>Penyebab</a:t>
              </a:r>
              <a:r>
                <a:rPr lang="en-US" altLang="ko-KR" b="1" dirty="0">
                  <a:solidFill>
                    <a:schemeClr val="tx1">
                      <a:lumMod val="75000"/>
                      <a:lumOff val="25000"/>
                    </a:schemeClr>
                  </a:solidFill>
                  <a:cs typeface="Arial" pitchFamily="34" charset="0"/>
                </a:rPr>
                <a:t> Kerajaan </a:t>
              </a:r>
              <a:r>
                <a:rPr lang="en-US" altLang="ko-KR" b="1" dirty="0" err="1">
                  <a:solidFill>
                    <a:schemeClr val="tx1">
                      <a:lumMod val="75000"/>
                      <a:lumOff val="25000"/>
                    </a:schemeClr>
                  </a:solidFill>
                  <a:cs typeface="Arial" pitchFamily="34" charset="0"/>
                </a:rPr>
                <a:t>Tarumanegara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menjadi</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aman</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26991258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188075" y="793463"/>
            <a:ext cx="24799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000" b="1" dirty="0">
                <a:solidFill>
                  <a:schemeClr val="bg1"/>
                </a:solidFill>
                <a:cs typeface="Arial" pitchFamily="34" charset="0"/>
              </a:rPr>
              <a:t>Raja</a:t>
            </a:r>
          </a:p>
          <a:p>
            <a:pPr marL="0" indent="0" algn="r">
              <a:lnSpc>
                <a:spcPct val="150000"/>
              </a:lnSpc>
              <a:buNone/>
            </a:pPr>
            <a:r>
              <a:rPr lang="en-US" altLang="ko-KR" sz="2000" b="1" dirty="0" err="1">
                <a:solidFill>
                  <a:schemeClr val="bg1"/>
                </a:solidFill>
                <a:cs typeface="Arial" pitchFamily="34" charset="0"/>
              </a:rPr>
              <a:t>Purnawarman</a:t>
            </a:r>
            <a:endParaRPr lang="ko-KR" altLang="en-US" sz="2000" b="1" dirty="0">
              <a:solidFill>
                <a:schemeClr val="bg1"/>
              </a:solidFill>
              <a:cs typeface="Arial" pitchFamily="34" charset="0"/>
            </a:endParaRPr>
          </a:p>
        </p:txBody>
      </p:sp>
      <p:sp>
        <p:nvSpPr>
          <p:cNvPr id="23" name="TextBox 22"/>
          <p:cNvSpPr txBox="1"/>
          <p:nvPr/>
        </p:nvSpPr>
        <p:spPr>
          <a:xfrm>
            <a:off x="589330" y="470297"/>
            <a:ext cx="5688632" cy="646331"/>
          </a:xfrm>
          <a:prstGeom prst="rect">
            <a:avLst/>
          </a:prstGeom>
          <a:noFill/>
        </p:spPr>
        <p:txBody>
          <a:bodyPr wrap="square" rtlCol="0">
            <a:spAutoFit/>
          </a:bodyPr>
          <a:lstStyle/>
          <a:p>
            <a:pPr lvl="0" algn="ctr"/>
            <a:r>
              <a:rPr lang="fi-FI" b="1" dirty="0"/>
              <a:t>Sikap Raja Purnawarman mencerminkan nilai-nilai Pancasila yaitu sila ke empat</a:t>
            </a:r>
            <a:endParaRPr lang="en-ID" dirty="0"/>
          </a:p>
        </p:txBody>
      </p:sp>
      <p:pic>
        <p:nvPicPr>
          <p:cNvPr id="8" name="Picture 7" descr="Raja Purnawarman">
            <a:extLst>
              <a:ext uri="{FF2B5EF4-FFF2-40B4-BE49-F238E27FC236}">
                <a16:creationId xmlns:a16="http://schemas.microsoft.com/office/drawing/2014/main" xmlns="" id="{98DF2E3A-4EDF-404B-AA7E-A5A163C1F57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21228" y="1439794"/>
            <a:ext cx="5711825" cy="2861945"/>
          </a:xfrm>
          <a:prstGeom prst="rect">
            <a:avLst/>
          </a:prstGeom>
          <a:noFill/>
          <a:ln>
            <a:noFill/>
          </a:ln>
        </p:spPr>
      </p:pic>
    </p:spTree>
    <p:extLst>
      <p:ext uri="{BB962C8B-B14F-4D97-AF65-F5344CB8AC3E}">
        <p14:creationId xmlns:p14="http://schemas.microsoft.com/office/powerpoint/2010/main" val="13736375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1CB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5" y="0"/>
            <a:ext cx="201622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188075" y="793463"/>
            <a:ext cx="2479924"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000" b="1" dirty="0">
                <a:solidFill>
                  <a:schemeClr val="bg1"/>
                </a:solidFill>
                <a:cs typeface="Arial" pitchFamily="34" charset="0"/>
              </a:rPr>
              <a:t>Raja</a:t>
            </a:r>
          </a:p>
          <a:p>
            <a:pPr marL="0" indent="0" algn="r">
              <a:lnSpc>
                <a:spcPct val="150000"/>
              </a:lnSpc>
              <a:buNone/>
            </a:pPr>
            <a:r>
              <a:rPr lang="en-US" altLang="ko-KR" sz="2000" b="1" dirty="0" err="1">
                <a:solidFill>
                  <a:schemeClr val="bg1"/>
                </a:solidFill>
                <a:cs typeface="Arial" pitchFamily="34" charset="0"/>
              </a:rPr>
              <a:t>Purnawarman</a:t>
            </a:r>
            <a:endParaRPr lang="ko-KR" altLang="en-US" sz="2000" b="1" dirty="0">
              <a:solidFill>
                <a:schemeClr val="bg1"/>
              </a:solidFill>
              <a:cs typeface="Arial" pitchFamily="34" charset="0"/>
            </a:endParaRPr>
          </a:p>
        </p:txBody>
      </p:sp>
      <p:grpSp>
        <p:nvGrpSpPr>
          <p:cNvPr id="21" name="Group 20"/>
          <p:cNvGrpSpPr/>
          <p:nvPr/>
        </p:nvGrpSpPr>
        <p:grpSpPr>
          <a:xfrm>
            <a:off x="513160" y="463905"/>
            <a:ext cx="5688632" cy="1769966"/>
            <a:chOff x="3687661" y="1283211"/>
            <a:chExt cx="2252491" cy="1769966"/>
          </a:xfrm>
        </p:grpSpPr>
        <p:sp>
          <p:nvSpPr>
            <p:cNvPr id="22" name="TextBox 21"/>
            <p:cNvSpPr txBox="1"/>
            <p:nvPr/>
          </p:nvSpPr>
          <p:spPr>
            <a:xfrm>
              <a:off x="3687661" y="1765645"/>
              <a:ext cx="2252491" cy="12875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Mendahulukan kepentingan dan tujuan bersama</a:t>
              </a:r>
            </a:p>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Cinta permusyawaratan dan demokrasi</a:t>
              </a:r>
            </a:p>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Bijaksana dalam menyelesaikan masalah.</a:t>
              </a:r>
            </a:p>
          </p:txBody>
        </p:sp>
        <p:sp>
          <p:nvSpPr>
            <p:cNvPr id="23" name="TextBox 22"/>
            <p:cNvSpPr txBox="1"/>
            <p:nvPr/>
          </p:nvSpPr>
          <p:spPr>
            <a:xfrm>
              <a:off x="3687661" y="1283211"/>
              <a:ext cx="2252491" cy="369332"/>
            </a:xfrm>
            <a:prstGeom prst="rect">
              <a:avLst/>
            </a:prstGeom>
            <a:noFill/>
          </p:spPr>
          <p:txBody>
            <a:bodyPr wrap="square" rtlCol="0">
              <a:spAutoFit/>
            </a:bodyPr>
            <a:lstStyle/>
            <a:p>
              <a:r>
                <a:rPr lang="en-US" altLang="ko-KR" b="1" dirty="0" err="1">
                  <a:solidFill>
                    <a:schemeClr val="tx1">
                      <a:lumMod val="75000"/>
                      <a:lumOff val="25000"/>
                    </a:schemeClr>
                  </a:solidFill>
                  <a:cs typeface="Arial" pitchFamily="34" charset="0"/>
                </a:rPr>
                <a:t>Makna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sila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empat</a:t>
              </a:r>
              <a:endParaRPr lang="ko-KR" altLang="en-US" b="1" dirty="0">
                <a:solidFill>
                  <a:schemeClr val="tx1">
                    <a:lumMod val="75000"/>
                    <a:lumOff val="25000"/>
                  </a:schemeClr>
                </a:solidFill>
                <a:cs typeface="Arial" pitchFamily="34" charset="0"/>
              </a:endParaRPr>
            </a:p>
          </p:txBody>
        </p:sp>
      </p:grpSp>
      <p:grpSp>
        <p:nvGrpSpPr>
          <p:cNvPr id="8" name="Group 7">
            <a:extLst>
              <a:ext uri="{FF2B5EF4-FFF2-40B4-BE49-F238E27FC236}">
                <a16:creationId xmlns:a16="http://schemas.microsoft.com/office/drawing/2014/main" xmlns="" id="{6D31DC53-5034-41FB-A540-192AE983D978}"/>
              </a:ext>
            </a:extLst>
          </p:cNvPr>
          <p:cNvGrpSpPr/>
          <p:nvPr/>
        </p:nvGrpSpPr>
        <p:grpSpPr>
          <a:xfrm>
            <a:off x="517375" y="2427195"/>
            <a:ext cx="6286874" cy="2185464"/>
            <a:chOff x="3687661" y="1283211"/>
            <a:chExt cx="2489373" cy="2185464"/>
          </a:xfrm>
        </p:grpSpPr>
        <p:sp>
          <p:nvSpPr>
            <p:cNvPr id="9" name="TextBox 8">
              <a:extLst>
                <a:ext uri="{FF2B5EF4-FFF2-40B4-BE49-F238E27FC236}">
                  <a16:creationId xmlns:a16="http://schemas.microsoft.com/office/drawing/2014/main" xmlns="" id="{A7A36C2E-4651-409A-A48F-02FC58DC45B5}"/>
                </a:ext>
              </a:extLst>
            </p:cNvPr>
            <p:cNvSpPr txBox="1"/>
            <p:nvPr/>
          </p:nvSpPr>
          <p:spPr>
            <a:xfrm>
              <a:off x="3687661" y="1765645"/>
              <a:ext cx="2252491" cy="17030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Rela berkorban</a:t>
              </a:r>
            </a:p>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Pantang menyerah</a:t>
              </a:r>
            </a:p>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Cinta tanah air</a:t>
              </a:r>
            </a:p>
            <a:p>
              <a:pPr marL="285750" indent="-285750">
                <a:lnSpc>
                  <a:spcPct val="150000"/>
                </a:lnSpc>
                <a:buFont typeface="Arial" panose="020B0604020202020204" pitchFamily="34" charset="0"/>
                <a:buChar char="•"/>
              </a:pPr>
              <a:r>
                <a:rPr lang="sv-SE" altLang="ko-KR" dirty="0">
                  <a:solidFill>
                    <a:schemeClr val="tx1">
                      <a:lumMod val="75000"/>
                      <a:lumOff val="25000"/>
                    </a:schemeClr>
                  </a:solidFill>
                  <a:cs typeface="Arial" pitchFamily="34" charset="0"/>
                </a:rPr>
                <a:t>Mementingkan kepentingan umum</a:t>
              </a:r>
            </a:p>
          </p:txBody>
        </p:sp>
        <p:sp>
          <p:nvSpPr>
            <p:cNvPr id="10" name="TextBox 9">
              <a:extLst>
                <a:ext uri="{FF2B5EF4-FFF2-40B4-BE49-F238E27FC236}">
                  <a16:creationId xmlns:a16="http://schemas.microsoft.com/office/drawing/2014/main" xmlns="" id="{5C01B52C-E5CE-4DBD-943B-3FA787FB7E4F}"/>
                </a:ext>
              </a:extLst>
            </p:cNvPr>
            <p:cNvSpPr txBox="1"/>
            <p:nvPr/>
          </p:nvSpPr>
          <p:spPr>
            <a:xfrm>
              <a:off x="3687661" y="1283211"/>
              <a:ext cx="2489373" cy="369332"/>
            </a:xfrm>
            <a:prstGeom prst="rect">
              <a:avLst/>
            </a:prstGeom>
            <a:noFill/>
          </p:spPr>
          <p:txBody>
            <a:bodyPr wrap="square" rtlCol="0">
              <a:spAutoFit/>
            </a:bodyPr>
            <a:lstStyle/>
            <a:p>
              <a:r>
                <a:rPr lang="en-US" altLang="ko-KR" b="1" dirty="0" err="1">
                  <a:solidFill>
                    <a:schemeClr val="tx1">
                      <a:lumMod val="75000"/>
                      <a:lumOff val="25000"/>
                    </a:schemeClr>
                  </a:solidFill>
                  <a:cs typeface="Arial" pitchFamily="34" charset="0"/>
                </a:rPr>
                <a:t>Sikap-sikap</a:t>
              </a:r>
              <a:r>
                <a:rPr lang="en-US" altLang="ko-KR" b="1" dirty="0">
                  <a:solidFill>
                    <a:schemeClr val="tx1">
                      <a:lumMod val="75000"/>
                      <a:lumOff val="25000"/>
                    </a:schemeClr>
                  </a:solidFill>
                  <a:cs typeface="Arial" pitchFamily="34" charset="0"/>
                </a:rPr>
                <a:t> yang </a:t>
              </a:r>
              <a:r>
                <a:rPr lang="en-US" altLang="ko-KR" b="1" dirty="0" err="1">
                  <a:solidFill>
                    <a:schemeClr val="tx1">
                      <a:lumMod val="75000"/>
                      <a:lumOff val="25000"/>
                    </a:schemeClr>
                  </a:solidFill>
                  <a:cs typeface="Arial" pitchFamily="34" charset="0"/>
                </a:rPr>
                <a:t>mencerminkan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sikap</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kepahlawanan</a:t>
              </a:r>
              <a:endParaRPr lang="ko-KR" altLang="en-US" b="1"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12948741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ame 16"/>
          <p:cNvSpPr/>
          <p:nvPr/>
        </p:nvSpPr>
        <p:spPr>
          <a:xfrm>
            <a:off x="215516" y="177378"/>
            <a:ext cx="8712968" cy="4788744"/>
          </a:xfrm>
          <a:prstGeom prst="frame">
            <a:avLst>
              <a:gd name="adj1" fmla="val 890"/>
            </a:avLst>
          </a:prstGeom>
          <a:solidFill>
            <a:srgbClr val="9FED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Rectangle 13"/>
          <p:cNvSpPr/>
          <p:nvPr/>
        </p:nvSpPr>
        <p:spPr>
          <a:xfrm>
            <a:off x="6651774" y="0"/>
            <a:ext cx="201622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 Placeholder 1"/>
          <p:cNvSpPr txBox="1">
            <a:spLocks/>
          </p:cNvSpPr>
          <p:nvPr/>
        </p:nvSpPr>
        <p:spPr>
          <a:xfrm>
            <a:off x="6391289" y="798014"/>
            <a:ext cx="2276709" cy="144040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50000"/>
              </a:lnSpc>
              <a:buNone/>
            </a:pPr>
            <a:r>
              <a:rPr lang="en-US" altLang="ko-KR" sz="2100" b="1" dirty="0">
                <a:solidFill>
                  <a:schemeClr val="bg1"/>
                </a:solidFill>
                <a:latin typeface="+mj-lt"/>
                <a:cs typeface="Arial" pitchFamily="34" charset="0"/>
              </a:rPr>
              <a:t>Raja</a:t>
            </a:r>
          </a:p>
          <a:p>
            <a:pPr marL="0" indent="0" algn="r">
              <a:lnSpc>
                <a:spcPct val="150000"/>
              </a:lnSpc>
              <a:buNone/>
            </a:pPr>
            <a:r>
              <a:rPr lang="en-US" altLang="ko-KR" sz="2100" b="1" dirty="0" err="1">
                <a:solidFill>
                  <a:schemeClr val="bg1"/>
                </a:solidFill>
                <a:latin typeface="+mj-lt"/>
                <a:cs typeface="Arial" pitchFamily="34" charset="0"/>
              </a:rPr>
              <a:t>Balaputradewa</a:t>
            </a:r>
            <a:endParaRPr lang="ko-KR" altLang="en-US" sz="2100" b="1" dirty="0">
              <a:solidFill>
                <a:schemeClr val="bg1"/>
              </a:solidFill>
              <a:latin typeface="+mj-lt"/>
              <a:cs typeface="Arial" pitchFamily="34" charset="0"/>
            </a:endParaRPr>
          </a:p>
        </p:txBody>
      </p:sp>
      <p:pic>
        <p:nvPicPr>
          <p:cNvPr id="3" name="Picture 2">
            <a:extLst>
              <a:ext uri="{FF2B5EF4-FFF2-40B4-BE49-F238E27FC236}">
                <a16:creationId xmlns:a16="http://schemas.microsoft.com/office/drawing/2014/main" xmlns="" id="{B2BDECD7-708D-41B2-B0FF-9D2A391A8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6" y="992050"/>
            <a:ext cx="5618901" cy="3159399"/>
          </a:xfrm>
          <a:prstGeom prst="rect">
            <a:avLst/>
          </a:prstGeom>
        </p:spPr>
      </p:pic>
    </p:spTree>
    <p:extLst>
      <p:ext uri="{BB962C8B-B14F-4D97-AF65-F5344CB8AC3E}">
        <p14:creationId xmlns:p14="http://schemas.microsoft.com/office/powerpoint/2010/main" val="22230054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Cover and End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ontents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03">
      <a:dk1>
        <a:sysClr val="windowText" lastClr="000000"/>
      </a:dk1>
      <a:lt1>
        <a:sysClr val="window" lastClr="FFFFFF"/>
      </a:lt1>
      <a:dk2>
        <a:srgbClr val="1F497D"/>
      </a:dk2>
      <a:lt2>
        <a:srgbClr val="EEECE1"/>
      </a:lt2>
      <a:accent1>
        <a:srgbClr val="FEB856"/>
      </a:accent1>
      <a:accent2>
        <a:srgbClr val="1CBBB4"/>
      </a:accent2>
      <a:accent3>
        <a:srgbClr val="9FEDF0"/>
      </a:accent3>
      <a:accent4>
        <a:srgbClr val="9FEDF0"/>
      </a:accent4>
      <a:accent5>
        <a:srgbClr val="576868"/>
      </a:accent5>
      <a:accent6>
        <a:srgbClr val="CBCBCB"/>
      </a:accent6>
      <a:hlink>
        <a:srgbClr val="000000"/>
      </a:hlink>
      <a:folHlink>
        <a:srgbClr val="00000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1974</TotalTime>
  <Words>932</Words>
  <Application>Microsoft Office PowerPoint</Application>
  <PresentationFormat>On-screen Show (16:9)</PresentationFormat>
  <Paragraphs>128</Paragraphs>
  <Slides>29</Slides>
  <Notes>0</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Cover and End Slide Master</vt:lpstr>
      <vt:lpstr>Contents Slide Master</vt:lpstr>
      <vt:lpstr>Section Break Slide Master</vt:lpstr>
      <vt:lpstr>KEPAHLAWANAN</vt:lpstr>
      <vt:lpstr>Kepahlawanan  Tokoh-tokoh Sejarah</vt:lpstr>
      <vt:lpstr>Pahlawan</vt:lpstr>
      <vt:lpstr>Tokoh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Makna dari sila kelima</vt:lpstr>
      <vt:lpstr>Sikap-sikap yang mencerminkan  sila ke lima</vt:lpstr>
      <vt:lpstr>Sikap-sikap kepahlawanan yang mencerminkan  nilai-nilai Pancasila dalam kehidupan sehari-hari.</vt:lpstr>
      <vt:lpstr>Siapa orang-orang di sekitarmu yang memiliki jiwa dan sikap kepahlawanan?</vt:lpstr>
      <vt:lpstr>Terimakasih</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DANIEL</cp:lastModifiedBy>
  <cp:revision>128</cp:revision>
  <dcterms:created xsi:type="dcterms:W3CDTF">2016-11-09T00:26:40Z</dcterms:created>
  <dcterms:modified xsi:type="dcterms:W3CDTF">2020-11-18T04:47:20Z</dcterms:modified>
</cp:coreProperties>
</file>