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1"/>
  </p:notesMasterIdLst>
  <p:sldIdLst>
    <p:sldId id="256" r:id="rId2"/>
    <p:sldId id="389" r:id="rId3"/>
    <p:sldId id="390" r:id="rId4"/>
    <p:sldId id="257" r:id="rId5"/>
    <p:sldId id="351" r:id="rId6"/>
    <p:sldId id="352" r:id="rId7"/>
    <p:sldId id="258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272" r:id="rId17"/>
    <p:sldId id="361" r:id="rId18"/>
    <p:sldId id="362" r:id="rId19"/>
    <p:sldId id="273" r:id="rId20"/>
    <p:sldId id="363" r:id="rId21"/>
    <p:sldId id="345" r:id="rId22"/>
    <p:sldId id="364" r:id="rId23"/>
    <p:sldId id="271" r:id="rId24"/>
    <p:sldId id="369" r:id="rId25"/>
    <p:sldId id="370" r:id="rId26"/>
    <p:sldId id="371" r:id="rId27"/>
    <p:sldId id="331" r:id="rId28"/>
    <p:sldId id="372" r:id="rId29"/>
    <p:sldId id="373" r:id="rId30"/>
    <p:sldId id="374" r:id="rId31"/>
    <p:sldId id="375" r:id="rId32"/>
    <p:sldId id="338" r:id="rId33"/>
    <p:sldId id="333" r:id="rId34"/>
    <p:sldId id="340" r:id="rId35"/>
    <p:sldId id="341" r:id="rId36"/>
    <p:sldId id="342" r:id="rId37"/>
    <p:sldId id="343" r:id="rId38"/>
    <p:sldId id="344" r:id="rId39"/>
    <p:sldId id="339" r:id="rId40"/>
    <p:sldId id="274" r:id="rId41"/>
    <p:sldId id="316" r:id="rId42"/>
    <p:sldId id="275" r:id="rId43"/>
    <p:sldId id="276" r:id="rId44"/>
    <p:sldId id="376" r:id="rId45"/>
    <p:sldId id="346" r:id="rId46"/>
    <p:sldId id="377" r:id="rId47"/>
    <p:sldId id="378" r:id="rId48"/>
    <p:sldId id="379" r:id="rId49"/>
    <p:sldId id="380" r:id="rId50"/>
    <p:sldId id="382" r:id="rId51"/>
    <p:sldId id="383" r:id="rId52"/>
    <p:sldId id="384" r:id="rId53"/>
    <p:sldId id="385" r:id="rId54"/>
    <p:sldId id="266" r:id="rId55"/>
    <p:sldId id="322" r:id="rId56"/>
    <p:sldId id="267" r:id="rId57"/>
    <p:sldId id="277" r:id="rId58"/>
    <p:sldId id="279" r:id="rId59"/>
    <p:sldId id="336" r:id="rId60"/>
    <p:sldId id="405" r:id="rId61"/>
    <p:sldId id="406" r:id="rId62"/>
    <p:sldId id="407" r:id="rId63"/>
    <p:sldId id="283" r:id="rId64"/>
    <p:sldId id="325" r:id="rId65"/>
    <p:sldId id="284" r:id="rId66"/>
    <p:sldId id="327" r:id="rId67"/>
    <p:sldId id="334" r:id="rId68"/>
    <p:sldId id="297" r:id="rId69"/>
    <p:sldId id="330" r:id="rId70"/>
    <p:sldId id="347" r:id="rId71"/>
    <p:sldId id="348" r:id="rId72"/>
    <p:sldId id="349" r:id="rId73"/>
    <p:sldId id="386" r:id="rId74"/>
    <p:sldId id="350" r:id="rId75"/>
    <p:sldId id="268" r:id="rId76"/>
    <p:sldId id="323" r:id="rId77"/>
    <p:sldId id="318" r:id="rId78"/>
    <p:sldId id="404" r:id="rId79"/>
    <p:sldId id="388" r:id="rId80"/>
  </p:sldIdLst>
  <p:sldSz cx="9144000" cy="6858000" type="screen4x3"/>
  <p:notesSz cx="6858000" cy="9144000"/>
  <p:embeddedFontLst>
    <p:embeddedFont>
      <p:font typeface="a Arbei Berry" panose="02000503000000000000" pitchFamily="2" charset="0"/>
      <p:regular r:id="rId82"/>
    </p:embeddedFont>
    <p:embeddedFont>
      <p:font typeface="Back to School " panose="02000603000000000000" pitchFamily="2" charset="0"/>
      <p:regular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WuCXZozqonXZOoHH4xcNA==" hashData="fXsYbVUoErLLFhImdITF6iYhagHWjM/rCRmFPb+fdRdUOp9E+rP8DQukHt4tqi1gDKoZWSuZQeWxndJlH/8cL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13D57-D913-4AE3-98C4-F6018B8D87AC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C111BD7-2F55-4263-B3E9-087491D869B7}">
      <dgm:prSet/>
      <dgm:spPr/>
      <dgm:t>
        <a:bodyPr/>
        <a:lstStyle/>
        <a:p>
          <a:r>
            <a:rPr lang="en-ID" dirty="0"/>
            <a:t>BAGIAN 1</a:t>
          </a:r>
        </a:p>
      </dgm:t>
    </dgm:pt>
    <dgm:pt modelId="{FD83A58A-1D20-4AF6-8414-7FCC656C58CA}" type="parTrans" cxnId="{CFD150CB-610F-40A9-BBC9-61C4154A4E40}">
      <dgm:prSet/>
      <dgm:spPr/>
      <dgm:t>
        <a:bodyPr/>
        <a:lstStyle/>
        <a:p>
          <a:endParaRPr lang="en-ID"/>
        </a:p>
      </dgm:t>
    </dgm:pt>
    <dgm:pt modelId="{2999DD9E-40B0-4853-9443-66726E190A99}" type="sibTrans" cxnId="{CFD150CB-610F-40A9-BBC9-61C4154A4E40}">
      <dgm:prSet/>
      <dgm:spPr/>
      <dgm:t>
        <a:bodyPr/>
        <a:lstStyle/>
        <a:p>
          <a:endParaRPr lang="en-ID"/>
        </a:p>
      </dgm:t>
    </dgm:pt>
    <dgm:pt modelId="{C18240BB-683E-4F50-8249-F039B16A0000}">
      <dgm:prSet/>
      <dgm:spPr/>
      <dgm:t>
        <a:bodyPr/>
        <a:lstStyle/>
        <a:p>
          <a:r>
            <a:rPr lang="en-ID" dirty="0">
              <a:latin typeface="a Arbei Berry" panose="02000503000000000000" pitchFamily="2" charset="0"/>
            </a:rPr>
            <a:t>MENGENAL KODE HTML</a:t>
          </a:r>
        </a:p>
      </dgm:t>
    </dgm:pt>
    <dgm:pt modelId="{9BA319C4-890C-4421-AFF0-B2D630892EDD}" type="parTrans" cxnId="{1F9F6A64-9E67-4190-BDA7-B548A9462C66}">
      <dgm:prSet/>
      <dgm:spPr/>
      <dgm:t>
        <a:bodyPr/>
        <a:lstStyle/>
        <a:p>
          <a:endParaRPr lang="en-ID"/>
        </a:p>
      </dgm:t>
    </dgm:pt>
    <dgm:pt modelId="{E6405B78-EE2A-4FAD-94F8-2A54D14BE45F}" type="sibTrans" cxnId="{1F9F6A64-9E67-4190-BDA7-B548A9462C66}">
      <dgm:prSet/>
      <dgm:spPr/>
      <dgm:t>
        <a:bodyPr/>
        <a:lstStyle/>
        <a:p>
          <a:endParaRPr lang="en-ID"/>
        </a:p>
      </dgm:t>
    </dgm:pt>
    <dgm:pt modelId="{B8C413BF-52F5-4C17-B79D-DECD20171D29}">
      <dgm:prSet/>
      <dgm:spPr/>
      <dgm:t>
        <a:bodyPr/>
        <a:lstStyle/>
        <a:p>
          <a:r>
            <a:rPr lang="en-ID" dirty="0">
              <a:latin typeface="a Arbei Berry" panose="02000503000000000000" pitchFamily="2" charset="0"/>
            </a:rPr>
            <a:t>MENGUBAH WARNA LATAR BELAKANG</a:t>
          </a:r>
        </a:p>
      </dgm:t>
    </dgm:pt>
    <dgm:pt modelId="{29FDFD41-38C8-498B-8535-F6BA9C5C309E}" type="parTrans" cxnId="{09EA94CD-85ED-4770-A73B-51F543316798}">
      <dgm:prSet/>
      <dgm:spPr/>
      <dgm:t>
        <a:bodyPr/>
        <a:lstStyle/>
        <a:p>
          <a:endParaRPr lang="en-ID"/>
        </a:p>
      </dgm:t>
    </dgm:pt>
    <dgm:pt modelId="{0B3FF983-EC1E-469E-B441-3B7E92C27E65}" type="sibTrans" cxnId="{09EA94CD-85ED-4770-A73B-51F543316798}">
      <dgm:prSet/>
      <dgm:spPr/>
      <dgm:t>
        <a:bodyPr/>
        <a:lstStyle/>
        <a:p>
          <a:endParaRPr lang="en-ID"/>
        </a:p>
      </dgm:t>
    </dgm:pt>
    <dgm:pt modelId="{B1182A87-1E35-41FB-AA92-401D8ABB64E5}">
      <dgm:prSet/>
      <dgm:spPr/>
      <dgm:t>
        <a:bodyPr/>
        <a:lstStyle/>
        <a:p>
          <a:r>
            <a:rPr lang="en-ID" dirty="0"/>
            <a:t>BAGIAN 2</a:t>
          </a:r>
        </a:p>
      </dgm:t>
    </dgm:pt>
    <dgm:pt modelId="{23D63908-9EB0-41B1-BF33-B1968A0EBF5F}" type="parTrans" cxnId="{F1E82A50-530C-496A-B5E1-58D89F6DD8AB}">
      <dgm:prSet/>
      <dgm:spPr/>
      <dgm:t>
        <a:bodyPr/>
        <a:lstStyle/>
        <a:p>
          <a:endParaRPr lang="en-ID"/>
        </a:p>
      </dgm:t>
    </dgm:pt>
    <dgm:pt modelId="{29617CFE-2956-4961-A18A-CBAF93037AED}" type="sibTrans" cxnId="{F1E82A50-530C-496A-B5E1-58D89F6DD8AB}">
      <dgm:prSet/>
      <dgm:spPr/>
      <dgm:t>
        <a:bodyPr/>
        <a:lstStyle/>
        <a:p>
          <a:endParaRPr lang="en-ID"/>
        </a:p>
      </dgm:t>
    </dgm:pt>
    <dgm:pt modelId="{501AF318-47D5-4347-8309-CEB6161D8106}">
      <dgm:prSet/>
      <dgm:spPr/>
      <dgm:t>
        <a:bodyPr/>
        <a:lstStyle/>
        <a:p>
          <a:r>
            <a:rPr lang="en-ID" dirty="0">
              <a:latin typeface="a Arbei Berry" panose="02000503000000000000" pitchFamily="2" charset="0"/>
            </a:rPr>
            <a:t>MENYISIPKAN GAMBAR</a:t>
          </a:r>
        </a:p>
      </dgm:t>
    </dgm:pt>
    <dgm:pt modelId="{AB16E3AA-37F3-40B3-A4BA-76D64D2A82B1}" type="parTrans" cxnId="{A3E19B11-5C01-4F43-992B-DC9E2E7664CA}">
      <dgm:prSet/>
      <dgm:spPr/>
      <dgm:t>
        <a:bodyPr/>
        <a:lstStyle/>
        <a:p>
          <a:endParaRPr lang="en-ID"/>
        </a:p>
      </dgm:t>
    </dgm:pt>
    <dgm:pt modelId="{B7FBA2AC-3958-4373-A527-E76CC9BEBF56}" type="sibTrans" cxnId="{A3E19B11-5C01-4F43-992B-DC9E2E7664CA}">
      <dgm:prSet/>
      <dgm:spPr/>
      <dgm:t>
        <a:bodyPr/>
        <a:lstStyle/>
        <a:p>
          <a:endParaRPr lang="en-ID"/>
        </a:p>
      </dgm:t>
    </dgm:pt>
    <dgm:pt modelId="{86729DBC-B6DF-46C7-9242-4276B7DEE052}">
      <dgm:prSet/>
      <dgm:spPr/>
      <dgm:t>
        <a:bodyPr/>
        <a:lstStyle/>
        <a:p>
          <a:r>
            <a:rPr lang="en-ID" dirty="0">
              <a:latin typeface="a Arbei Berry" panose="02000503000000000000" pitchFamily="2" charset="0"/>
            </a:rPr>
            <a:t>MEMBUAT TABEL</a:t>
          </a:r>
        </a:p>
      </dgm:t>
    </dgm:pt>
    <dgm:pt modelId="{D6953624-9A44-485D-B831-A54308C0CAB9}" type="parTrans" cxnId="{CA8ECF93-1D3C-49C8-83B5-171BA9480C68}">
      <dgm:prSet/>
      <dgm:spPr/>
      <dgm:t>
        <a:bodyPr/>
        <a:lstStyle/>
        <a:p>
          <a:endParaRPr lang="en-ID"/>
        </a:p>
      </dgm:t>
    </dgm:pt>
    <dgm:pt modelId="{D19F0EB8-358A-4D70-B2B2-3AEC65D5866A}" type="sibTrans" cxnId="{CA8ECF93-1D3C-49C8-83B5-171BA9480C68}">
      <dgm:prSet/>
      <dgm:spPr/>
      <dgm:t>
        <a:bodyPr/>
        <a:lstStyle/>
        <a:p>
          <a:endParaRPr lang="en-ID"/>
        </a:p>
      </dgm:t>
    </dgm:pt>
    <dgm:pt modelId="{ACC576F5-0E9B-4018-B611-6EFB0F9C3E3C}">
      <dgm:prSet/>
      <dgm:spPr/>
      <dgm:t>
        <a:bodyPr/>
        <a:lstStyle/>
        <a:p>
          <a:r>
            <a:rPr lang="en-ID" dirty="0">
              <a:latin typeface="a Arbei Berry" panose="02000503000000000000" pitchFamily="2" charset="0"/>
            </a:rPr>
            <a:t>MENGENAL BAHASA HTML</a:t>
          </a:r>
        </a:p>
      </dgm:t>
    </dgm:pt>
    <dgm:pt modelId="{B8FCB59D-D188-46EE-80C0-7B542E08EF49}" type="parTrans" cxnId="{4362F969-7B68-4673-B924-8FA9725DB311}">
      <dgm:prSet/>
      <dgm:spPr/>
      <dgm:t>
        <a:bodyPr/>
        <a:lstStyle/>
        <a:p>
          <a:endParaRPr lang="en-ID"/>
        </a:p>
      </dgm:t>
    </dgm:pt>
    <dgm:pt modelId="{04EEEB6B-D6A1-40A7-9FB2-D391B2B08C0A}" type="sibTrans" cxnId="{4362F969-7B68-4673-B924-8FA9725DB311}">
      <dgm:prSet/>
      <dgm:spPr/>
      <dgm:t>
        <a:bodyPr/>
        <a:lstStyle/>
        <a:p>
          <a:endParaRPr lang="en-ID"/>
        </a:p>
      </dgm:t>
    </dgm:pt>
    <dgm:pt modelId="{CF4EE20A-1D1B-4DE9-ABA2-08AD0C6388BA}">
      <dgm:prSet/>
      <dgm:spPr/>
      <dgm:t>
        <a:bodyPr/>
        <a:lstStyle/>
        <a:p>
          <a:r>
            <a:rPr lang="en-ID" dirty="0">
              <a:latin typeface="a Arbei Berry" panose="02000503000000000000" pitchFamily="2" charset="0"/>
            </a:rPr>
            <a:t>HYPERLINK</a:t>
          </a:r>
        </a:p>
      </dgm:t>
    </dgm:pt>
    <dgm:pt modelId="{161D1A64-9BAB-44A6-BC4F-B889C4AB86A7}" type="parTrans" cxnId="{BAE5DE20-5992-48EE-A391-EA3A6420034B}">
      <dgm:prSet/>
      <dgm:spPr/>
      <dgm:t>
        <a:bodyPr/>
        <a:lstStyle/>
        <a:p>
          <a:endParaRPr lang="en-ID"/>
        </a:p>
      </dgm:t>
    </dgm:pt>
    <dgm:pt modelId="{C4F9123A-92A9-474B-9C8D-FEB3B1B5C2F0}" type="sibTrans" cxnId="{BAE5DE20-5992-48EE-A391-EA3A6420034B}">
      <dgm:prSet/>
      <dgm:spPr/>
      <dgm:t>
        <a:bodyPr/>
        <a:lstStyle/>
        <a:p>
          <a:endParaRPr lang="en-ID"/>
        </a:p>
      </dgm:t>
    </dgm:pt>
    <dgm:pt modelId="{23D0988E-B3A2-404C-AD28-57AFDD1DC3BB}">
      <dgm:prSet/>
      <dgm:spPr/>
      <dgm:t>
        <a:bodyPr/>
        <a:lstStyle/>
        <a:p>
          <a:r>
            <a:rPr lang="en-ID" dirty="0">
              <a:latin typeface="a Arbei Berry" panose="02000503000000000000" pitchFamily="2" charset="0"/>
            </a:rPr>
            <a:t>FORMATTING HURUF</a:t>
          </a:r>
        </a:p>
      </dgm:t>
    </dgm:pt>
    <dgm:pt modelId="{80C9C0E6-C2F4-45CB-BF4C-82D0BAD2B4B6}" type="parTrans" cxnId="{4B68CFA1-698F-4C09-9765-CBF518419399}">
      <dgm:prSet/>
      <dgm:spPr/>
    </dgm:pt>
    <dgm:pt modelId="{842DF012-91B7-4581-9103-4F4178755967}" type="sibTrans" cxnId="{4B68CFA1-698F-4C09-9765-CBF518419399}">
      <dgm:prSet/>
      <dgm:spPr/>
    </dgm:pt>
    <dgm:pt modelId="{26B5251C-2CCB-4B00-A0FD-DC1D5C50F8B7}" type="pres">
      <dgm:prSet presAssocID="{11213D57-D913-4AE3-98C4-F6018B8D87A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7D1F25E-E1AD-480D-B6A7-A6EC21DFEA24}" type="pres">
      <dgm:prSet presAssocID="{9C111BD7-2F55-4263-B3E9-087491D869B7}" presName="circle1" presStyleLbl="node1" presStyleIdx="0" presStyleCnt="2"/>
      <dgm:spPr/>
    </dgm:pt>
    <dgm:pt modelId="{AD338CFD-DA81-42D8-A988-39E7DAEDFEAD}" type="pres">
      <dgm:prSet presAssocID="{9C111BD7-2F55-4263-B3E9-087491D869B7}" presName="space" presStyleCnt="0"/>
      <dgm:spPr/>
    </dgm:pt>
    <dgm:pt modelId="{C7A100D5-D971-4007-8FB2-31EE93CFED81}" type="pres">
      <dgm:prSet presAssocID="{9C111BD7-2F55-4263-B3E9-087491D869B7}" presName="rect1" presStyleLbl="alignAcc1" presStyleIdx="0" presStyleCnt="2"/>
      <dgm:spPr/>
    </dgm:pt>
    <dgm:pt modelId="{A75A7C5F-D1D3-4B22-B2CE-57425FF59428}" type="pres">
      <dgm:prSet presAssocID="{B1182A87-1E35-41FB-AA92-401D8ABB64E5}" presName="vertSpace2" presStyleLbl="node1" presStyleIdx="0" presStyleCnt="2"/>
      <dgm:spPr/>
    </dgm:pt>
    <dgm:pt modelId="{EBAA6C8C-D891-4BDD-B529-DBEB95271316}" type="pres">
      <dgm:prSet presAssocID="{B1182A87-1E35-41FB-AA92-401D8ABB64E5}" presName="circle2" presStyleLbl="node1" presStyleIdx="1" presStyleCnt="2"/>
      <dgm:spPr/>
    </dgm:pt>
    <dgm:pt modelId="{F7DDE6D6-5563-41E2-B810-2F8056C5503F}" type="pres">
      <dgm:prSet presAssocID="{B1182A87-1E35-41FB-AA92-401D8ABB64E5}" presName="rect2" presStyleLbl="alignAcc1" presStyleIdx="1" presStyleCnt="2"/>
      <dgm:spPr/>
    </dgm:pt>
    <dgm:pt modelId="{BB0E9217-BE2D-4841-8128-DC17BED13F87}" type="pres">
      <dgm:prSet presAssocID="{9C111BD7-2F55-4263-B3E9-087491D869B7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2697C298-FD63-47A1-9453-874012AA21A8}" type="pres">
      <dgm:prSet presAssocID="{9C111BD7-2F55-4263-B3E9-087491D869B7}" presName="rect1ChTx" presStyleLbl="alignAcc1" presStyleIdx="1" presStyleCnt="2">
        <dgm:presLayoutVars>
          <dgm:bulletEnabled val="1"/>
        </dgm:presLayoutVars>
      </dgm:prSet>
      <dgm:spPr/>
    </dgm:pt>
    <dgm:pt modelId="{9C87B1F3-7D71-467F-BF0E-15B5A4624DDC}" type="pres">
      <dgm:prSet presAssocID="{B1182A87-1E35-41FB-AA92-401D8ABB64E5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FC41CDFD-0731-4212-AF95-128DD591941A}" type="pres">
      <dgm:prSet presAssocID="{B1182A87-1E35-41FB-AA92-401D8ABB64E5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A3E19B11-5C01-4F43-992B-DC9E2E7664CA}" srcId="{B1182A87-1E35-41FB-AA92-401D8ABB64E5}" destId="{501AF318-47D5-4347-8309-CEB6161D8106}" srcOrd="1" destOrd="0" parTransId="{AB16E3AA-37F3-40B3-A4BA-76D64D2A82B1}" sibTransId="{B7FBA2AC-3958-4373-A527-E76CC9BEBF56}"/>
    <dgm:cxn modelId="{D1DA751D-FCA9-4DF5-AED4-38233E845FBE}" type="presOf" srcId="{ACC576F5-0E9B-4018-B611-6EFB0F9C3E3C}" destId="{2697C298-FD63-47A1-9453-874012AA21A8}" srcOrd="0" destOrd="0" presId="urn:microsoft.com/office/officeart/2005/8/layout/target3"/>
    <dgm:cxn modelId="{BAE5DE20-5992-48EE-A391-EA3A6420034B}" srcId="{B1182A87-1E35-41FB-AA92-401D8ABB64E5}" destId="{CF4EE20A-1D1B-4DE9-ABA2-08AD0C6388BA}" srcOrd="0" destOrd="0" parTransId="{161D1A64-9BAB-44A6-BC4F-B889C4AB86A7}" sibTransId="{C4F9123A-92A9-474B-9C8D-FEB3B1B5C2F0}"/>
    <dgm:cxn modelId="{87C4F740-CDBF-44D6-AB98-27B89264BBD8}" type="presOf" srcId="{B8C413BF-52F5-4C17-B79D-DECD20171D29}" destId="{2697C298-FD63-47A1-9453-874012AA21A8}" srcOrd="0" destOrd="2" presId="urn:microsoft.com/office/officeart/2005/8/layout/target3"/>
    <dgm:cxn modelId="{1F9F6A64-9E67-4190-BDA7-B548A9462C66}" srcId="{9C111BD7-2F55-4263-B3E9-087491D869B7}" destId="{C18240BB-683E-4F50-8249-F039B16A0000}" srcOrd="1" destOrd="0" parTransId="{9BA319C4-890C-4421-AFF0-B2D630892EDD}" sibTransId="{E6405B78-EE2A-4FAD-94F8-2A54D14BE45F}"/>
    <dgm:cxn modelId="{4362F969-7B68-4673-B924-8FA9725DB311}" srcId="{9C111BD7-2F55-4263-B3E9-087491D869B7}" destId="{ACC576F5-0E9B-4018-B611-6EFB0F9C3E3C}" srcOrd="0" destOrd="0" parTransId="{B8FCB59D-D188-46EE-80C0-7B542E08EF49}" sibTransId="{04EEEB6B-D6A1-40A7-9FB2-D391B2B08C0A}"/>
    <dgm:cxn modelId="{F1E82A50-530C-496A-B5E1-58D89F6DD8AB}" srcId="{11213D57-D913-4AE3-98C4-F6018B8D87AC}" destId="{B1182A87-1E35-41FB-AA92-401D8ABB64E5}" srcOrd="1" destOrd="0" parTransId="{23D63908-9EB0-41B1-BF33-B1968A0EBF5F}" sibTransId="{29617CFE-2956-4961-A18A-CBAF93037AED}"/>
    <dgm:cxn modelId="{6C77F276-9146-485B-B6D5-C33DE250355F}" type="presOf" srcId="{CF4EE20A-1D1B-4DE9-ABA2-08AD0C6388BA}" destId="{FC41CDFD-0731-4212-AF95-128DD591941A}" srcOrd="0" destOrd="0" presId="urn:microsoft.com/office/officeart/2005/8/layout/target3"/>
    <dgm:cxn modelId="{F79CF676-E652-4344-91EC-7FD13B718053}" type="presOf" srcId="{C18240BB-683E-4F50-8249-F039B16A0000}" destId="{2697C298-FD63-47A1-9453-874012AA21A8}" srcOrd="0" destOrd="1" presId="urn:microsoft.com/office/officeart/2005/8/layout/target3"/>
    <dgm:cxn modelId="{B6E74D57-AFA9-4B1C-8E1C-AF6ED711E22A}" type="presOf" srcId="{9C111BD7-2F55-4263-B3E9-087491D869B7}" destId="{BB0E9217-BE2D-4841-8128-DC17BED13F87}" srcOrd="1" destOrd="0" presId="urn:microsoft.com/office/officeart/2005/8/layout/target3"/>
    <dgm:cxn modelId="{878A0787-6E83-41E9-ABE3-3D67DE8F2B08}" type="presOf" srcId="{86729DBC-B6DF-46C7-9242-4276B7DEE052}" destId="{FC41CDFD-0731-4212-AF95-128DD591941A}" srcOrd="0" destOrd="2" presId="urn:microsoft.com/office/officeart/2005/8/layout/target3"/>
    <dgm:cxn modelId="{CA8ECF93-1D3C-49C8-83B5-171BA9480C68}" srcId="{B1182A87-1E35-41FB-AA92-401D8ABB64E5}" destId="{86729DBC-B6DF-46C7-9242-4276B7DEE052}" srcOrd="2" destOrd="0" parTransId="{D6953624-9A44-485D-B831-A54308C0CAB9}" sibTransId="{D19F0EB8-358A-4D70-B2B2-3AEC65D5866A}"/>
    <dgm:cxn modelId="{4B68CFA1-698F-4C09-9765-CBF518419399}" srcId="{9C111BD7-2F55-4263-B3E9-087491D869B7}" destId="{23D0988E-B3A2-404C-AD28-57AFDD1DC3BB}" srcOrd="3" destOrd="0" parTransId="{80C9C0E6-C2F4-45CB-BF4C-82D0BAD2B4B6}" sibTransId="{842DF012-91B7-4581-9103-4F4178755967}"/>
    <dgm:cxn modelId="{3B3047A9-41B5-4A38-AD4E-91010A41D5AC}" type="presOf" srcId="{B1182A87-1E35-41FB-AA92-401D8ABB64E5}" destId="{F7DDE6D6-5563-41E2-B810-2F8056C5503F}" srcOrd="0" destOrd="0" presId="urn:microsoft.com/office/officeart/2005/8/layout/target3"/>
    <dgm:cxn modelId="{A6AD38B4-AFFF-430F-B7E0-4BB37825ECB9}" type="presOf" srcId="{B1182A87-1E35-41FB-AA92-401D8ABB64E5}" destId="{9C87B1F3-7D71-467F-BF0E-15B5A4624DDC}" srcOrd="1" destOrd="0" presId="urn:microsoft.com/office/officeart/2005/8/layout/target3"/>
    <dgm:cxn modelId="{604923C3-A29F-41BF-B6B6-3B7B9B496F13}" type="presOf" srcId="{501AF318-47D5-4347-8309-CEB6161D8106}" destId="{FC41CDFD-0731-4212-AF95-128DD591941A}" srcOrd="0" destOrd="1" presId="urn:microsoft.com/office/officeart/2005/8/layout/target3"/>
    <dgm:cxn modelId="{CFD150CB-610F-40A9-BBC9-61C4154A4E40}" srcId="{11213D57-D913-4AE3-98C4-F6018B8D87AC}" destId="{9C111BD7-2F55-4263-B3E9-087491D869B7}" srcOrd="0" destOrd="0" parTransId="{FD83A58A-1D20-4AF6-8414-7FCC656C58CA}" sibTransId="{2999DD9E-40B0-4853-9443-66726E190A99}"/>
    <dgm:cxn modelId="{09EA94CD-85ED-4770-A73B-51F543316798}" srcId="{9C111BD7-2F55-4263-B3E9-087491D869B7}" destId="{B8C413BF-52F5-4C17-B79D-DECD20171D29}" srcOrd="2" destOrd="0" parTransId="{29FDFD41-38C8-498B-8535-F6BA9C5C309E}" sibTransId="{0B3FF983-EC1E-469E-B441-3B7E92C27E65}"/>
    <dgm:cxn modelId="{4F4459DF-6421-4EEB-BD85-CCEE59CB7F4B}" type="presOf" srcId="{9C111BD7-2F55-4263-B3E9-087491D869B7}" destId="{C7A100D5-D971-4007-8FB2-31EE93CFED81}" srcOrd="0" destOrd="0" presId="urn:microsoft.com/office/officeart/2005/8/layout/target3"/>
    <dgm:cxn modelId="{8142FBE3-3021-4A34-87D2-066FE81AD291}" type="presOf" srcId="{23D0988E-B3A2-404C-AD28-57AFDD1DC3BB}" destId="{2697C298-FD63-47A1-9453-874012AA21A8}" srcOrd="0" destOrd="3" presId="urn:microsoft.com/office/officeart/2005/8/layout/target3"/>
    <dgm:cxn modelId="{C6D8A5F9-E460-4EA6-B333-952B988BB0BF}" type="presOf" srcId="{11213D57-D913-4AE3-98C4-F6018B8D87AC}" destId="{26B5251C-2CCB-4B00-A0FD-DC1D5C50F8B7}" srcOrd="0" destOrd="0" presId="urn:microsoft.com/office/officeart/2005/8/layout/target3"/>
    <dgm:cxn modelId="{2619532A-06B8-48C0-9B47-6C7FEA96CB11}" type="presParOf" srcId="{26B5251C-2CCB-4B00-A0FD-DC1D5C50F8B7}" destId="{97D1F25E-E1AD-480D-B6A7-A6EC21DFEA24}" srcOrd="0" destOrd="0" presId="urn:microsoft.com/office/officeart/2005/8/layout/target3"/>
    <dgm:cxn modelId="{13BE56F3-0701-4C67-BE1B-EEA7E064194D}" type="presParOf" srcId="{26B5251C-2CCB-4B00-A0FD-DC1D5C50F8B7}" destId="{AD338CFD-DA81-42D8-A988-39E7DAEDFEAD}" srcOrd="1" destOrd="0" presId="urn:microsoft.com/office/officeart/2005/8/layout/target3"/>
    <dgm:cxn modelId="{75BD312B-C34A-49DC-9CB9-3C1569BF7BDA}" type="presParOf" srcId="{26B5251C-2CCB-4B00-A0FD-DC1D5C50F8B7}" destId="{C7A100D5-D971-4007-8FB2-31EE93CFED81}" srcOrd="2" destOrd="0" presId="urn:microsoft.com/office/officeart/2005/8/layout/target3"/>
    <dgm:cxn modelId="{DCF96BD7-8783-4A33-A326-1D63F4CE0009}" type="presParOf" srcId="{26B5251C-2CCB-4B00-A0FD-DC1D5C50F8B7}" destId="{A75A7C5F-D1D3-4B22-B2CE-57425FF59428}" srcOrd="3" destOrd="0" presId="urn:microsoft.com/office/officeart/2005/8/layout/target3"/>
    <dgm:cxn modelId="{490C2063-D7A6-441D-8B5F-E89ABF52C1B8}" type="presParOf" srcId="{26B5251C-2CCB-4B00-A0FD-DC1D5C50F8B7}" destId="{EBAA6C8C-D891-4BDD-B529-DBEB95271316}" srcOrd="4" destOrd="0" presId="urn:microsoft.com/office/officeart/2005/8/layout/target3"/>
    <dgm:cxn modelId="{5F7405BB-2CED-46BF-AF63-7C786C469E4F}" type="presParOf" srcId="{26B5251C-2CCB-4B00-A0FD-DC1D5C50F8B7}" destId="{F7DDE6D6-5563-41E2-B810-2F8056C5503F}" srcOrd="5" destOrd="0" presId="urn:microsoft.com/office/officeart/2005/8/layout/target3"/>
    <dgm:cxn modelId="{13C5CA8C-6725-43D0-92C7-F65C5BF20093}" type="presParOf" srcId="{26B5251C-2CCB-4B00-A0FD-DC1D5C50F8B7}" destId="{BB0E9217-BE2D-4841-8128-DC17BED13F87}" srcOrd="6" destOrd="0" presId="urn:microsoft.com/office/officeart/2005/8/layout/target3"/>
    <dgm:cxn modelId="{63C75EC1-A8D8-42D1-BF71-5163A39B0C10}" type="presParOf" srcId="{26B5251C-2CCB-4B00-A0FD-DC1D5C50F8B7}" destId="{2697C298-FD63-47A1-9453-874012AA21A8}" srcOrd="7" destOrd="0" presId="urn:microsoft.com/office/officeart/2005/8/layout/target3"/>
    <dgm:cxn modelId="{39AC610D-A1DD-4E41-8427-28137A797A97}" type="presParOf" srcId="{26B5251C-2CCB-4B00-A0FD-DC1D5C50F8B7}" destId="{9C87B1F3-7D71-467F-BF0E-15B5A4624DDC}" srcOrd="8" destOrd="0" presId="urn:microsoft.com/office/officeart/2005/8/layout/target3"/>
    <dgm:cxn modelId="{9C6842E6-014F-4344-ABB7-543A39E54D18}" type="presParOf" srcId="{26B5251C-2CCB-4B00-A0FD-DC1D5C50F8B7}" destId="{FC41CDFD-0731-4212-AF95-128DD591941A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1F25E-E1AD-480D-B6A7-A6EC21DFEA2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100D5-D971-4007-8FB2-31EE93CFED81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900" kern="1200" dirty="0"/>
            <a:t>BAGIAN 1</a:t>
          </a:r>
        </a:p>
      </dsp:txBody>
      <dsp:txXfrm>
        <a:off x="2262981" y="0"/>
        <a:ext cx="2983309" cy="2149832"/>
      </dsp:txXfrm>
    </dsp:sp>
    <dsp:sp modelId="{EBAA6C8C-D891-4BDD-B529-DBEB95271316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DE6D6-5563-41E2-B810-2F8056C5503F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900" kern="1200" dirty="0"/>
            <a:t>BAGIAN 2</a:t>
          </a:r>
        </a:p>
      </dsp:txBody>
      <dsp:txXfrm>
        <a:off x="2262981" y="2149832"/>
        <a:ext cx="2983309" cy="2149832"/>
      </dsp:txXfrm>
    </dsp:sp>
    <dsp:sp modelId="{2697C298-FD63-47A1-9453-874012AA21A8}">
      <dsp:nvSpPr>
        <dsp:cNvPr id="0" name=""/>
        <dsp:cNvSpPr/>
      </dsp:nvSpPr>
      <dsp:spPr>
        <a:xfrm>
          <a:off x="5246290" y="0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>
              <a:latin typeface="a Arbei Berry" panose="02000503000000000000" pitchFamily="2" charset="0"/>
            </a:rPr>
            <a:t>MENGENAL BAHASA HTML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>
              <a:latin typeface="a Arbei Berry" panose="02000503000000000000" pitchFamily="2" charset="0"/>
            </a:rPr>
            <a:t>MENGENAL KODE HTML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>
              <a:latin typeface="a Arbei Berry" panose="02000503000000000000" pitchFamily="2" charset="0"/>
            </a:rPr>
            <a:t>MENGUBAH WARNA LATAR BELAKANG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>
              <a:latin typeface="a Arbei Berry" panose="02000503000000000000" pitchFamily="2" charset="0"/>
            </a:rPr>
            <a:t>FORMATTING HURUF</a:t>
          </a:r>
        </a:p>
      </dsp:txBody>
      <dsp:txXfrm>
        <a:off x="5246290" y="0"/>
        <a:ext cx="2983309" cy="2149832"/>
      </dsp:txXfrm>
    </dsp:sp>
    <dsp:sp modelId="{FC41CDFD-0731-4212-AF95-128DD591941A}">
      <dsp:nvSpPr>
        <dsp:cNvPr id="0" name=""/>
        <dsp:cNvSpPr/>
      </dsp:nvSpPr>
      <dsp:spPr>
        <a:xfrm>
          <a:off x="5246290" y="2149832"/>
          <a:ext cx="2983309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>
              <a:latin typeface="a Arbei Berry" panose="02000503000000000000" pitchFamily="2" charset="0"/>
            </a:rPr>
            <a:t>HYPERLINK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>
              <a:latin typeface="a Arbei Berry" panose="02000503000000000000" pitchFamily="2" charset="0"/>
            </a:rPr>
            <a:t>MENYISIPKAN GAMBAR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>
              <a:latin typeface="a Arbei Berry" panose="02000503000000000000" pitchFamily="2" charset="0"/>
            </a:rPr>
            <a:t>MEMBUAT TABEL</a:t>
          </a:r>
        </a:p>
      </dsp:txBody>
      <dsp:txXfrm>
        <a:off x="5246290" y="2149832"/>
        <a:ext cx="2983309" cy="214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ck to School 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ck to School " pitchFamily="2" charset="0"/>
              </a:defRPr>
            </a:lvl1pPr>
          </a:lstStyle>
          <a:p>
            <a:fld id="{B5709782-42A0-4950-960D-C3C07D0FB007}" type="datetimeFigureOut">
              <a:rPr lang="id-ID" smtClean="0"/>
              <a:pPr/>
              <a:t>13/01/2021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ck to School 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ck to School " pitchFamily="2" charset="0"/>
              </a:defRPr>
            </a:lvl1pPr>
          </a:lstStyle>
          <a:p>
            <a:fld id="{05C4A620-0F0A-4CEC-913D-AD9019B2842F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ck to School 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ck to School 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ck to School 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ck to School 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ck to School 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A46-39A8-4720-A88A-3734F1B3574D}" type="datetimeFigureOut">
              <a:rPr lang="id-ID" smtClean="0"/>
              <a:pPr/>
              <a:t>13/01/2021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89A0-6D4E-4FBA-95B1-3AE2F0FF72F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ck to School " pitchFamily="2" charset="0"/>
              </a:defRPr>
            </a:lvl1pPr>
          </a:lstStyle>
          <a:p>
            <a:fld id="{C2163A46-39A8-4720-A88A-3734F1B3574D}" type="datetimeFigureOut">
              <a:rPr lang="id-ID" smtClean="0"/>
              <a:pPr/>
              <a:t>13/01/2021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ck to School 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ck to School " pitchFamily="2" charset="0"/>
              </a:defRPr>
            </a:lvl1pPr>
          </a:lstStyle>
          <a:p>
            <a:fld id="{33CF89A0-6D4E-4FBA-95B1-3AE2F0FF72F1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ack to School 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ack to School 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ck to School 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ck to School 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ck to School 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ck to School 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two-2-number-design-collection-706896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commons.wikimedia.org/wiki/File:Pictogram_voting_number_one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ottawamindfulnessclinic.com/2017/10/04/mindful-movements-yes-you-can-be-mindful-even-if-you-cant-sit-still/numbers-2-2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8000" dirty="0">
                <a:solidFill>
                  <a:srgbClr val="C00000"/>
                </a:solidFill>
              </a:rPr>
              <a:t>HTML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KELAS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4D24-C2AF-401E-8A47-CB5F5507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FF8E4-2671-457A-853B-DA9E2D85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Knowing basic</a:t>
            </a:r>
          </a:p>
          <a:p>
            <a:pPr marL="0" indent="0" algn="ctr">
              <a:buNone/>
            </a:pPr>
            <a:r>
              <a:rPr lang="en-US" sz="5400" dirty="0"/>
              <a:t>Will explore more</a:t>
            </a:r>
            <a:endParaRPr lang="en-ID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EB724-241A-4AF1-B9FA-D1B3B8E48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6900"/>
          <a:stretch/>
        </p:blipFill>
        <p:spPr>
          <a:xfrm>
            <a:off x="1466302" y="3627128"/>
            <a:ext cx="62113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4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7025-DC43-45E0-B3CA-DAF1E594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F518-737F-4777-BFE1-99C1C29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112" y="1600200"/>
            <a:ext cx="444968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Membuat</a:t>
            </a:r>
            <a:r>
              <a:rPr lang="en-US" sz="2000" dirty="0"/>
              <a:t> webpage </a:t>
            </a:r>
            <a:r>
              <a:rPr lang="en-US" sz="2000" dirty="0" err="1"/>
              <a:t>membutuhkan</a:t>
            </a:r>
            <a:endParaRPr lang="en-US" sz="2000" dirty="0"/>
          </a:p>
          <a:p>
            <a:r>
              <a:rPr lang="en-US" dirty="0"/>
              <a:t>Notepad</a:t>
            </a:r>
          </a:p>
          <a:p>
            <a:r>
              <a:rPr lang="en-US" dirty="0"/>
              <a:t>Browser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6645F-6632-4AEF-BE94-8093E9191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30" b="14479"/>
          <a:stretch/>
        </p:blipFill>
        <p:spPr>
          <a:xfrm>
            <a:off x="457200" y="1600200"/>
            <a:ext cx="3779912" cy="3637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7945E-201D-4ECC-87FE-128D4DA50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9"/>
          <a:stretch/>
        </p:blipFill>
        <p:spPr>
          <a:xfrm>
            <a:off x="2699792" y="3216986"/>
            <a:ext cx="625432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6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7025-DC43-45E0-B3CA-DAF1E594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6645F-6632-4AEF-BE94-8093E9191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30" b="14479"/>
          <a:stretch/>
        </p:blipFill>
        <p:spPr>
          <a:xfrm>
            <a:off x="457200" y="1600200"/>
            <a:ext cx="3779912" cy="3637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7945E-201D-4ECC-87FE-128D4DA50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9"/>
          <a:stretch/>
        </p:blipFill>
        <p:spPr>
          <a:xfrm>
            <a:off x="2699792" y="3216986"/>
            <a:ext cx="6254321" cy="32849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2C95A7-6312-4B9F-BE09-3CDC617B0FB9}"/>
              </a:ext>
            </a:extLst>
          </p:cNvPr>
          <p:cNvSpPr txBox="1">
            <a:spLocks/>
          </p:cNvSpPr>
          <p:nvPr/>
        </p:nvSpPr>
        <p:spPr>
          <a:xfrm>
            <a:off x="457200" y="3933056"/>
            <a:ext cx="4449688" cy="221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ack to School 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ack to School 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ack to School 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ack to School 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ack to School 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Browser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F518-737F-4777-BFE1-99C1C29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/>
          <a:lstStyle/>
          <a:p>
            <a:r>
              <a:rPr lang="en-US" dirty="0"/>
              <a:t>Notepad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0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7025-DC43-45E0-B3CA-DAF1E594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6645F-6632-4AEF-BE94-8093E9191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30" b="14479"/>
          <a:stretch/>
        </p:blipFill>
        <p:spPr>
          <a:xfrm>
            <a:off x="457200" y="1600200"/>
            <a:ext cx="3779912" cy="36371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F518-737F-4777-BFE1-99C1C29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en-US" dirty="0"/>
              <a:t>Notepad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C8452-1E76-4D59-9C5F-AE03C2240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977" r="48824" b="22410"/>
          <a:stretch/>
        </p:blipFill>
        <p:spPr>
          <a:xfrm>
            <a:off x="2915816" y="2644715"/>
            <a:ext cx="4572000" cy="39386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009660-708B-4362-B23F-6683A9A52CBD}"/>
              </a:ext>
            </a:extLst>
          </p:cNvPr>
          <p:cNvSpPr/>
          <p:nvPr/>
        </p:nvSpPr>
        <p:spPr>
          <a:xfrm>
            <a:off x="3059832" y="5237328"/>
            <a:ext cx="1847058" cy="495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2439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7025-DC43-45E0-B3CA-DAF1E594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F518-737F-4777-BFE1-99C1C29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5" y="1600200"/>
            <a:ext cx="8627805" cy="4525963"/>
          </a:xfrm>
        </p:spPr>
        <p:txBody>
          <a:bodyPr/>
          <a:lstStyle/>
          <a:p>
            <a:r>
              <a:rPr lang="en-US" dirty="0"/>
              <a:t>Notepad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SAVE AS TYPE : ALL FILES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. (TITIK)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C8452-1E76-4D59-9C5F-AE03C2240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49848" r="72837" b="34022"/>
          <a:stretch/>
        </p:blipFill>
        <p:spPr>
          <a:xfrm>
            <a:off x="75497" y="3435497"/>
            <a:ext cx="8113406" cy="2880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009660-708B-4362-B23F-6683A9A52CBD}"/>
              </a:ext>
            </a:extLst>
          </p:cNvPr>
          <p:cNvSpPr/>
          <p:nvPr/>
        </p:nvSpPr>
        <p:spPr>
          <a:xfrm>
            <a:off x="2644286" y="3887680"/>
            <a:ext cx="3780420" cy="1404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180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7025-DC43-45E0-B3CA-DAF1E594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F518-737F-4777-BFE1-99C1C29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5" y="1600200"/>
            <a:ext cx="862780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Halaman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pertama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yang di </a:t>
            </a: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INDEX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protocol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C8452-1E76-4D59-9C5F-AE03C2240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49848" r="72837" b="34022"/>
          <a:stretch/>
        </p:blipFill>
        <p:spPr>
          <a:xfrm>
            <a:off x="58995" y="2780928"/>
            <a:ext cx="8113406" cy="2880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009660-708B-4362-B23F-6683A9A52CBD}"/>
              </a:ext>
            </a:extLst>
          </p:cNvPr>
          <p:cNvSpPr/>
          <p:nvPr/>
        </p:nvSpPr>
        <p:spPr>
          <a:xfrm>
            <a:off x="2591780" y="3161103"/>
            <a:ext cx="3780420" cy="1404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874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SAVE AS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484" r="35212" b="12109"/>
          <a:stretch>
            <a:fillRect/>
          </a:stretch>
        </p:blipFill>
        <p:spPr bwMode="auto">
          <a:xfrm>
            <a:off x="1142976" y="1785926"/>
            <a:ext cx="7143768" cy="4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6248" y="3643314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77DC-A9D2-48C8-9C7D-7621E873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02D04-FC04-4044-8ADF-6FF8364A7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1963" r="33462" b="68209"/>
          <a:stretch/>
        </p:blipFill>
        <p:spPr>
          <a:xfrm>
            <a:off x="457200" y="1600200"/>
            <a:ext cx="8361590" cy="197281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960DEC-3148-4F92-9419-339729705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t="23022" r="26480" b="19859"/>
          <a:stretch/>
        </p:blipFill>
        <p:spPr>
          <a:xfrm>
            <a:off x="2920496" y="1899805"/>
            <a:ext cx="873566" cy="106075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4D97C-3313-4686-A776-4B376B0A95E9}"/>
              </a:ext>
            </a:extLst>
          </p:cNvPr>
          <p:cNvSpPr txBox="1"/>
          <p:nvPr/>
        </p:nvSpPr>
        <p:spPr>
          <a:xfrm>
            <a:off x="899592" y="2509545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NAMA FILE : INDEX</a:t>
            </a:r>
            <a:endParaRPr lang="en-ID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2B94BE-2151-4EED-83DE-7DA0C67A6456}"/>
              </a:ext>
            </a:extLst>
          </p:cNvPr>
          <p:cNvCxnSpPr/>
          <p:nvPr/>
        </p:nvCxnSpPr>
        <p:spPr>
          <a:xfrm flipV="1">
            <a:off x="1331640" y="2204864"/>
            <a:ext cx="0" cy="304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302506F3-5059-4441-8C6A-46A0C8FC0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t="23022" r="26480" b="19859"/>
          <a:stretch/>
        </p:blipFill>
        <p:spPr>
          <a:xfrm>
            <a:off x="3491361" y="2595300"/>
            <a:ext cx="873566" cy="1060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B9571-4CC5-4F92-A946-07368ADBF9CB}"/>
              </a:ext>
            </a:extLst>
          </p:cNvPr>
          <p:cNvSpPr txBox="1"/>
          <p:nvPr/>
        </p:nvSpPr>
        <p:spPr>
          <a:xfrm>
            <a:off x="1470457" y="320504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TYPE FILE : HTML</a:t>
            </a:r>
            <a:endParaRPr lang="en-ID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948691-4DE7-4657-93E3-C5B900E59183}"/>
              </a:ext>
            </a:extLst>
          </p:cNvPr>
          <p:cNvCxnSpPr/>
          <p:nvPr/>
        </p:nvCxnSpPr>
        <p:spPr>
          <a:xfrm flipV="1">
            <a:off x="1902505" y="2900359"/>
            <a:ext cx="0" cy="304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35D5427-E112-4844-A647-27D2A5391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6" t="14841" r="30898" b="54959"/>
          <a:stretch/>
        </p:blipFill>
        <p:spPr>
          <a:xfrm>
            <a:off x="3349731" y="4351554"/>
            <a:ext cx="5557549" cy="18926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D39170-661C-432E-9EDF-C589441B204B}"/>
              </a:ext>
            </a:extLst>
          </p:cNvPr>
          <p:cNvSpPr txBox="1"/>
          <p:nvPr/>
        </p:nvSpPr>
        <p:spPr>
          <a:xfrm>
            <a:off x="3462701" y="4888468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NAMA FILE : INDEX</a:t>
            </a:r>
            <a:endParaRPr lang="en-ID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9E6C67-34AE-4706-8B65-C285294E0863}"/>
              </a:ext>
            </a:extLst>
          </p:cNvPr>
          <p:cNvCxnSpPr/>
          <p:nvPr/>
        </p:nvCxnSpPr>
        <p:spPr>
          <a:xfrm flipV="1">
            <a:off x="3894749" y="4583787"/>
            <a:ext cx="0" cy="304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4B545C-F243-4DE5-BC46-0F24E6564B50}"/>
              </a:ext>
            </a:extLst>
          </p:cNvPr>
          <p:cNvSpPr txBox="1"/>
          <p:nvPr/>
        </p:nvSpPr>
        <p:spPr>
          <a:xfrm>
            <a:off x="4033566" y="558396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TYPE FILE : TXT</a:t>
            </a:r>
            <a:endParaRPr lang="en-ID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1956D6-0CCF-40E9-AB5A-4E5A581654EF}"/>
              </a:ext>
            </a:extLst>
          </p:cNvPr>
          <p:cNvCxnSpPr/>
          <p:nvPr/>
        </p:nvCxnSpPr>
        <p:spPr>
          <a:xfrm flipV="1">
            <a:off x="4465614" y="5279282"/>
            <a:ext cx="0" cy="304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7EC6BAAD-F3B9-44B3-834C-71CADF5C8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t="23022" r="26480" b="19859"/>
          <a:stretch/>
        </p:blipFill>
        <p:spPr>
          <a:xfrm>
            <a:off x="5410100" y="4484497"/>
            <a:ext cx="873566" cy="10607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6EB63B-E784-4A26-B79A-FF106CD0F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6173" r="11409" b="15353"/>
          <a:stretch/>
        </p:blipFill>
        <p:spPr>
          <a:xfrm>
            <a:off x="5602345" y="5473033"/>
            <a:ext cx="873566" cy="8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4879-A2A9-4F09-8A5F-75823E94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D19A4-5ACD-468E-B6E4-FB9BC21D6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7" t="11925" r="33677" b="65914"/>
          <a:stretch/>
        </p:blipFill>
        <p:spPr>
          <a:xfrm>
            <a:off x="539552" y="1473530"/>
            <a:ext cx="7874298" cy="201597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F3B4B2-1DBC-4E2D-9880-57F9D5895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38529" y="2276873"/>
            <a:ext cx="725259" cy="7252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4C6CE-0C41-4263-8B08-4B903E26C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23728" y="1196752"/>
            <a:ext cx="1080121" cy="1080121"/>
          </a:xfrm>
          <a:prstGeom prst="rect">
            <a:avLst/>
          </a:prstGeo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43AD4732-D7A3-4DEE-9E32-DA5EF86CA8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t="23022" r="26480" b="19859"/>
          <a:stretch/>
        </p:blipFill>
        <p:spPr>
          <a:xfrm>
            <a:off x="3203849" y="1196752"/>
            <a:ext cx="873566" cy="1060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33DCC-898A-4AC9-B313-F10835A2F4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6173" r="11409" b="15353"/>
          <a:stretch/>
        </p:blipFill>
        <p:spPr>
          <a:xfrm>
            <a:off x="2669887" y="2492510"/>
            <a:ext cx="873566" cy="8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BUKA DENGAN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17" t="10742" r="16544" b="21875"/>
          <a:stretch>
            <a:fillRect/>
          </a:stretch>
        </p:blipFill>
        <p:spPr bwMode="auto">
          <a:xfrm>
            <a:off x="428596" y="1643050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9043" t="17578" r="21631" b="48242"/>
          <a:stretch>
            <a:fillRect/>
          </a:stretch>
        </p:blipFill>
        <p:spPr bwMode="auto">
          <a:xfrm>
            <a:off x="2214546" y="3429000"/>
            <a:ext cx="5786478" cy="25003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024F-317B-463E-9E78-0802B295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C00000"/>
                </a:solidFill>
              </a:rPr>
              <a:t>HTML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56D844-2778-4538-A01F-325FE10B3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26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627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BUKA </a:t>
            </a:r>
            <a:r>
              <a:rPr lang="en-US" b="1" dirty="0">
                <a:solidFill>
                  <a:srgbClr val="FF0000"/>
                </a:solidFill>
              </a:rPr>
              <a:t>NOTEPAD EXT HTML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ECCB8-2D0C-452D-8CDD-B0BBEDDF8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1963" r="27162" b="14427"/>
          <a:stretch/>
        </p:blipFill>
        <p:spPr>
          <a:xfrm>
            <a:off x="1979712" y="1417638"/>
            <a:ext cx="4824536" cy="3784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F8689-4575-432A-8E04-F055269B9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1" t="24625" r="35917" b="9544"/>
          <a:stretch/>
        </p:blipFill>
        <p:spPr>
          <a:xfrm>
            <a:off x="4121685" y="3854093"/>
            <a:ext cx="2415893" cy="29114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02C792-5394-4039-AD3B-63ED62BE0AAD}"/>
              </a:ext>
            </a:extLst>
          </p:cNvPr>
          <p:cNvSpPr/>
          <p:nvPr/>
        </p:nvSpPr>
        <p:spPr>
          <a:xfrm>
            <a:off x="4125728" y="5151561"/>
            <a:ext cx="2678520" cy="288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9C13D-4F3B-4EC5-848F-48781271016C}"/>
              </a:ext>
            </a:extLst>
          </p:cNvPr>
          <p:cNvSpPr/>
          <p:nvPr/>
        </p:nvSpPr>
        <p:spPr>
          <a:xfrm>
            <a:off x="5076056" y="3645715"/>
            <a:ext cx="1728192" cy="212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4689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373" t="14648" r="27525" b="13086"/>
          <a:stretch>
            <a:fillRect/>
          </a:stretch>
        </p:blipFill>
        <p:spPr bwMode="auto">
          <a:xfrm>
            <a:off x="857224" y="1071546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715008" y="3571876"/>
            <a:ext cx="221457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Back to School 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7488" y="2714620"/>
            <a:ext cx="221457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Back to School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2FE-2AE0-419C-956C-8D745C07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BUKA </a:t>
            </a:r>
            <a:r>
              <a:rPr lang="en-US" b="1" dirty="0">
                <a:solidFill>
                  <a:srgbClr val="FF0000"/>
                </a:solidFill>
              </a:rPr>
              <a:t>NOTEPAD EXT HTML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A5B8-58A0-44F3-A189-5B4558A25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58E16-9B37-42D2-BB95-62A72BC1B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97" b="18856"/>
          <a:stretch/>
        </p:blipFill>
        <p:spPr>
          <a:xfrm>
            <a:off x="1331640" y="1599762"/>
            <a:ext cx="6922215" cy="41716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A66BCE-55F0-43B2-B896-F8DBFAEFDC0A}"/>
              </a:ext>
            </a:extLst>
          </p:cNvPr>
          <p:cNvSpPr/>
          <p:nvPr/>
        </p:nvSpPr>
        <p:spPr>
          <a:xfrm>
            <a:off x="4355976" y="4365104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58250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KODING </a:t>
            </a:r>
            <a:r>
              <a:rPr lang="id-ID" b="1" dirty="0">
                <a:solidFill>
                  <a:srgbClr val="FF0000"/>
                </a:solidFill>
              </a:rPr>
              <a:t>DITULIS</a:t>
            </a:r>
            <a:r>
              <a:rPr lang="id-ID" dirty="0"/>
              <a:t> MENGGUNAKAN 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endParaRPr lang="id-ID" dirty="0">
              <a:solidFill>
                <a:srgbClr val="FF0000"/>
              </a:solidFill>
            </a:endParaRPr>
          </a:p>
          <a:p>
            <a:r>
              <a:rPr lang="id-ID" dirty="0"/>
              <a:t>NAMA FILE </a:t>
            </a:r>
            <a:r>
              <a:rPr lang="en-US" dirty="0">
                <a:solidFill>
                  <a:srgbClr val="FF0000"/>
                </a:solidFill>
              </a:rPr>
              <a:t>PERTAMA </a:t>
            </a:r>
            <a:r>
              <a:rPr lang="id-ID" dirty="0"/>
              <a:t>SELALU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id-ID" b="1" dirty="0">
                <a:solidFill>
                  <a:srgbClr val="0070C0"/>
                </a:solidFill>
              </a:rPr>
              <a:t> </a:t>
            </a:r>
            <a:r>
              <a:rPr lang="id-ID" dirty="0"/>
              <a:t>.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id-ID" b="1" dirty="0">
              <a:solidFill>
                <a:srgbClr val="FF0000"/>
              </a:solidFill>
            </a:endParaRPr>
          </a:p>
          <a:p>
            <a:r>
              <a:rPr lang="id-ID" b="1" dirty="0">
                <a:solidFill>
                  <a:srgbClr val="FF0000"/>
                </a:solidFill>
              </a:rPr>
              <a:t>DIBACA</a:t>
            </a:r>
            <a:r>
              <a:rPr lang="id-ID" dirty="0"/>
              <a:t> MENGGUNAKAN 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  <a:endParaRPr lang="id-ID" sz="4400" dirty="0">
              <a:solidFill>
                <a:srgbClr val="FF0000"/>
              </a:solidFill>
            </a:endParaRPr>
          </a:p>
          <a:p>
            <a:endParaRPr lang="id-ID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KODING </a:t>
            </a:r>
            <a:r>
              <a:rPr lang="id-ID" b="1" dirty="0">
                <a:solidFill>
                  <a:srgbClr val="FF0000"/>
                </a:solidFill>
              </a:rPr>
              <a:t>DITULIS</a:t>
            </a:r>
            <a:r>
              <a:rPr lang="id-ID" dirty="0"/>
              <a:t> MENGGUNAKAN </a:t>
            </a:r>
            <a:r>
              <a:rPr lang="en-US" sz="4000" dirty="0">
                <a:solidFill>
                  <a:srgbClr val="FF0000"/>
                </a:solidFill>
              </a:rPr>
              <a:t>NOTEPAD</a:t>
            </a:r>
            <a:endParaRPr lang="id-ID" sz="2800" dirty="0">
              <a:solidFill>
                <a:srgbClr val="FF0000"/>
              </a:solidFill>
            </a:endParaRPr>
          </a:p>
          <a:p>
            <a:r>
              <a:rPr lang="id-ID" spc="-150" dirty="0"/>
              <a:t>NAMA FILE </a:t>
            </a:r>
            <a:r>
              <a:rPr lang="en-US" dirty="0">
                <a:solidFill>
                  <a:srgbClr val="FF0000"/>
                </a:solidFill>
              </a:rPr>
              <a:t>PERTAMA</a:t>
            </a:r>
            <a:r>
              <a:rPr lang="en-US" dirty="0"/>
              <a:t> </a:t>
            </a:r>
            <a:r>
              <a:rPr lang="id-ID" dirty="0"/>
              <a:t>SELALU </a:t>
            </a:r>
            <a:r>
              <a:rPr lang="en-US" b="1" spc="300" dirty="0">
                <a:solidFill>
                  <a:srgbClr val="FF0000"/>
                </a:solidFill>
              </a:rPr>
              <a:t>INDEX</a:t>
            </a:r>
            <a:r>
              <a:rPr lang="id-ID" b="1" dirty="0">
                <a:solidFill>
                  <a:srgbClr val="0070C0"/>
                </a:solidFill>
              </a:rPr>
              <a:t> </a:t>
            </a:r>
            <a:r>
              <a:rPr lang="id-ID" dirty="0"/>
              <a:t>. </a:t>
            </a:r>
            <a:r>
              <a:rPr lang="en-US" b="1" spc="300" dirty="0">
                <a:solidFill>
                  <a:srgbClr val="002060"/>
                </a:solidFill>
              </a:rPr>
              <a:t>HTML</a:t>
            </a:r>
            <a:endParaRPr lang="id-ID" b="1" spc="300" dirty="0">
              <a:solidFill>
                <a:srgbClr val="002060"/>
              </a:solidFill>
            </a:endParaRPr>
          </a:p>
          <a:p>
            <a:r>
              <a:rPr lang="id-ID" b="1" dirty="0">
                <a:solidFill>
                  <a:srgbClr val="FF0000"/>
                </a:solidFill>
              </a:rPr>
              <a:t>DIBACA</a:t>
            </a:r>
            <a:r>
              <a:rPr lang="id-ID" dirty="0"/>
              <a:t> MENGGUNAKAN </a:t>
            </a:r>
            <a:r>
              <a:rPr lang="en-US" sz="4400" dirty="0">
                <a:solidFill>
                  <a:srgbClr val="FF0000"/>
                </a:solidFill>
              </a:rPr>
              <a:t>BROWSER</a:t>
            </a:r>
            <a:endParaRPr lang="id-ID" sz="4400" dirty="0">
              <a:solidFill>
                <a:srgbClr val="FF0000"/>
              </a:solidFill>
            </a:endParaRPr>
          </a:p>
          <a:p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6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9B5A-B781-4635-9E91-DBB5F9F2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853D-560E-4596-A3F0-3E9FDF53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YANG DI SAVE </a:t>
            </a:r>
          </a:p>
          <a:p>
            <a:pPr marL="0" indent="0" algn="ctr">
              <a:buNone/>
            </a:pPr>
            <a:r>
              <a:rPr lang="en-US" sz="6000" dirty="0"/>
              <a:t>NOTEPAD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OR </a:t>
            </a:r>
          </a:p>
          <a:p>
            <a:pPr marL="0" indent="0" algn="ctr">
              <a:buNone/>
            </a:pPr>
            <a:r>
              <a:rPr lang="en-US" sz="6000" dirty="0"/>
              <a:t>BROWSER</a:t>
            </a:r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518093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9B5A-B781-4635-9E91-DBB5F9F2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853D-560E-4596-A3F0-3E9FDF53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YANG DI SAVE </a:t>
            </a:r>
          </a:p>
          <a:p>
            <a:pPr marL="0" indent="0" algn="ctr">
              <a:buNone/>
            </a:pPr>
            <a:r>
              <a:rPr lang="en-US" sz="6000" dirty="0"/>
              <a:t>NOTEPAD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OR </a:t>
            </a:r>
          </a:p>
          <a:p>
            <a:pPr marL="0" indent="0" algn="ctr">
              <a:buNone/>
            </a:pPr>
            <a:r>
              <a:rPr lang="en-US" sz="6000" dirty="0"/>
              <a:t>BROWSER</a:t>
            </a:r>
            <a:endParaRPr lang="en-ID" sz="6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52A179-C570-4C7C-AA4F-DAEE7884596A}"/>
              </a:ext>
            </a:extLst>
          </p:cNvPr>
          <p:cNvCxnSpPr/>
          <p:nvPr/>
        </p:nvCxnSpPr>
        <p:spPr>
          <a:xfrm>
            <a:off x="2267744" y="5373216"/>
            <a:ext cx="43204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9DD54A88-B201-4EF3-AC03-2F7200DB7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t="23022" r="26480" b="19859"/>
          <a:stretch/>
        </p:blipFill>
        <p:spPr>
          <a:xfrm>
            <a:off x="6372200" y="2564904"/>
            <a:ext cx="873566" cy="10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 KODING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240" t="27344" r="3320" b="18945"/>
          <a:stretch>
            <a:fillRect/>
          </a:stretch>
        </p:blipFill>
        <p:spPr bwMode="auto">
          <a:xfrm>
            <a:off x="1142976" y="1857364"/>
            <a:ext cx="7358114" cy="392909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868" y="2428868"/>
            <a:ext cx="25641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SELALU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MULAI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DENGAN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TAGGING INI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214678" y="2500306"/>
            <a:ext cx="500066" cy="2143140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 KODING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sz="4400" dirty="0">
                <a:solidFill>
                  <a:srgbClr val="FF0000"/>
                </a:solidFill>
              </a:rPr>
              <a:t>/</a:t>
            </a:r>
            <a:r>
              <a:rPr lang="en-US" dirty="0"/>
              <a:t>HTML&gt;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61275-97E6-43C0-AEEC-FE23704AA311}"/>
              </a:ext>
            </a:extLst>
          </p:cNvPr>
          <p:cNvSpPr txBox="1"/>
          <p:nvPr/>
        </p:nvSpPr>
        <p:spPr>
          <a:xfrm>
            <a:off x="2483768" y="1651819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MENANDAKAN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MENGGUNAKAN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BAHASA PEMOGRAMAN HTML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/ TANDA DIAKHIRI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732C74-4DB6-4936-A61E-27355F0CBC17}"/>
              </a:ext>
            </a:extLst>
          </p:cNvPr>
          <p:cNvCxnSpPr/>
          <p:nvPr/>
        </p:nvCxnSpPr>
        <p:spPr>
          <a:xfrm>
            <a:off x="827584" y="2636912"/>
            <a:ext cx="1656184" cy="936104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2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 KODING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61275-97E6-43C0-AEEC-FE23704AA311}"/>
              </a:ext>
            </a:extLst>
          </p:cNvPr>
          <p:cNvSpPr txBox="1"/>
          <p:nvPr/>
        </p:nvSpPr>
        <p:spPr>
          <a:xfrm>
            <a:off x="2483768" y="1651819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KEPALA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AWAL &lt;HEAD&gt;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AKHIR &lt;/HEAD&gt;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D3B40-9D1F-4404-9471-97CAAE7185D4}"/>
              </a:ext>
            </a:extLst>
          </p:cNvPr>
          <p:cNvSpPr/>
          <p:nvPr/>
        </p:nvSpPr>
        <p:spPr>
          <a:xfrm>
            <a:off x="323528" y="2276872"/>
            <a:ext cx="1944216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220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CFC9-21C7-4544-98A6-06150A2C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5808E-08EE-412B-BA54-8FB7C2225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096"/>
            <a:ext cx="8102345" cy="6372991"/>
          </a:xfrm>
        </p:spPr>
      </p:pic>
    </p:spTree>
    <p:extLst>
      <p:ext uri="{BB962C8B-B14F-4D97-AF65-F5344CB8AC3E}">
        <p14:creationId xmlns:p14="http://schemas.microsoft.com/office/powerpoint/2010/main" val="3905840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 KODING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0" indent="0">
              <a:buNone/>
            </a:pPr>
            <a:r>
              <a:rPr lang="en-US" dirty="0"/>
              <a:t>&lt;TITLE&gt;</a:t>
            </a:r>
          </a:p>
          <a:p>
            <a:pPr marL="0" indent="0">
              <a:buNone/>
            </a:pPr>
            <a:r>
              <a:rPr lang="en-US" dirty="0"/>
              <a:t>&lt;/TITLE&gt;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61275-97E6-43C0-AEEC-FE23704AA311}"/>
              </a:ext>
            </a:extLst>
          </p:cNvPr>
          <p:cNvSpPr txBox="1"/>
          <p:nvPr/>
        </p:nvSpPr>
        <p:spPr>
          <a:xfrm>
            <a:off x="2699792" y="2610722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JUDUL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AWAL &lt;TITLE&gt;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AKHIR &lt;/TITLE&gt;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D3B40-9D1F-4404-9471-97CAAE7185D4}"/>
              </a:ext>
            </a:extLst>
          </p:cNvPr>
          <p:cNvSpPr/>
          <p:nvPr/>
        </p:nvSpPr>
        <p:spPr>
          <a:xfrm>
            <a:off x="421196" y="2857500"/>
            <a:ext cx="1944216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451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 KODING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0" indent="0">
              <a:buNone/>
            </a:pPr>
            <a:r>
              <a:rPr lang="en-US" dirty="0"/>
              <a:t>&lt;TITLE&gt;</a:t>
            </a:r>
          </a:p>
          <a:p>
            <a:pPr marL="0" indent="0">
              <a:buNone/>
            </a:pPr>
            <a:r>
              <a:rPr lang="en-US" dirty="0"/>
              <a:t>&lt;/TITLE&gt;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61275-97E6-43C0-AEEC-FE23704AA311}"/>
              </a:ext>
            </a:extLst>
          </p:cNvPr>
          <p:cNvSpPr txBox="1"/>
          <p:nvPr/>
        </p:nvSpPr>
        <p:spPr>
          <a:xfrm>
            <a:off x="2699792" y="4172098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ISI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AWAL &lt;BODY&gt;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AKHIR &lt;/BODY&gt;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D3B40-9D1F-4404-9471-97CAAE7185D4}"/>
              </a:ext>
            </a:extLst>
          </p:cNvPr>
          <p:cNvSpPr/>
          <p:nvPr/>
        </p:nvSpPr>
        <p:spPr>
          <a:xfrm>
            <a:off x="457200" y="4293096"/>
            <a:ext cx="1944216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04080-994D-417F-8721-0EB37769FC0D}"/>
              </a:ext>
            </a:extLst>
          </p:cNvPr>
          <p:cNvSpPr/>
          <p:nvPr/>
        </p:nvSpPr>
        <p:spPr>
          <a:xfrm>
            <a:off x="457200" y="2204864"/>
            <a:ext cx="1944216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7737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NOTEPAD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240" t="27344" r="3320" b="18945"/>
          <a:stretch>
            <a:fillRect/>
          </a:stretch>
        </p:blipFill>
        <p:spPr bwMode="auto">
          <a:xfrm>
            <a:off x="785786" y="1428736"/>
            <a:ext cx="7358114" cy="392909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r="35212" b="39453"/>
          <a:stretch>
            <a:fillRect/>
          </a:stretch>
        </p:blipFill>
        <p:spPr bwMode="auto">
          <a:xfrm>
            <a:off x="2643174" y="2928934"/>
            <a:ext cx="5643602" cy="29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71736" y="2143116"/>
            <a:ext cx="413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DITULIS DI NOTEPAD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678" y="4214818"/>
            <a:ext cx="421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DIBACA DI 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&lt;HTML&gt;</a:t>
            </a:r>
          </a:p>
          <a:p>
            <a:pPr algn="ctr">
              <a:buNone/>
            </a:pPr>
            <a:r>
              <a:rPr lang="en-US" dirty="0"/>
              <a:t>&lt;HEAD&gt;</a:t>
            </a:r>
          </a:p>
          <a:p>
            <a:pPr algn="ctr">
              <a:buNone/>
            </a:pPr>
            <a:r>
              <a:rPr lang="en-US" dirty="0"/>
              <a:t>&lt;TITLE&gt;</a:t>
            </a:r>
          </a:p>
          <a:p>
            <a:pPr algn="ctr">
              <a:buNone/>
            </a:pPr>
            <a:r>
              <a:rPr lang="en-US" dirty="0"/>
              <a:t>&lt;/TITLE&gt;</a:t>
            </a:r>
          </a:p>
          <a:p>
            <a:pPr algn="ctr">
              <a:buNone/>
            </a:pPr>
            <a:r>
              <a:rPr lang="en-US" dirty="0"/>
              <a:t>&lt;/HEAD&gt;</a:t>
            </a:r>
          </a:p>
          <a:p>
            <a:pPr algn="ctr">
              <a:buNone/>
            </a:pPr>
            <a:r>
              <a:rPr lang="en-US" dirty="0"/>
              <a:t>&lt;BODY&gt;</a:t>
            </a:r>
          </a:p>
          <a:p>
            <a:pPr algn="ctr">
              <a:buNone/>
            </a:pPr>
            <a:r>
              <a:rPr lang="en-US" dirty="0"/>
              <a:t>&lt;/BODY&gt;</a:t>
            </a:r>
          </a:p>
          <a:p>
            <a:pPr algn="ctr">
              <a:buNone/>
            </a:pPr>
            <a:r>
              <a:rPr lang="en-US" dirty="0"/>
              <a:t>&lt;/HTML&gt;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92D15-320D-41D2-9D5C-7BB4A4D655E9}"/>
              </a:ext>
            </a:extLst>
          </p:cNvPr>
          <p:cNvSpPr txBox="1"/>
          <p:nvPr/>
        </p:nvSpPr>
        <p:spPr>
          <a:xfrm>
            <a:off x="44245" y="1624037"/>
            <a:ext cx="27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BAHASA PEMOGRAMMAN</a:t>
            </a:r>
            <a:endParaRPr lang="en-ID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A4F01-8704-4F8F-ACF7-D7ED00A79564}"/>
              </a:ext>
            </a:extLst>
          </p:cNvPr>
          <p:cNvSpPr txBox="1"/>
          <p:nvPr/>
        </p:nvSpPr>
        <p:spPr>
          <a:xfrm>
            <a:off x="51998" y="2282910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KEPALA</a:t>
            </a:r>
            <a:endParaRPr lang="en-ID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7DFB6-32C3-45A2-8703-7668F3B17216}"/>
              </a:ext>
            </a:extLst>
          </p:cNvPr>
          <p:cNvSpPr txBox="1"/>
          <p:nvPr/>
        </p:nvSpPr>
        <p:spPr>
          <a:xfrm>
            <a:off x="53672" y="283480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JUDUL</a:t>
            </a:r>
            <a:endParaRPr lang="en-ID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79C3C-6E36-4D5C-93A4-E09DF11FE43E}"/>
              </a:ext>
            </a:extLst>
          </p:cNvPr>
          <p:cNvSpPr txBox="1"/>
          <p:nvPr/>
        </p:nvSpPr>
        <p:spPr>
          <a:xfrm>
            <a:off x="51998" y="44804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ISI</a:t>
            </a:r>
            <a:endParaRPr lang="en-ID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KODING DITULIS DI ?</a:t>
            </a:r>
          </a:p>
          <a:p>
            <a:pPr algn="ctr"/>
            <a:r>
              <a:rPr lang="en-US" dirty="0"/>
              <a:t>TAMPILAN DILIHAT DI ?</a:t>
            </a:r>
          </a:p>
          <a:p>
            <a:pPr algn="ctr"/>
            <a:r>
              <a:rPr lang="en-US" dirty="0"/>
              <a:t>TYPE FILE 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KODING DITULIS DI </a:t>
            </a:r>
            <a:r>
              <a:rPr lang="en-US" dirty="0">
                <a:solidFill>
                  <a:srgbClr val="FF0000"/>
                </a:solidFill>
              </a:rPr>
              <a:t>NOTEPAD</a:t>
            </a:r>
          </a:p>
          <a:p>
            <a:pPr algn="ctr"/>
            <a:r>
              <a:rPr lang="en-US" dirty="0"/>
              <a:t>TAMPILAN DILIHAT DI ?</a:t>
            </a:r>
          </a:p>
          <a:p>
            <a:pPr algn="ctr"/>
            <a:r>
              <a:rPr lang="en-US" dirty="0"/>
              <a:t>TYPE FILE 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KODING DITULIS DI </a:t>
            </a:r>
            <a:r>
              <a:rPr lang="en-US" dirty="0">
                <a:solidFill>
                  <a:srgbClr val="FF0000"/>
                </a:solidFill>
              </a:rPr>
              <a:t>NOTEPAD</a:t>
            </a:r>
          </a:p>
          <a:p>
            <a:pPr algn="ctr"/>
            <a:r>
              <a:rPr lang="en-US" dirty="0"/>
              <a:t>TAMPILAN DILIHAT DI </a:t>
            </a:r>
            <a:r>
              <a:rPr lang="en-US" dirty="0">
                <a:solidFill>
                  <a:srgbClr val="FF0000"/>
                </a:solidFill>
              </a:rPr>
              <a:t>BROWSER</a:t>
            </a:r>
            <a:endParaRPr lang="en-US" dirty="0"/>
          </a:p>
          <a:p>
            <a:pPr algn="ctr"/>
            <a:r>
              <a:rPr lang="en-US" dirty="0"/>
              <a:t>TYPE FILE 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KODING DITULIS DI </a:t>
            </a:r>
            <a:r>
              <a:rPr lang="en-US" dirty="0">
                <a:solidFill>
                  <a:srgbClr val="FF0000"/>
                </a:solidFill>
              </a:rPr>
              <a:t>NOTEPAD</a:t>
            </a:r>
          </a:p>
          <a:p>
            <a:pPr algn="ctr"/>
            <a:r>
              <a:rPr lang="en-US" dirty="0"/>
              <a:t>TAMPILAN DILIHAT DI </a:t>
            </a:r>
            <a:r>
              <a:rPr lang="en-US" dirty="0">
                <a:solidFill>
                  <a:srgbClr val="FF0000"/>
                </a:solidFill>
              </a:rPr>
              <a:t>BROWSER</a:t>
            </a:r>
            <a:endParaRPr lang="en-US" dirty="0"/>
          </a:p>
          <a:p>
            <a:pPr algn="ctr"/>
            <a:r>
              <a:rPr lang="en-US" dirty="0"/>
              <a:t>TYPE FILE </a:t>
            </a:r>
            <a:r>
              <a:rPr lang="en-US" dirty="0">
                <a:solidFill>
                  <a:srgbClr val="FF0000"/>
                </a:solidFill>
              </a:rPr>
              <a:t>HTML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73" t="11719" r="35212" b="70703"/>
          <a:stretch>
            <a:fillRect/>
          </a:stretch>
        </p:blipFill>
        <p:spPr bwMode="auto">
          <a:xfrm>
            <a:off x="1785918" y="1785926"/>
            <a:ext cx="642942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472" t="12109" r="33016" b="60547"/>
          <a:stretch>
            <a:fillRect/>
          </a:stretch>
        </p:blipFill>
        <p:spPr bwMode="auto">
          <a:xfrm>
            <a:off x="1714480" y="2571744"/>
            <a:ext cx="6572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4861" t="11914" r="35176" b="63672"/>
          <a:stretch>
            <a:fillRect/>
          </a:stretch>
        </p:blipFill>
        <p:spPr bwMode="auto">
          <a:xfrm>
            <a:off x="1571604" y="3714752"/>
            <a:ext cx="6500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0011D-FA8F-4342-B77C-9296C392D77F}"/>
              </a:ext>
            </a:extLst>
          </p:cNvPr>
          <p:cNvSpPr txBox="1"/>
          <p:nvPr/>
        </p:nvSpPr>
        <p:spPr>
          <a:xfrm>
            <a:off x="982491" y="4480979"/>
            <a:ext cx="7179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SEMUA FILE YANG DI TAMPILAN HARUS BERADA PADA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1 FOLDER UTAMA</a:t>
            </a:r>
            <a:endParaRPr lang="en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/>
              <a:t>&lt;HTML&gt;</a:t>
            </a:r>
          </a:p>
          <a:p>
            <a:pPr algn="ctr">
              <a:buNone/>
            </a:pPr>
            <a:r>
              <a:rPr lang="en-US" dirty="0"/>
              <a:t>&lt;HEAD&gt;</a:t>
            </a:r>
          </a:p>
          <a:p>
            <a:pPr algn="ctr">
              <a:buNone/>
            </a:pPr>
            <a:r>
              <a:rPr lang="en-US" dirty="0"/>
              <a:t>&lt;TITLE&gt;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RUMAHKU</a:t>
            </a:r>
          </a:p>
          <a:p>
            <a:pPr algn="ctr">
              <a:buNone/>
            </a:pPr>
            <a:r>
              <a:rPr lang="en-US" dirty="0"/>
              <a:t>&lt;/TITLE&gt;</a:t>
            </a:r>
          </a:p>
          <a:p>
            <a:pPr algn="ctr">
              <a:buNone/>
            </a:pPr>
            <a:r>
              <a:rPr lang="en-US" dirty="0"/>
              <a:t>&lt;/HEAD&gt;</a:t>
            </a:r>
          </a:p>
          <a:p>
            <a:pPr algn="ctr">
              <a:buNone/>
            </a:pPr>
            <a:r>
              <a:rPr lang="en-US" dirty="0"/>
              <a:t>&lt;BODY&gt;</a:t>
            </a:r>
          </a:p>
          <a:p>
            <a:pPr algn="ctr">
              <a:buNone/>
            </a:pPr>
            <a:r>
              <a:rPr lang="en-US" dirty="0"/>
              <a:t>&lt;/BODY&gt;</a:t>
            </a:r>
          </a:p>
          <a:p>
            <a:pPr algn="ctr">
              <a:buNone/>
            </a:pPr>
            <a:r>
              <a:rPr lang="en-US" dirty="0"/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4000" dirty="0">
                <a:solidFill>
                  <a:srgbClr val="002060"/>
                </a:solidFill>
              </a:rPr>
              <a:t>HYPERTEXT </a:t>
            </a:r>
            <a:r>
              <a:rPr lang="id-ID" sz="4000">
                <a:solidFill>
                  <a:srgbClr val="002060"/>
                </a:solidFill>
              </a:rPr>
              <a:t>MARKUP LANGUAGE</a:t>
            </a:r>
            <a:endParaRPr lang="id-ID" sz="40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d-ID" sz="4000" dirty="0">
                <a:solidFill>
                  <a:srgbClr val="0070C0"/>
                </a:solidFill>
              </a:rPr>
              <a:t>BAHASA PEMOGRAMMAN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5212" b="39453"/>
          <a:stretch>
            <a:fillRect/>
          </a:stretch>
        </p:blipFill>
        <p:spPr bwMode="auto">
          <a:xfrm>
            <a:off x="428596" y="1714488"/>
            <a:ext cx="842965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57158" y="1928802"/>
            <a:ext cx="221457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Back to School " pitchFamily="2" charset="0"/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0800000" flipV="1">
            <a:off x="1464448" y="928670"/>
            <a:ext cx="2393173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d-ID" dirty="0"/>
              <a:t>&lt;HTML&gt;</a:t>
            </a:r>
          </a:p>
          <a:p>
            <a:pPr algn="ctr">
              <a:buNone/>
            </a:pPr>
            <a:r>
              <a:rPr lang="id-ID" dirty="0">
                <a:solidFill>
                  <a:srgbClr val="FF0000"/>
                </a:solidFill>
              </a:rPr>
              <a:t>&lt;HEAD&gt;</a:t>
            </a:r>
          </a:p>
          <a:p>
            <a:pPr algn="ctr">
              <a:buNone/>
            </a:pPr>
            <a:r>
              <a:rPr lang="id-ID" dirty="0">
                <a:solidFill>
                  <a:srgbClr val="00B050"/>
                </a:solidFill>
              </a:rPr>
              <a:t>&lt;TITLE&gt;</a:t>
            </a:r>
          </a:p>
          <a:p>
            <a:pPr algn="ctr">
              <a:buNone/>
            </a:pPr>
            <a:r>
              <a:rPr lang="id-ID" dirty="0">
                <a:solidFill>
                  <a:srgbClr val="00B050"/>
                </a:solidFill>
              </a:rPr>
              <a:t>&lt;/TITLE&gt;</a:t>
            </a:r>
          </a:p>
          <a:p>
            <a:pPr algn="ctr">
              <a:buNone/>
            </a:pPr>
            <a:r>
              <a:rPr lang="id-ID" dirty="0">
                <a:solidFill>
                  <a:srgbClr val="FF0000"/>
                </a:solidFill>
              </a:rPr>
              <a:t>&lt;/HEAD&gt;</a:t>
            </a:r>
          </a:p>
          <a:p>
            <a:pPr algn="ctr">
              <a:buNone/>
            </a:pPr>
            <a:r>
              <a:rPr lang="id-ID" dirty="0">
                <a:solidFill>
                  <a:srgbClr val="0070C0"/>
                </a:solidFill>
              </a:rPr>
              <a:t>&lt;BODY&gt;</a:t>
            </a:r>
          </a:p>
          <a:p>
            <a:pPr algn="ctr">
              <a:buNone/>
            </a:pPr>
            <a:r>
              <a:rPr lang="id-ID" dirty="0">
                <a:solidFill>
                  <a:srgbClr val="0070C0"/>
                </a:solidFill>
              </a:rPr>
              <a:t>&lt;/BODY&gt;</a:t>
            </a:r>
          </a:p>
          <a:p>
            <a:pPr algn="ctr">
              <a:buNone/>
            </a:pPr>
            <a:r>
              <a:rPr lang="id-ID" dirty="0"/>
              <a:t>&lt;</a:t>
            </a:r>
            <a:r>
              <a:rPr lang="id-ID" dirty="0">
                <a:solidFill>
                  <a:srgbClr val="FF0000"/>
                </a:solidFill>
              </a:rPr>
              <a:t>/</a:t>
            </a:r>
            <a:r>
              <a:rPr lang="id-ID" dirty="0"/>
              <a:t>HTML&gt;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BAGCOLOR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1100" dirty="0"/>
              <a:t>&lt;HTML&gt;</a:t>
            </a:r>
          </a:p>
          <a:p>
            <a:pPr algn="ctr">
              <a:buNone/>
            </a:pPr>
            <a:r>
              <a:rPr lang="id-ID" sz="1100" dirty="0">
                <a:solidFill>
                  <a:srgbClr val="FF0000"/>
                </a:solidFill>
              </a:rPr>
              <a:t>&lt;HEAD&gt;</a:t>
            </a:r>
          </a:p>
          <a:p>
            <a:pPr algn="ctr">
              <a:buNone/>
            </a:pPr>
            <a:r>
              <a:rPr lang="id-ID" sz="1100" dirty="0">
                <a:solidFill>
                  <a:srgbClr val="00B050"/>
                </a:solidFill>
              </a:rPr>
              <a:t>&lt;TITLE&gt;</a:t>
            </a:r>
          </a:p>
          <a:p>
            <a:pPr algn="ctr">
              <a:buNone/>
            </a:pPr>
            <a:r>
              <a:rPr lang="id-ID" sz="1100" b="1" dirty="0">
                <a:solidFill>
                  <a:schemeClr val="accent6">
                    <a:lumMod val="75000"/>
                  </a:schemeClr>
                </a:solidFill>
              </a:rPr>
              <a:t>RUMAHKU</a:t>
            </a:r>
          </a:p>
          <a:p>
            <a:pPr algn="ctr">
              <a:buNone/>
            </a:pPr>
            <a:r>
              <a:rPr lang="id-ID" sz="1100" dirty="0">
                <a:solidFill>
                  <a:srgbClr val="00B050"/>
                </a:solidFill>
              </a:rPr>
              <a:t>&lt;/TITLE&gt;</a:t>
            </a:r>
          </a:p>
          <a:p>
            <a:pPr algn="ctr">
              <a:buNone/>
            </a:pPr>
            <a:r>
              <a:rPr lang="id-ID" sz="1100" dirty="0">
                <a:solidFill>
                  <a:srgbClr val="FF0000"/>
                </a:solidFill>
              </a:rPr>
              <a:t>&lt;/HEAD&gt;</a:t>
            </a:r>
          </a:p>
          <a:p>
            <a:pPr algn="ctr">
              <a:buNone/>
            </a:pPr>
            <a:r>
              <a:rPr lang="id-ID" sz="3600" dirty="0">
                <a:solidFill>
                  <a:srgbClr val="0070C0"/>
                </a:solidFill>
              </a:rPr>
              <a:t>&lt;BODY BGCOLOR=“</a:t>
            </a:r>
            <a:r>
              <a:rPr lang="id-ID" sz="3600" dirty="0">
                <a:solidFill>
                  <a:srgbClr val="FF0000"/>
                </a:solidFill>
              </a:rPr>
              <a:t>RED</a:t>
            </a:r>
            <a:r>
              <a:rPr lang="id-ID" sz="3600" dirty="0">
                <a:solidFill>
                  <a:srgbClr val="0070C0"/>
                </a:solidFill>
              </a:rPr>
              <a:t>”&gt;</a:t>
            </a:r>
          </a:p>
          <a:p>
            <a:pPr algn="ctr">
              <a:buNone/>
            </a:pPr>
            <a:r>
              <a:rPr lang="id-ID" sz="1100" dirty="0">
                <a:solidFill>
                  <a:srgbClr val="0070C0"/>
                </a:solidFill>
              </a:rPr>
              <a:t>&lt;/BODY&gt;</a:t>
            </a:r>
          </a:p>
          <a:p>
            <a:pPr algn="ctr">
              <a:buNone/>
            </a:pPr>
            <a:r>
              <a:rPr lang="id-ID" sz="1100" dirty="0"/>
              <a:t>&lt;</a:t>
            </a:r>
            <a:r>
              <a:rPr lang="id-ID" sz="1100" dirty="0">
                <a:solidFill>
                  <a:srgbClr val="FF0000"/>
                </a:solidFill>
              </a:rPr>
              <a:t>/</a:t>
            </a:r>
            <a:r>
              <a:rPr lang="id-ID" sz="1100" dirty="0"/>
              <a:t>HTML&gt;</a:t>
            </a:r>
          </a:p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475656" y="4077072"/>
            <a:ext cx="650085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ck to School " pitchFamily="2" charset="0"/>
              </a:rPr>
              <a:t>DI TULIS PADA BAGIAN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0D91-5C4B-4F60-A429-277BC764BD58}"/>
              </a:ext>
            </a:extLst>
          </p:cNvPr>
          <p:cNvSpPr txBox="1"/>
          <p:nvPr/>
        </p:nvSpPr>
        <p:spPr>
          <a:xfrm>
            <a:off x="2797512" y="5092196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WARNA DITULIS DENGAN “ ”</a:t>
            </a:r>
            <a:endParaRPr lang="en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rgbClr val="0070C0"/>
                </a:solidFill>
              </a:rPr>
              <a:t>&lt;BODY BGCOLOR=“RED”&gt;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34114" b="27734"/>
          <a:stretch>
            <a:fillRect/>
          </a:stretch>
        </p:blipFill>
        <p:spPr bwMode="auto">
          <a:xfrm>
            <a:off x="285720" y="1214422"/>
            <a:ext cx="857252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1100" dirty="0"/>
              <a:t>&lt;HTML&gt;</a:t>
            </a:r>
          </a:p>
          <a:p>
            <a:pPr algn="ctr">
              <a:buNone/>
            </a:pPr>
            <a:r>
              <a:rPr lang="id-ID" sz="1100" dirty="0">
                <a:solidFill>
                  <a:srgbClr val="FF0000"/>
                </a:solidFill>
              </a:rPr>
              <a:t>&lt;HEAD&gt;</a:t>
            </a:r>
          </a:p>
          <a:p>
            <a:pPr algn="ctr">
              <a:buNone/>
            </a:pPr>
            <a:r>
              <a:rPr lang="id-ID" sz="1100" dirty="0">
                <a:solidFill>
                  <a:srgbClr val="00B050"/>
                </a:solidFill>
              </a:rPr>
              <a:t>&lt;TITLE&gt;</a:t>
            </a:r>
          </a:p>
          <a:p>
            <a:pPr algn="ctr">
              <a:buNone/>
            </a:pPr>
            <a:r>
              <a:rPr lang="id-ID" sz="1100" b="1" dirty="0">
                <a:solidFill>
                  <a:schemeClr val="accent6">
                    <a:lumMod val="75000"/>
                  </a:schemeClr>
                </a:solidFill>
              </a:rPr>
              <a:t>RUMAHKU</a:t>
            </a:r>
          </a:p>
          <a:p>
            <a:pPr algn="ctr">
              <a:buNone/>
            </a:pPr>
            <a:r>
              <a:rPr lang="id-ID" sz="1100" dirty="0">
                <a:solidFill>
                  <a:srgbClr val="00B050"/>
                </a:solidFill>
              </a:rPr>
              <a:t>&lt;/TITLE&gt;</a:t>
            </a:r>
          </a:p>
          <a:p>
            <a:pPr algn="ctr">
              <a:buNone/>
            </a:pPr>
            <a:r>
              <a:rPr lang="id-ID" sz="1100" dirty="0">
                <a:solidFill>
                  <a:srgbClr val="FF0000"/>
                </a:solidFill>
              </a:rPr>
              <a:t>&lt;/HEAD&gt;</a:t>
            </a:r>
          </a:p>
          <a:p>
            <a:pPr algn="ctr">
              <a:buNone/>
            </a:pPr>
            <a:r>
              <a:rPr lang="id-ID" sz="3600" dirty="0">
                <a:solidFill>
                  <a:srgbClr val="0070C0"/>
                </a:solidFill>
              </a:rPr>
              <a:t>&lt;BODY BGCOLOR=#</a:t>
            </a:r>
            <a:r>
              <a:rPr lang="en-US" sz="3600" dirty="0">
                <a:solidFill>
                  <a:srgbClr val="0070C0"/>
                </a:solidFill>
              </a:rPr>
              <a:t>FFA07A</a:t>
            </a:r>
            <a:r>
              <a:rPr lang="id-ID" sz="3600" dirty="0">
                <a:solidFill>
                  <a:srgbClr val="0070C0"/>
                </a:solidFill>
              </a:rPr>
              <a:t>&gt;</a:t>
            </a:r>
          </a:p>
          <a:p>
            <a:pPr algn="ctr">
              <a:buNone/>
            </a:pPr>
            <a:r>
              <a:rPr lang="id-ID" sz="1100" dirty="0">
                <a:solidFill>
                  <a:srgbClr val="0070C0"/>
                </a:solidFill>
              </a:rPr>
              <a:t>&lt;/BODY&gt;</a:t>
            </a:r>
          </a:p>
          <a:p>
            <a:pPr algn="ctr">
              <a:buNone/>
            </a:pPr>
            <a:r>
              <a:rPr lang="id-ID" sz="1100" dirty="0"/>
              <a:t>&lt;</a:t>
            </a:r>
            <a:r>
              <a:rPr lang="id-ID" sz="1100" dirty="0">
                <a:solidFill>
                  <a:srgbClr val="FF0000"/>
                </a:solidFill>
              </a:rPr>
              <a:t>/</a:t>
            </a:r>
            <a:r>
              <a:rPr lang="id-ID" sz="1100" dirty="0"/>
              <a:t>HTML&gt;</a:t>
            </a:r>
          </a:p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500166" y="4429132"/>
            <a:ext cx="650085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ck to School " pitchFamily="2" charset="0"/>
              </a:rPr>
              <a:t>DI TULIS PADA BAGIAN 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57FA5-EEB9-4479-9FDF-473AF31B4328}"/>
              </a:ext>
            </a:extLst>
          </p:cNvPr>
          <p:cNvSpPr txBox="1"/>
          <p:nvPr/>
        </p:nvSpPr>
        <p:spPr>
          <a:xfrm>
            <a:off x="982491" y="5438099"/>
            <a:ext cx="729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KALAU MENGGUNAKAN HEX DECIMAL COLOR TANPA “”</a:t>
            </a:r>
            <a:endParaRPr lang="en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rgbClr val="0070C0"/>
                </a:solidFill>
              </a:rPr>
              <a:t>&lt;BODY BGCOLOR= =#</a:t>
            </a:r>
            <a:r>
              <a:rPr lang="en-US" dirty="0">
                <a:solidFill>
                  <a:srgbClr val="0070C0"/>
                </a:solidFill>
              </a:rPr>
              <a:t>FFA07A&gt;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33011-DF0B-411D-B88D-75D0146A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7" b="8893"/>
          <a:stretch/>
        </p:blipFill>
        <p:spPr>
          <a:xfrm>
            <a:off x="10404" y="1700808"/>
            <a:ext cx="9144000" cy="442535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1E7-E270-4C67-AB0B-E6D6B31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DF3-C763-4745-86AB-0FFC10A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KODING LATAR </a:t>
            </a:r>
          </a:p>
          <a:p>
            <a:pPr marL="0" indent="0" algn="ctr">
              <a:buNone/>
            </a:pPr>
            <a:r>
              <a:rPr lang="en-US" dirty="0"/>
              <a:t>ADALAH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DENGAN WARNA</a:t>
            </a:r>
            <a:endParaRPr lang="en-ID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DENGAN HEXDECIMAL</a:t>
            </a: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56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1E7-E270-4C67-AB0B-E6D6B31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DF3-C763-4745-86AB-0FFC10A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KODING LATAR </a:t>
            </a:r>
          </a:p>
          <a:p>
            <a:pPr marL="0" indent="0" algn="ctr">
              <a:buNone/>
            </a:pPr>
            <a:r>
              <a:rPr lang="en-US" dirty="0"/>
              <a:t>ADALAH</a:t>
            </a:r>
          </a:p>
          <a:p>
            <a:pPr marL="0" indent="0" algn="ctr">
              <a:buNone/>
            </a:pPr>
            <a:r>
              <a:rPr lang="id-ID" dirty="0">
                <a:solidFill>
                  <a:srgbClr val="0070C0"/>
                </a:solidFill>
              </a:rPr>
              <a:t>BGCOLOR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DENGAN WARNA</a:t>
            </a:r>
            <a:endParaRPr lang="en-ID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DENGAN HEXDECIMAL</a:t>
            </a: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6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1E7-E270-4C67-AB0B-E6D6B31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DF3-C763-4745-86AB-0FFC10A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KODING LATAR </a:t>
            </a:r>
          </a:p>
          <a:p>
            <a:pPr marL="0" indent="0" algn="ctr">
              <a:buNone/>
            </a:pPr>
            <a:r>
              <a:rPr lang="en-US" dirty="0"/>
              <a:t>ADALAH</a:t>
            </a:r>
          </a:p>
          <a:p>
            <a:pPr marL="0" indent="0" algn="ctr">
              <a:buNone/>
            </a:pPr>
            <a:r>
              <a:rPr lang="id-ID" dirty="0">
                <a:solidFill>
                  <a:srgbClr val="0070C0"/>
                </a:solidFill>
              </a:rPr>
              <a:t>BGCOLOR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DENGAN WARNA</a:t>
            </a:r>
            <a:endParaRPr lang="en-ID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rgbClr val="FF0000"/>
                </a:solidFill>
              </a:rPr>
              <a:t>“ ”</a:t>
            </a:r>
          </a:p>
          <a:p>
            <a:pPr marL="0" indent="0" algn="ctr">
              <a:buNone/>
            </a:pP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DENGAN HEXDECIMAL</a:t>
            </a: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22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1E7-E270-4C67-AB0B-E6D6B31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DF3-C763-4745-86AB-0FFC10A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KODING LATAR </a:t>
            </a:r>
          </a:p>
          <a:p>
            <a:pPr marL="0" indent="0" algn="ctr">
              <a:buNone/>
            </a:pPr>
            <a:r>
              <a:rPr lang="en-US" dirty="0"/>
              <a:t>ADALAH</a:t>
            </a:r>
          </a:p>
          <a:p>
            <a:pPr marL="0" indent="0" algn="ctr">
              <a:buNone/>
            </a:pPr>
            <a:r>
              <a:rPr lang="id-ID" dirty="0">
                <a:solidFill>
                  <a:srgbClr val="0070C0"/>
                </a:solidFill>
              </a:rPr>
              <a:t>BGCOLOR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DENGAN WARNA</a:t>
            </a:r>
            <a:endParaRPr lang="en-ID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rgbClr val="FF0000"/>
                </a:solidFill>
              </a:rPr>
              <a:t>“ ”</a:t>
            </a:r>
          </a:p>
          <a:p>
            <a:pPr marL="0" indent="0" algn="ctr">
              <a:buNone/>
            </a:pP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DENGAN HEXDECIMAL</a:t>
            </a:r>
          </a:p>
          <a:p>
            <a:pPr marL="0" indent="0" algn="ctr">
              <a:buNone/>
            </a:pPr>
            <a:r>
              <a:rPr lang="en-ID" dirty="0">
                <a:solidFill>
                  <a:srgbClr val="0070C0"/>
                </a:solidFill>
              </a:rPr>
              <a:t>MENGGUNAKAN </a:t>
            </a: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4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4000" dirty="0">
                <a:solidFill>
                  <a:srgbClr val="0070C0"/>
                </a:solidFill>
              </a:rPr>
              <a:t>BAHASA PEMOGRAMMAN</a:t>
            </a:r>
            <a:endParaRPr lang="en-US" sz="40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5400" spc="300" dirty="0">
                <a:solidFill>
                  <a:srgbClr val="7030A0"/>
                </a:solidFill>
              </a:rPr>
              <a:t>WEB DESIGN</a:t>
            </a:r>
          </a:p>
        </p:txBody>
      </p:sp>
    </p:spTree>
    <p:extLst>
      <p:ext uri="{BB962C8B-B14F-4D97-AF65-F5344CB8AC3E}">
        <p14:creationId xmlns:p14="http://schemas.microsoft.com/office/powerpoint/2010/main" val="21590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1E7-E270-4C67-AB0B-E6D6B31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DF3-C763-4745-86AB-0FFC10A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RED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DENGAN WARNA / </a:t>
            </a:r>
            <a:r>
              <a:rPr lang="en-ID" sz="4000" dirty="0">
                <a:solidFill>
                  <a:srgbClr val="0070C0"/>
                </a:solidFill>
              </a:rPr>
              <a:t>HEXDECIMAL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ID" sz="4000" dirty="0">
                <a:solidFill>
                  <a:srgbClr val="FF0000"/>
                </a:solidFill>
              </a:rPr>
              <a:t>FFA07A</a:t>
            </a:r>
          </a:p>
          <a:p>
            <a:pPr marL="0" indent="0" algn="ctr">
              <a:buNone/>
            </a:pPr>
            <a:r>
              <a:rPr lang="en-ID" sz="4000" dirty="0">
                <a:solidFill>
                  <a:srgbClr val="0070C0"/>
                </a:solidFill>
              </a:rPr>
              <a:t>DENGAN </a:t>
            </a:r>
            <a:r>
              <a:rPr lang="en-US" sz="4000" dirty="0">
                <a:solidFill>
                  <a:srgbClr val="0070C0"/>
                </a:solidFill>
              </a:rPr>
              <a:t>WARNA / </a:t>
            </a:r>
            <a:r>
              <a:rPr lang="en-ID" sz="4000" dirty="0">
                <a:solidFill>
                  <a:srgbClr val="0070C0"/>
                </a:solidFill>
              </a:rPr>
              <a:t>HEXDECIMAL</a:t>
            </a:r>
          </a:p>
          <a:p>
            <a:pPr marL="0" indent="0" algn="ctr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12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1E7-E270-4C67-AB0B-E6D6B31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DF3-C763-4745-86AB-0FFC10A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RED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DENGAN WARNA / </a:t>
            </a:r>
            <a:r>
              <a:rPr lang="en-ID" sz="4000" dirty="0">
                <a:solidFill>
                  <a:srgbClr val="0070C0"/>
                </a:solidFill>
              </a:rPr>
              <a:t>HEXDECIMAL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ID" sz="4000" dirty="0">
                <a:solidFill>
                  <a:srgbClr val="FF0000"/>
                </a:solidFill>
              </a:rPr>
              <a:t>FFA07A</a:t>
            </a:r>
          </a:p>
          <a:p>
            <a:pPr marL="0" indent="0" algn="ctr">
              <a:buNone/>
            </a:pPr>
            <a:r>
              <a:rPr lang="en-ID" sz="4000" dirty="0">
                <a:solidFill>
                  <a:srgbClr val="0070C0"/>
                </a:solidFill>
              </a:rPr>
              <a:t>DENGAN </a:t>
            </a:r>
            <a:r>
              <a:rPr lang="en-US" sz="4000" dirty="0">
                <a:solidFill>
                  <a:srgbClr val="0070C0"/>
                </a:solidFill>
              </a:rPr>
              <a:t>WARNA / </a:t>
            </a:r>
            <a:r>
              <a:rPr lang="en-ID" sz="4000" dirty="0">
                <a:solidFill>
                  <a:srgbClr val="0070C0"/>
                </a:solidFill>
              </a:rPr>
              <a:t>HEXDECIMAL</a:t>
            </a:r>
          </a:p>
          <a:p>
            <a:pPr marL="0" indent="0" algn="ctr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679C0B-8158-475C-AC77-A3BD7B3F8BC5}"/>
              </a:ext>
            </a:extLst>
          </p:cNvPr>
          <p:cNvCxnSpPr/>
          <p:nvPr/>
        </p:nvCxnSpPr>
        <p:spPr>
          <a:xfrm>
            <a:off x="4860032" y="2708920"/>
            <a:ext cx="3168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011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51E7-E270-4C67-AB0B-E6D6B31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WARNA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DF3-C763-4745-86AB-0FFC10A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RED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DENGAN WARNA / </a:t>
            </a:r>
            <a:r>
              <a:rPr lang="en-ID" sz="4000" dirty="0">
                <a:solidFill>
                  <a:srgbClr val="0070C0"/>
                </a:solidFill>
              </a:rPr>
              <a:t>HEXDECIMAL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ID" sz="4000" dirty="0">
                <a:solidFill>
                  <a:srgbClr val="FF0000"/>
                </a:solidFill>
              </a:rPr>
              <a:t>FFA07A</a:t>
            </a:r>
          </a:p>
          <a:p>
            <a:pPr marL="0" indent="0" algn="ctr">
              <a:buNone/>
            </a:pPr>
            <a:r>
              <a:rPr lang="en-ID" sz="4000" dirty="0">
                <a:solidFill>
                  <a:srgbClr val="0070C0"/>
                </a:solidFill>
              </a:rPr>
              <a:t>DENGAN </a:t>
            </a:r>
            <a:r>
              <a:rPr lang="en-US" sz="4000" dirty="0">
                <a:solidFill>
                  <a:srgbClr val="0070C0"/>
                </a:solidFill>
              </a:rPr>
              <a:t>WARNA / </a:t>
            </a:r>
            <a:r>
              <a:rPr lang="en-ID" sz="4000" dirty="0">
                <a:solidFill>
                  <a:srgbClr val="0070C0"/>
                </a:solidFill>
              </a:rPr>
              <a:t>HEXDECIMAL</a:t>
            </a:r>
          </a:p>
          <a:p>
            <a:pPr marL="0" indent="0" algn="ctr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679C0B-8158-475C-AC77-A3BD7B3F8BC5}"/>
              </a:ext>
            </a:extLst>
          </p:cNvPr>
          <p:cNvCxnSpPr/>
          <p:nvPr/>
        </p:nvCxnSpPr>
        <p:spPr>
          <a:xfrm>
            <a:off x="4860032" y="2708920"/>
            <a:ext cx="3168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AFEE19-62FB-4051-9A4B-5C4B34393109}"/>
              </a:ext>
            </a:extLst>
          </p:cNvPr>
          <p:cNvCxnSpPr>
            <a:cxnSpLocks/>
          </p:cNvCxnSpPr>
          <p:nvPr/>
        </p:nvCxnSpPr>
        <p:spPr>
          <a:xfrm>
            <a:off x="2987824" y="4149080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51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UKURAN FONT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UKURAN JUDUL </a:t>
            </a:r>
            <a:r>
              <a:rPr lang="en-US" spc="300" dirty="0">
                <a:solidFill>
                  <a:srgbClr val="FF0000"/>
                </a:solidFill>
              </a:rPr>
              <a:t>H1</a:t>
            </a:r>
            <a:r>
              <a:rPr lang="en-US" spc="300" dirty="0"/>
              <a:t> – </a:t>
            </a:r>
            <a:r>
              <a:rPr lang="en-US" spc="300" dirty="0">
                <a:solidFill>
                  <a:srgbClr val="FF0000"/>
                </a:solidFill>
              </a:rPr>
              <a:t>H6</a:t>
            </a:r>
          </a:p>
          <a:p>
            <a:pPr algn="ctr">
              <a:buNone/>
            </a:pPr>
            <a:r>
              <a:rPr lang="id-ID" dirty="0"/>
              <a:t>UKURAN HURUF  ADALAH  </a:t>
            </a:r>
            <a:r>
              <a:rPr lang="id-ID" b="1" dirty="0">
                <a:solidFill>
                  <a:srgbClr val="FF0000"/>
                </a:solidFill>
              </a:rPr>
              <a:t>1 – 7</a:t>
            </a:r>
          </a:p>
          <a:p>
            <a:pPr algn="ctr">
              <a:buNone/>
            </a:pPr>
            <a:r>
              <a:rPr lang="id-ID" dirty="0"/>
              <a:t>UKURAN STANDARD BROWSER ADALAH</a:t>
            </a:r>
            <a:r>
              <a:rPr lang="id-ID" b="1" dirty="0"/>
              <a:t> </a:t>
            </a:r>
            <a:r>
              <a:rPr lang="id-ID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782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JUDUL</a:t>
            </a:r>
            <a:b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&lt;H..&gt;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&lt;/H..&gt; 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8902" y="1743076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id-ID" sz="4000" b="1" dirty="0">
                <a:solidFill>
                  <a:schemeClr val="accent5">
                    <a:lumMod val="75000"/>
                  </a:schemeClr>
                </a:solidFill>
              </a:rPr>
              <a:t>H1&gt;...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&lt;/</a:t>
            </a:r>
            <a:r>
              <a:rPr lang="id-ID" sz="4000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1&gt;</a:t>
            </a:r>
          </a:p>
          <a:p>
            <a:pPr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&lt;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  <a:r>
              <a:rPr lang="id-ID" sz="3200" b="1" dirty="0">
                <a:solidFill>
                  <a:srgbClr val="00B0F0"/>
                </a:solidFill>
              </a:rPr>
              <a:t>..</a:t>
            </a:r>
            <a:r>
              <a:rPr lang="en-US" sz="3200" b="1" dirty="0">
                <a:solidFill>
                  <a:srgbClr val="00B0F0"/>
                </a:solidFill>
              </a:rPr>
              <a:t>&lt;/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</a:p>
          <a:p>
            <a:pPr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&lt;</a:t>
            </a:r>
            <a:r>
              <a:rPr lang="id-ID" sz="3200" b="1" dirty="0">
                <a:solidFill>
                  <a:srgbClr val="00B050"/>
                </a:solidFill>
              </a:rPr>
              <a:t>H</a:t>
            </a:r>
            <a:r>
              <a:rPr lang="en-US" sz="3200" b="1" dirty="0">
                <a:solidFill>
                  <a:srgbClr val="00B050"/>
                </a:solidFill>
              </a:rPr>
              <a:t>3&gt;</a:t>
            </a:r>
            <a:r>
              <a:rPr lang="id-ID" sz="3200" b="1" dirty="0">
                <a:solidFill>
                  <a:srgbClr val="00B050"/>
                </a:solidFill>
              </a:rPr>
              <a:t>..</a:t>
            </a:r>
            <a:r>
              <a:rPr lang="en-US" sz="3200" b="1" dirty="0">
                <a:solidFill>
                  <a:srgbClr val="00B050"/>
                </a:solidFill>
              </a:rPr>
              <a:t>&lt;/</a:t>
            </a:r>
            <a:r>
              <a:rPr lang="id-ID" sz="3200" b="1" dirty="0">
                <a:solidFill>
                  <a:srgbClr val="00B050"/>
                </a:solidFill>
              </a:rPr>
              <a:t>H</a:t>
            </a:r>
            <a:r>
              <a:rPr lang="en-US" sz="3200" b="1" dirty="0">
                <a:solidFill>
                  <a:srgbClr val="00B050"/>
                </a:solidFill>
              </a:rPr>
              <a:t>3&gt;</a:t>
            </a:r>
          </a:p>
          <a:p>
            <a:pPr algn="ctr">
              <a:buNone/>
            </a:pPr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id-ID" b="1" dirty="0">
                <a:solidFill>
                  <a:srgbClr val="0070C0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4&gt;</a:t>
            </a:r>
            <a:r>
              <a:rPr lang="id-ID" b="1" dirty="0">
                <a:solidFill>
                  <a:srgbClr val="0070C0"/>
                </a:solidFill>
              </a:rPr>
              <a:t>..</a:t>
            </a:r>
            <a:r>
              <a:rPr lang="en-US" b="1" dirty="0">
                <a:solidFill>
                  <a:srgbClr val="0070C0"/>
                </a:solidFill>
              </a:rPr>
              <a:t>&lt;/</a:t>
            </a:r>
            <a:r>
              <a:rPr lang="id-ID" b="1" dirty="0">
                <a:solidFill>
                  <a:srgbClr val="0070C0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4&gt;</a:t>
            </a:r>
          </a:p>
          <a:p>
            <a:pPr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5&gt;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5&gt;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&lt;</a:t>
            </a:r>
            <a:r>
              <a:rPr lang="id-ID" sz="2400" b="1" dirty="0">
                <a:solidFill>
                  <a:srgbClr val="7030A0"/>
                </a:solidFill>
              </a:rPr>
              <a:t>H</a:t>
            </a:r>
            <a:r>
              <a:rPr lang="en-US" sz="2400" b="1" dirty="0">
                <a:solidFill>
                  <a:srgbClr val="7030A0"/>
                </a:solidFill>
              </a:rPr>
              <a:t>6&gt;</a:t>
            </a:r>
            <a:r>
              <a:rPr lang="id-ID" sz="2400" b="1" dirty="0">
                <a:solidFill>
                  <a:srgbClr val="7030A0"/>
                </a:solidFill>
              </a:rPr>
              <a:t>..</a:t>
            </a:r>
            <a:r>
              <a:rPr lang="en-US" sz="2400" b="1" dirty="0">
                <a:solidFill>
                  <a:srgbClr val="7030A0"/>
                </a:solidFill>
              </a:rPr>
              <a:t>&lt;/</a:t>
            </a:r>
            <a:r>
              <a:rPr lang="id-ID" sz="2400" b="1" dirty="0">
                <a:solidFill>
                  <a:srgbClr val="7030A0"/>
                </a:solidFill>
              </a:rPr>
              <a:t>H</a:t>
            </a:r>
            <a:r>
              <a:rPr lang="en-US" sz="2400" b="1" dirty="0">
                <a:solidFill>
                  <a:srgbClr val="7030A0"/>
                </a:solidFill>
              </a:rPr>
              <a:t>6&gt;</a:t>
            </a:r>
            <a:endParaRPr lang="id-ID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JUDUL</a:t>
            </a:r>
            <a:b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&lt;H..&gt;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&lt;/H..&gt; 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743076"/>
            <a:ext cx="8143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HOMEPAGE PERTAMA SAYA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</a:t>
            </a:r>
            <a:r>
              <a:rPr lang="id-I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</a:t>
            </a:r>
            <a:r>
              <a:rPr lang="en-US" sz="3200" b="1" dirty="0"/>
              <a:t> HOMEPAGE PERTAMA SAYA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&lt;/</a:t>
            </a:r>
            <a:r>
              <a:rPr lang="id-I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</a:t>
            </a:r>
            <a:r>
              <a:rPr lang="en-US" sz="2800" b="1" dirty="0"/>
              <a:t> HOMEPAGE PERTAMA SAYA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</a:t>
            </a: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3600" b="1" dirty="0"/>
              <a:t>&lt;FONT SIZE=“  “&gt; &lt;/FONT&gt;</a:t>
            </a:r>
          </a:p>
          <a:p>
            <a:pPr algn="ctr">
              <a:buNone/>
            </a:pPr>
            <a:endParaRPr lang="id-ID" sz="14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d-ID" dirty="0"/>
              <a:t>BANDUNG</a:t>
            </a:r>
          </a:p>
          <a:p>
            <a:pPr algn="ctr">
              <a:buNone/>
            </a:pPr>
            <a:r>
              <a:rPr lang="en-US" dirty="0">
                <a:solidFill>
                  <a:srgbClr val="0070C0"/>
                </a:solidFill>
              </a:rPr>
              <a:t>&lt;FONT SIZE=“</a:t>
            </a:r>
            <a:r>
              <a:rPr lang="id-ID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"&gt;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/>
              <a:t>BANDUNG</a:t>
            </a:r>
            <a:r>
              <a:rPr lang="id-ID" dirty="0">
                <a:solidFill>
                  <a:srgbClr val="0070C0"/>
                </a:solidFill>
              </a:rPr>
              <a:t> &lt;/</a:t>
            </a:r>
            <a:r>
              <a:rPr lang="en-US" dirty="0">
                <a:solidFill>
                  <a:srgbClr val="0070C0"/>
                </a:solidFill>
              </a:rPr>
              <a:t>FONT&gt;  </a:t>
            </a:r>
            <a:endParaRPr lang="id-ID" dirty="0">
              <a:solidFill>
                <a:srgbClr val="0070C0"/>
              </a:solidFill>
            </a:endParaRPr>
          </a:p>
          <a:p>
            <a:pPr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4000504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&lt;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  <a:r>
              <a:rPr lang="en-US" sz="3200" b="1" dirty="0"/>
              <a:t>NAMAKU</a:t>
            </a:r>
            <a:r>
              <a:rPr lang="en-US" sz="3200" b="1" dirty="0">
                <a:solidFill>
                  <a:srgbClr val="00B0F0"/>
                </a:solidFill>
              </a:rPr>
              <a:t>&lt;/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&lt;FONT SIZE=“</a:t>
            </a:r>
            <a:r>
              <a:rPr lang="id-ID" sz="3200" dirty="0">
                <a:solidFill>
                  <a:srgbClr val="0070C0"/>
                </a:solidFill>
              </a:rPr>
              <a:t>5</a:t>
            </a:r>
            <a:r>
              <a:rPr lang="en-US" sz="3200" dirty="0">
                <a:solidFill>
                  <a:srgbClr val="0070C0"/>
                </a:solidFill>
              </a:rPr>
              <a:t>"&gt;</a:t>
            </a:r>
            <a:r>
              <a:rPr lang="id-ID" sz="3200" dirty="0">
                <a:solidFill>
                  <a:srgbClr val="0070C0"/>
                </a:solidFill>
              </a:rPr>
              <a:t> </a:t>
            </a:r>
            <a:r>
              <a:rPr lang="id-ID" sz="3200" dirty="0"/>
              <a:t>BANDUNG</a:t>
            </a:r>
            <a:r>
              <a:rPr lang="id-ID" sz="3200" dirty="0">
                <a:solidFill>
                  <a:srgbClr val="0070C0"/>
                </a:solidFill>
              </a:rPr>
              <a:t> &lt;/</a:t>
            </a:r>
            <a:r>
              <a:rPr lang="en-US" sz="3200" dirty="0">
                <a:solidFill>
                  <a:srgbClr val="0070C0"/>
                </a:solidFill>
              </a:rPr>
              <a:t>FONT&gt;  </a:t>
            </a:r>
            <a:endParaRPr lang="id-ID" sz="32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CENTER DAN JUDUL TULISAN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16544" b="35547"/>
          <a:stretch>
            <a:fillRect/>
          </a:stretch>
        </p:blipFill>
        <p:spPr bwMode="auto">
          <a:xfrm>
            <a:off x="0" y="1357298"/>
            <a:ext cx="892971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ALIGNMENT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4400" b="1" dirty="0">
                <a:solidFill>
                  <a:srgbClr val="002060"/>
                </a:solidFill>
              </a:rPr>
              <a:t>TENGAH</a:t>
            </a:r>
          </a:p>
          <a:p>
            <a:pPr algn="ctr">
              <a:buNone/>
            </a:pPr>
            <a:r>
              <a:rPr lang="id-ID" sz="4400" b="1" dirty="0">
                <a:solidFill>
                  <a:srgbClr val="002060"/>
                </a:solidFill>
              </a:rPr>
              <a:t>&lt;CENTER&gt;...&lt;/CENTER&gt;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JUDUL</a:t>
            </a:r>
            <a:b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&lt;H..&gt;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&lt;/H..&gt; 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743076"/>
            <a:ext cx="8143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HOMEPAGE PERTAMA SAYA</a:t>
            </a:r>
          </a:p>
          <a:p>
            <a:pPr algn="ctr">
              <a:buNone/>
            </a:pP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&lt;CENTER&gt;&lt;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</a:t>
            </a:r>
            <a:r>
              <a:rPr lang="en-US" sz="1800" b="1" spc="300" dirty="0"/>
              <a:t>HOMEPAGE PERTAMA SAYA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&lt;/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1&gt;&lt;/CENTER&gt;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861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&lt;CENTER&gt;&lt; &lt;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</a:t>
            </a:r>
            <a:r>
              <a:rPr lang="en-US" sz="2400" b="1" dirty="0"/>
              <a:t>HOMEPAGE PERTAMA SAYA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 &lt;/CENTER&gt;</a:t>
            </a: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MENGHASILKAN </a:t>
            </a:r>
          </a:p>
          <a:p>
            <a:pPr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WEBPAGE</a:t>
            </a:r>
          </a:p>
          <a:p>
            <a:pPr algn="ctr">
              <a:buNone/>
            </a:pPr>
            <a:r>
              <a:rPr lang="en-US" sz="4000" spc="300" dirty="0">
                <a:solidFill>
                  <a:schemeClr val="accent6">
                    <a:lumMod val="75000"/>
                  </a:schemeClr>
                </a:solidFill>
              </a:rPr>
              <a:t>WEBSITE</a:t>
            </a:r>
            <a:endParaRPr lang="en-US" sz="54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JUDUL</a:t>
            </a:r>
            <a:b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&lt;H..&gt;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&lt;/H..&gt; 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743076"/>
            <a:ext cx="8143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HOMEPAGE PERTAMA SAYA</a:t>
            </a:r>
          </a:p>
          <a:p>
            <a:pPr algn="ctr">
              <a:buNone/>
            </a:pP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&lt;CENTER&gt;&lt;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</a:t>
            </a:r>
            <a:r>
              <a:rPr lang="en-US" sz="1800" b="1" spc="300" dirty="0"/>
              <a:t>HOMEPAGE PERTAMA SAYA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&lt;/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1&gt;&lt;/CENTER&gt;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861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&lt;CENTER&gt;&lt; &lt;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</a:t>
            </a:r>
            <a:r>
              <a:rPr lang="en-US" sz="2400" b="1" dirty="0"/>
              <a:t>HOMEPAGE PERTAMA SAYA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 &lt;/CENTER&gt;</a:t>
            </a: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36ADCE6-0619-462E-BA84-6FE2D739CEDC}"/>
              </a:ext>
            </a:extLst>
          </p:cNvPr>
          <p:cNvSpPr/>
          <p:nvPr/>
        </p:nvSpPr>
        <p:spPr>
          <a:xfrm>
            <a:off x="1619672" y="3429000"/>
            <a:ext cx="100811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53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JUDUL</a:t>
            </a:r>
            <a:b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&lt;H..&gt;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&lt;/H..&gt; 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743076"/>
            <a:ext cx="8143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HOMEPAGE PERTAMA SAYA</a:t>
            </a:r>
          </a:p>
          <a:p>
            <a:pPr algn="ctr">
              <a:buNone/>
            </a:pP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&lt;CENTER&gt;&lt;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</a:t>
            </a:r>
            <a:r>
              <a:rPr lang="en-US" sz="1800" b="1" spc="300" dirty="0"/>
              <a:t>HOMEPAGE PERTAMA SAYA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&lt;/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1&gt;&lt;/CENTER&gt;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861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&lt;CENTER&gt; &lt;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</a:t>
            </a:r>
            <a:r>
              <a:rPr lang="en-US" sz="2400" b="1" dirty="0"/>
              <a:t>HOMEPAGE PERTAMA SAYA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&lt;/CENTER&gt;</a:t>
            </a: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7BFB6F-7632-419A-B366-21C50519F95D}"/>
              </a:ext>
            </a:extLst>
          </p:cNvPr>
          <p:cNvSpPr/>
          <p:nvPr/>
        </p:nvSpPr>
        <p:spPr>
          <a:xfrm>
            <a:off x="6156176" y="3429993"/>
            <a:ext cx="100811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76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JUDUL</a:t>
            </a:r>
            <a:br>
              <a:rPr lang="id-I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&lt;H..&gt;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&lt;/H..&gt; 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743076"/>
            <a:ext cx="8143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HOMEPAGE PERTAMA SAYA</a:t>
            </a:r>
          </a:p>
          <a:p>
            <a:pPr algn="ctr">
              <a:buNone/>
            </a:pP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&lt;CENTER&gt;&lt;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</a:t>
            </a:r>
            <a:r>
              <a:rPr lang="en-US" sz="1800" b="1" spc="300" dirty="0"/>
              <a:t>HOMEPAGE PERTAMA SAYA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&lt;/</a:t>
            </a:r>
            <a:r>
              <a:rPr lang="id-ID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</a:t>
            </a:r>
            <a:r>
              <a:rPr lang="en-US" sz="2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1&gt;&lt;/CENTER&gt;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861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&lt;CENTER&gt; &lt;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</a:t>
            </a:r>
            <a:r>
              <a:rPr lang="en-US" sz="2400" b="1" dirty="0"/>
              <a:t>HOMEPAGE PERTAMA SAYA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 &lt;/CENTER&gt;</a:t>
            </a: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6815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</a:t>
            </a:r>
            <a:r>
              <a:rPr lang="en-US" b="1" dirty="0">
                <a:solidFill>
                  <a:srgbClr val="FF0000"/>
                </a:solidFill>
              </a:rPr>
              <a:t> COLOR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4400" b="1" dirty="0">
                <a:solidFill>
                  <a:srgbClr val="002060"/>
                </a:solidFill>
              </a:rPr>
              <a:t>WARNA</a:t>
            </a:r>
          </a:p>
          <a:p>
            <a:pPr algn="ctr">
              <a:buNone/>
            </a:pPr>
            <a:r>
              <a:rPr lang="id-ID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&lt;FONT COLOR=“...”&gt;...&lt;/FONT&gt;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</a:t>
            </a:r>
            <a:r>
              <a:rPr lang="en-US" b="1" dirty="0">
                <a:solidFill>
                  <a:srgbClr val="FF0000"/>
                </a:solidFill>
              </a:rPr>
              <a:t> COLOR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pc="300" dirty="0">
                <a:solidFill>
                  <a:srgbClr val="0070C0"/>
                </a:solidFill>
              </a:rPr>
              <a:t>&lt;FONT SIZE=“</a:t>
            </a:r>
            <a:r>
              <a:rPr lang="id-ID" spc="300" dirty="0">
                <a:solidFill>
                  <a:srgbClr val="0070C0"/>
                </a:solidFill>
              </a:rPr>
              <a:t>5</a:t>
            </a:r>
            <a:r>
              <a:rPr lang="en-US" spc="300" dirty="0">
                <a:solidFill>
                  <a:srgbClr val="0070C0"/>
                </a:solidFill>
              </a:rPr>
              <a:t>“ COLOR=“BLUE”&gt;</a:t>
            </a:r>
            <a:r>
              <a:rPr lang="id-ID" spc="300" dirty="0">
                <a:solidFill>
                  <a:srgbClr val="0070C0"/>
                </a:solidFill>
              </a:rPr>
              <a:t> </a:t>
            </a:r>
            <a:endParaRPr lang="en-US" spc="3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d-ID" dirty="0"/>
              <a:t>BANDUNG</a:t>
            </a:r>
            <a:r>
              <a:rPr lang="id-ID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d-ID" dirty="0">
                <a:solidFill>
                  <a:srgbClr val="0070C0"/>
                </a:solidFill>
              </a:rPr>
              <a:t>&lt;/</a:t>
            </a:r>
            <a:r>
              <a:rPr lang="en-US" dirty="0">
                <a:solidFill>
                  <a:srgbClr val="0070C0"/>
                </a:solidFill>
              </a:rPr>
              <a:t>FONT&gt;  </a:t>
            </a:r>
            <a:endParaRPr lang="id-ID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id-ID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00504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&lt;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  <a:r>
              <a:rPr lang="en-US" sz="3200" b="1" dirty="0"/>
              <a:t>NAMAKU</a:t>
            </a:r>
            <a:r>
              <a:rPr lang="en-US" sz="3200" b="1" dirty="0">
                <a:solidFill>
                  <a:srgbClr val="00B0F0"/>
                </a:solidFill>
              </a:rPr>
              <a:t>&lt;/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</a:p>
          <a:p>
            <a:pPr algn="ctr">
              <a:buNone/>
            </a:pPr>
            <a:r>
              <a:rPr lang="en-US" sz="3200" dirty="0">
                <a:solidFill>
                  <a:srgbClr val="0070C0"/>
                </a:solidFill>
              </a:rPr>
              <a:t>&lt;FONT SIZE=“</a:t>
            </a:r>
            <a:r>
              <a:rPr lang="id-ID" sz="3200" dirty="0">
                <a:solidFill>
                  <a:srgbClr val="0070C0"/>
                </a:solidFill>
              </a:rPr>
              <a:t>5</a:t>
            </a:r>
            <a:r>
              <a:rPr lang="en-US" sz="3200" dirty="0">
                <a:solidFill>
                  <a:srgbClr val="0070C0"/>
                </a:solidFill>
              </a:rPr>
              <a:t>“ COLOR=“BLUE”&gt;</a:t>
            </a:r>
            <a:r>
              <a:rPr lang="id-ID" sz="3200" dirty="0">
                <a:solidFill>
                  <a:srgbClr val="0070C0"/>
                </a:solidFill>
              </a:rPr>
              <a:t> </a:t>
            </a:r>
            <a:r>
              <a:rPr lang="id-ID" sz="3200" dirty="0"/>
              <a:t>BANDUNG</a:t>
            </a:r>
            <a:r>
              <a:rPr lang="en-US" sz="3200" dirty="0"/>
              <a:t> </a:t>
            </a:r>
            <a:r>
              <a:rPr lang="id-ID" sz="3200" dirty="0">
                <a:solidFill>
                  <a:srgbClr val="0070C0"/>
                </a:solidFill>
              </a:rPr>
              <a:t>&lt;/</a:t>
            </a:r>
            <a:r>
              <a:rPr lang="en-US" sz="3200" dirty="0">
                <a:solidFill>
                  <a:srgbClr val="0070C0"/>
                </a:solidFill>
              </a:rPr>
              <a:t>FONT&gt;  </a:t>
            </a:r>
            <a:endParaRPr lang="id-ID" sz="32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</a:t>
            </a:r>
            <a:r>
              <a:rPr lang="en-US" b="1" dirty="0">
                <a:solidFill>
                  <a:srgbClr val="FF0000"/>
                </a:solidFill>
              </a:rPr>
              <a:t> FACE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solidFill>
                  <a:srgbClr val="002060"/>
                </a:solidFill>
              </a:rPr>
              <a:t>BENTUK HURUF</a:t>
            </a:r>
          </a:p>
          <a:p>
            <a:pPr algn="ctr">
              <a:buNone/>
            </a:pPr>
            <a:r>
              <a:rPr lang="id-ID" sz="4000" dirty="0">
                <a:solidFill>
                  <a:srgbClr val="002060"/>
                </a:solidFill>
              </a:rPr>
              <a:t>&lt;FONT FACE=“</a:t>
            </a:r>
            <a:r>
              <a:rPr lang="en-US" sz="4000" dirty="0">
                <a:solidFill>
                  <a:srgbClr val="002060"/>
                </a:solidFill>
              </a:rPr>
              <a:t>…</a:t>
            </a:r>
            <a:r>
              <a:rPr lang="id-ID" sz="4000" dirty="0">
                <a:solidFill>
                  <a:srgbClr val="002060"/>
                </a:solidFill>
              </a:rPr>
              <a:t>”&gt;</a:t>
            </a:r>
            <a:r>
              <a:rPr lang="en-US" sz="4000" dirty="0">
                <a:solidFill>
                  <a:srgbClr val="002060"/>
                </a:solidFill>
              </a:rPr>
              <a:t>…</a:t>
            </a:r>
            <a:r>
              <a:rPr lang="id-ID" sz="4000" dirty="0">
                <a:solidFill>
                  <a:srgbClr val="002060"/>
                </a:solidFill>
              </a:rPr>
              <a:t>&lt;/FONT&gt;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</a:t>
            </a:r>
            <a:r>
              <a:rPr lang="en-US" b="1" dirty="0">
                <a:solidFill>
                  <a:srgbClr val="FF0000"/>
                </a:solidFill>
              </a:rPr>
              <a:t> FACE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solidFill>
                  <a:srgbClr val="0070C0"/>
                </a:solidFill>
              </a:rPr>
              <a:t>&lt;FONT SIZE=“</a:t>
            </a:r>
            <a:r>
              <a:rPr lang="id-ID" sz="4400" dirty="0">
                <a:solidFill>
                  <a:srgbClr val="0070C0"/>
                </a:solidFill>
              </a:rPr>
              <a:t>5</a:t>
            </a:r>
            <a:r>
              <a:rPr lang="en-US" sz="4400" dirty="0">
                <a:solidFill>
                  <a:srgbClr val="0070C0"/>
                </a:solidFill>
              </a:rPr>
              <a:t>“ </a:t>
            </a:r>
          </a:p>
          <a:p>
            <a:pPr algn="ctr">
              <a:buNone/>
            </a:pPr>
            <a:r>
              <a:rPr lang="en-US" sz="4400" dirty="0">
                <a:solidFill>
                  <a:srgbClr val="0070C0"/>
                </a:solidFill>
              </a:rPr>
              <a:t>COLOR=“BLUE”&gt;</a:t>
            </a:r>
            <a:r>
              <a:rPr lang="id-ID" sz="4400" dirty="0">
                <a:solidFill>
                  <a:srgbClr val="0070C0"/>
                </a:solidFill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d-ID" sz="4400" dirty="0"/>
              <a:t>BANDUNG</a:t>
            </a:r>
            <a:r>
              <a:rPr lang="id-ID" sz="4400" dirty="0">
                <a:solidFill>
                  <a:srgbClr val="0070C0"/>
                </a:solidFill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d-ID" sz="4400" dirty="0">
                <a:solidFill>
                  <a:srgbClr val="0070C0"/>
                </a:solidFill>
              </a:rPr>
              <a:t>&lt;/</a:t>
            </a:r>
            <a:r>
              <a:rPr lang="en-US" sz="4400" dirty="0">
                <a:solidFill>
                  <a:srgbClr val="0070C0"/>
                </a:solidFill>
              </a:rPr>
              <a:t>FONT&gt;  </a:t>
            </a:r>
            <a:endParaRPr lang="id-ID" sz="44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id-ID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42910" y="15001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&lt;FONT FACE=“COMIC SANS MS” SIZE=“</a:t>
            </a:r>
            <a:r>
              <a:rPr kumimoji="0" lang="id-ID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“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COLOR=“BLUE”&gt;</a:t>
            </a:r>
            <a:r>
              <a:rPr kumimoji="0" lang="id-ID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ck to School " pitchFamily="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BANDUNG</a:t>
            </a:r>
            <a:r>
              <a:rPr kumimoji="0" lang="id-ID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ck to School " pitchFamily="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&lt;/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FONT&gt;  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ck to School " pitchFamily="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Back to School 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</a:t>
            </a:r>
            <a:r>
              <a:rPr lang="en-US" b="1" dirty="0">
                <a:solidFill>
                  <a:srgbClr val="FF0000"/>
                </a:solidFill>
              </a:rPr>
              <a:t> FACE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d-ID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71612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&lt;BODY&gt;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&lt;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  <a:r>
              <a:rPr lang="en-US" sz="3200" b="1" dirty="0"/>
              <a:t>NAMAKU</a:t>
            </a:r>
            <a:r>
              <a:rPr lang="en-US" sz="3200" b="1" dirty="0">
                <a:solidFill>
                  <a:srgbClr val="00B0F0"/>
                </a:solidFill>
              </a:rPr>
              <a:t>&lt;/</a:t>
            </a:r>
            <a:r>
              <a:rPr lang="id-ID" sz="3200" b="1" dirty="0">
                <a:solidFill>
                  <a:srgbClr val="00B0F0"/>
                </a:solidFill>
              </a:rPr>
              <a:t>H</a:t>
            </a:r>
            <a:r>
              <a:rPr lang="en-US" sz="3200" b="1" dirty="0">
                <a:solidFill>
                  <a:srgbClr val="00B0F0"/>
                </a:solidFill>
              </a:rPr>
              <a:t>2&gt;</a:t>
            </a:r>
          </a:p>
          <a:p>
            <a:pPr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&lt;FONT FACE=“COMIC SANS MS” SIZE=“</a:t>
            </a:r>
            <a:r>
              <a:rPr lang="id-ID" sz="2000" dirty="0">
                <a:solidFill>
                  <a:srgbClr val="0070C0"/>
                </a:solidFill>
              </a:rPr>
              <a:t>5</a:t>
            </a:r>
            <a:r>
              <a:rPr lang="en-US" sz="2000" dirty="0">
                <a:solidFill>
                  <a:srgbClr val="0070C0"/>
                </a:solidFill>
              </a:rPr>
              <a:t>“ COLOR=“BLUE”&gt;</a:t>
            </a:r>
            <a:r>
              <a:rPr lang="id-ID" sz="2000" dirty="0">
                <a:solidFill>
                  <a:srgbClr val="0070C0"/>
                </a:solidFill>
              </a:rPr>
              <a:t> </a:t>
            </a:r>
            <a:r>
              <a:rPr lang="id-ID" sz="2000" dirty="0"/>
              <a:t>BANDUNG</a:t>
            </a:r>
            <a:r>
              <a:rPr lang="en-US" sz="2000" dirty="0"/>
              <a:t> </a:t>
            </a:r>
            <a:r>
              <a:rPr lang="id-ID" sz="2000" dirty="0">
                <a:solidFill>
                  <a:srgbClr val="0070C0"/>
                </a:solidFill>
              </a:rPr>
              <a:t>&lt;/</a:t>
            </a:r>
            <a:r>
              <a:rPr lang="en-US" sz="2000" dirty="0">
                <a:solidFill>
                  <a:srgbClr val="0070C0"/>
                </a:solidFill>
              </a:rPr>
              <a:t>FONT&gt;  </a:t>
            </a:r>
            <a:endParaRPr lang="id-ID" sz="20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800" dirty="0"/>
              <a:t>&lt;/BODY&gt;</a:t>
            </a:r>
          </a:p>
          <a:p>
            <a:pPr algn="ctr">
              <a:buNone/>
            </a:pPr>
            <a:r>
              <a:rPr lang="en-US" sz="2800" dirty="0"/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 DIGABUNG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JAWA BARAT (VERDANA, SIZE=4 MERAH)</a:t>
            </a:r>
          </a:p>
          <a:p>
            <a:pPr algn="ctr">
              <a:buNone/>
            </a:pPr>
            <a:r>
              <a:rPr lang="en-US" sz="2800" dirty="0"/>
              <a:t>&lt;FONT FACE=“VERDANA” </a:t>
            </a:r>
          </a:p>
          <a:p>
            <a:pPr algn="ctr">
              <a:buNone/>
            </a:pPr>
            <a:r>
              <a:rPr lang="en-US" sz="2800" dirty="0"/>
              <a:t>SIZE=“4" </a:t>
            </a:r>
          </a:p>
          <a:p>
            <a:pPr algn="ctr">
              <a:buNone/>
            </a:pPr>
            <a:r>
              <a:rPr lang="en-US" sz="2800" dirty="0"/>
              <a:t>COLOR="RED"&gt;</a:t>
            </a:r>
          </a:p>
          <a:p>
            <a:pPr algn="ctr">
              <a:buNone/>
            </a:pPr>
            <a:r>
              <a:rPr lang="en-US" dirty="0"/>
              <a:t>JAWA BARAT</a:t>
            </a:r>
          </a:p>
          <a:p>
            <a:pPr algn="ctr">
              <a:buNone/>
            </a:pPr>
            <a:r>
              <a:rPr lang="en-US" dirty="0"/>
              <a:t>&lt;/FONT&gt;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FONT DIGABUNG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INDONESIA (ARIAL, SIZE=3 HIJAU)</a:t>
            </a:r>
          </a:p>
          <a:p>
            <a:pPr algn="ctr">
              <a:buNone/>
            </a:pPr>
            <a:r>
              <a:rPr lang="en-US" sz="2800" dirty="0"/>
              <a:t>&lt;FONT FACE=“ARIAL” </a:t>
            </a:r>
          </a:p>
          <a:p>
            <a:pPr algn="ctr">
              <a:buNone/>
            </a:pPr>
            <a:r>
              <a:rPr lang="en-US" sz="2800" dirty="0"/>
              <a:t>SIZE="3" </a:t>
            </a:r>
          </a:p>
          <a:p>
            <a:pPr algn="ctr">
              <a:buNone/>
            </a:pPr>
            <a:r>
              <a:rPr lang="en-US" sz="2800" dirty="0"/>
              <a:t>COLOR=“GREEN"&gt;</a:t>
            </a:r>
          </a:p>
          <a:p>
            <a:pPr algn="ctr">
              <a:buNone/>
            </a:pPr>
            <a:r>
              <a:rPr lang="en-US" dirty="0"/>
              <a:t>INDONESIA</a:t>
            </a:r>
          </a:p>
          <a:p>
            <a:pPr algn="ctr">
              <a:buNone/>
            </a:pPr>
            <a:r>
              <a:rPr lang="en-US" dirty="0"/>
              <a:t>&lt;/FONT&gt;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dirty="0"/>
              <a:t>MENGGUNAKAN </a:t>
            </a:r>
            <a:r>
              <a:rPr lang="id-ID" u="sng" spc="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TAGGING</a:t>
            </a:r>
            <a:r>
              <a:rPr lang="id-ID" dirty="0"/>
              <a:t> </a:t>
            </a:r>
          </a:p>
          <a:p>
            <a:pPr algn="ctr">
              <a:buNone/>
            </a:pPr>
            <a:r>
              <a:rPr lang="id-ID" sz="8800" dirty="0">
                <a:solidFill>
                  <a:srgbClr val="0070C0"/>
                </a:solidFill>
              </a:rPr>
              <a:t>&lt;</a:t>
            </a:r>
            <a:r>
              <a:rPr lang="id-ID" sz="6000" dirty="0"/>
              <a:t> </a:t>
            </a:r>
            <a:r>
              <a:rPr lang="id-ID" sz="6000" dirty="0">
                <a:solidFill>
                  <a:srgbClr val="FF0000"/>
                </a:solidFill>
              </a:rPr>
              <a:t>...</a:t>
            </a:r>
            <a:r>
              <a:rPr lang="id-ID" sz="6000" dirty="0"/>
              <a:t> </a:t>
            </a:r>
            <a:r>
              <a:rPr lang="id-ID" sz="8800" dirty="0">
                <a:solidFill>
                  <a:srgbClr val="0070C0"/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WARNA LATAR ?</a:t>
            </a:r>
          </a:p>
          <a:p>
            <a:pPr algn="ctr"/>
            <a:r>
              <a:rPr lang="en-US" dirty="0"/>
              <a:t>BENTUK TULISAN ?</a:t>
            </a:r>
          </a:p>
          <a:p>
            <a:pPr algn="ctr"/>
            <a:r>
              <a:rPr lang="en-US" dirty="0"/>
              <a:t>WARNA TULISAN ?</a:t>
            </a:r>
          </a:p>
          <a:p>
            <a:pPr algn="ctr"/>
            <a:r>
              <a:rPr lang="en-US" dirty="0"/>
              <a:t>UKURAN TULISAN 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WARNA LATAR </a:t>
            </a:r>
            <a:r>
              <a:rPr lang="en-US" dirty="0">
                <a:solidFill>
                  <a:srgbClr val="FF0000"/>
                </a:solidFill>
              </a:rPr>
              <a:t>BGCOLOR</a:t>
            </a:r>
          </a:p>
          <a:p>
            <a:pPr algn="ctr"/>
            <a:r>
              <a:rPr lang="en-US" dirty="0"/>
              <a:t>BENTUK TULISAN ?</a:t>
            </a:r>
          </a:p>
          <a:p>
            <a:pPr algn="ctr"/>
            <a:r>
              <a:rPr lang="en-US" dirty="0"/>
              <a:t>WARNA TULISAN ?</a:t>
            </a:r>
          </a:p>
          <a:p>
            <a:pPr algn="ctr"/>
            <a:r>
              <a:rPr lang="en-US" dirty="0"/>
              <a:t>UKURAN TULISAN ?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WARNA LATAR </a:t>
            </a:r>
            <a:r>
              <a:rPr lang="en-US" dirty="0">
                <a:solidFill>
                  <a:srgbClr val="FF0000"/>
                </a:solidFill>
              </a:rPr>
              <a:t>BGCOLOR</a:t>
            </a:r>
          </a:p>
          <a:p>
            <a:pPr algn="ctr"/>
            <a:r>
              <a:rPr lang="en-US" dirty="0"/>
              <a:t>BENTUK TULISAN </a:t>
            </a:r>
            <a:r>
              <a:rPr lang="en-US" dirty="0">
                <a:solidFill>
                  <a:srgbClr val="FF0000"/>
                </a:solidFill>
              </a:rPr>
              <a:t>FONT FACE</a:t>
            </a:r>
          </a:p>
          <a:p>
            <a:pPr algn="ctr"/>
            <a:r>
              <a:rPr lang="en-US" dirty="0"/>
              <a:t>WARNA TULISAN ?</a:t>
            </a:r>
          </a:p>
          <a:p>
            <a:pPr algn="ctr"/>
            <a:r>
              <a:rPr lang="en-US" dirty="0"/>
              <a:t>UKURAN TULISAN 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WARNA LATAR </a:t>
            </a:r>
            <a:r>
              <a:rPr lang="en-US" dirty="0">
                <a:solidFill>
                  <a:srgbClr val="FF0000"/>
                </a:solidFill>
              </a:rPr>
              <a:t>BGCOLOR</a:t>
            </a:r>
          </a:p>
          <a:p>
            <a:pPr algn="ctr"/>
            <a:r>
              <a:rPr lang="en-US" dirty="0"/>
              <a:t>BENTUK TULISAN </a:t>
            </a:r>
            <a:r>
              <a:rPr lang="en-US" dirty="0">
                <a:solidFill>
                  <a:srgbClr val="FF0000"/>
                </a:solidFill>
              </a:rPr>
              <a:t>FONT FACE</a:t>
            </a:r>
          </a:p>
          <a:p>
            <a:pPr algn="ctr"/>
            <a:r>
              <a:rPr lang="en-US" dirty="0"/>
              <a:t>WARNA TULISAN </a:t>
            </a:r>
            <a:r>
              <a:rPr lang="en-US" dirty="0">
                <a:solidFill>
                  <a:srgbClr val="FF0000"/>
                </a:solidFill>
              </a:rPr>
              <a:t>FONT COLOR</a:t>
            </a:r>
            <a:endParaRPr lang="en-US" dirty="0"/>
          </a:p>
          <a:p>
            <a:pPr algn="ctr"/>
            <a:r>
              <a:rPr lang="en-US" dirty="0"/>
              <a:t>UKURAN TULISAN ?</a:t>
            </a:r>
          </a:p>
        </p:txBody>
      </p:sp>
    </p:spTree>
    <p:extLst>
      <p:ext uri="{BB962C8B-B14F-4D97-AF65-F5344CB8AC3E}">
        <p14:creationId xmlns:p14="http://schemas.microsoft.com/office/powerpoint/2010/main" val="13009366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WARNA LATAR </a:t>
            </a:r>
            <a:r>
              <a:rPr lang="en-US" dirty="0">
                <a:solidFill>
                  <a:srgbClr val="FF0000"/>
                </a:solidFill>
              </a:rPr>
              <a:t>BGCOLOR</a:t>
            </a:r>
          </a:p>
          <a:p>
            <a:pPr algn="ctr"/>
            <a:r>
              <a:rPr lang="en-US" dirty="0"/>
              <a:t>BENTUK TULISAN </a:t>
            </a:r>
            <a:r>
              <a:rPr lang="en-US" dirty="0">
                <a:solidFill>
                  <a:srgbClr val="FF0000"/>
                </a:solidFill>
              </a:rPr>
              <a:t>FONT FACE</a:t>
            </a:r>
          </a:p>
          <a:p>
            <a:pPr algn="ctr"/>
            <a:r>
              <a:rPr lang="en-US" dirty="0"/>
              <a:t>WARNA TULISAN </a:t>
            </a:r>
            <a:r>
              <a:rPr lang="en-US" dirty="0">
                <a:solidFill>
                  <a:srgbClr val="FF0000"/>
                </a:solidFill>
              </a:rPr>
              <a:t>FONT COLOR</a:t>
            </a:r>
            <a:endParaRPr lang="en-US" dirty="0"/>
          </a:p>
          <a:p>
            <a:pPr algn="ctr"/>
            <a:r>
              <a:rPr lang="en-US" dirty="0"/>
              <a:t>UKURAN TULISAN </a:t>
            </a:r>
            <a:r>
              <a:rPr lang="en-US" dirty="0">
                <a:solidFill>
                  <a:srgbClr val="FF0000"/>
                </a:solidFill>
              </a:rPr>
              <a:t>FONT SIZE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EDITING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>
                <a:solidFill>
                  <a:srgbClr val="FF0000"/>
                </a:solidFill>
              </a:rPr>
              <a:t>CETAK TEBAL</a:t>
            </a:r>
          </a:p>
          <a:p>
            <a:pPr>
              <a:buNone/>
            </a:pPr>
            <a:r>
              <a:rPr lang="id-ID" dirty="0">
                <a:solidFill>
                  <a:srgbClr val="FF0000"/>
                </a:solidFill>
              </a:rPr>
              <a:t>&lt;B&gt; &lt;/B&gt;</a:t>
            </a:r>
          </a:p>
          <a:p>
            <a:pPr algn="ctr">
              <a:buNone/>
            </a:pPr>
            <a:r>
              <a:rPr lang="id-ID" dirty="0">
                <a:solidFill>
                  <a:srgbClr val="002060"/>
                </a:solidFill>
              </a:rPr>
              <a:t>CETAK MIRING</a:t>
            </a:r>
          </a:p>
          <a:p>
            <a:pPr algn="ctr">
              <a:buNone/>
            </a:pPr>
            <a:r>
              <a:rPr lang="id-ID" dirty="0">
                <a:solidFill>
                  <a:srgbClr val="002060"/>
                </a:solidFill>
              </a:rPr>
              <a:t>&lt;I&gt; &lt;/I&gt;</a:t>
            </a:r>
          </a:p>
          <a:p>
            <a:pPr algn="r">
              <a:buNone/>
            </a:pP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GARIS BAWAH</a:t>
            </a:r>
          </a:p>
          <a:p>
            <a:pPr algn="r">
              <a:buNone/>
            </a:pP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&lt;U&gt; &lt;/U&gt;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EDITING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d-ID" dirty="0"/>
              <a:t>CETAK TEBAL</a:t>
            </a:r>
          </a:p>
          <a:p>
            <a:pPr algn="ctr">
              <a:buNone/>
            </a:pPr>
            <a:r>
              <a:rPr lang="id-ID" dirty="0">
                <a:solidFill>
                  <a:srgbClr val="FF0000"/>
                </a:solidFill>
              </a:rPr>
              <a:t>&lt;B&gt;</a:t>
            </a:r>
            <a:r>
              <a:rPr lang="id-ID" dirty="0"/>
              <a:t>CETAK TEBAL</a:t>
            </a:r>
            <a:r>
              <a:rPr lang="id-ID" dirty="0">
                <a:solidFill>
                  <a:srgbClr val="FF0000"/>
                </a:solidFill>
              </a:rPr>
              <a:t>&lt;/B&gt;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id-ID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d-ID" dirty="0"/>
              <a:t>CETAK MIRING</a:t>
            </a:r>
          </a:p>
          <a:p>
            <a:pPr algn="ctr">
              <a:buNone/>
            </a:pPr>
            <a:r>
              <a:rPr lang="id-ID" dirty="0">
                <a:solidFill>
                  <a:srgbClr val="002060"/>
                </a:solidFill>
              </a:rPr>
              <a:t>&lt;I&gt;</a:t>
            </a:r>
            <a:r>
              <a:rPr lang="id-ID" dirty="0"/>
              <a:t>CETAK MIRING</a:t>
            </a:r>
            <a:r>
              <a:rPr lang="id-ID" dirty="0">
                <a:solidFill>
                  <a:srgbClr val="002060"/>
                </a:solidFill>
              </a:rPr>
              <a:t>&lt;/I&gt;</a:t>
            </a:r>
          </a:p>
          <a:p>
            <a:pPr algn="r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id-ID" dirty="0"/>
              <a:t>GARIS BAWAH</a:t>
            </a:r>
          </a:p>
          <a:p>
            <a:pPr algn="ctr">
              <a:buNone/>
            </a:pP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&lt;U&gt;</a:t>
            </a:r>
            <a:r>
              <a:rPr lang="id-ID" dirty="0"/>
              <a:t>GARIS BAWAH</a:t>
            </a: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&lt;/U&gt;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TAGGING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5CDBA3-CA6D-47B0-ADC0-A3540279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</a:rPr>
              <a:t>EDIT BENTUK HURUF ? 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EDIT UKURAN HURUF ? 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EDIT WARNA HURUF ? </a:t>
            </a:r>
            <a:endParaRPr lang="id-ID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EDIT WARNA LATAR ?</a:t>
            </a:r>
            <a:endParaRPr lang="id-ID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UKURAN JUDUL TERBESAR ?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CETAK TEBAL ? 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AKHIR CETAK MIRING ?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CETAK GARIS BAWAH ?</a:t>
            </a:r>
            <a:endParaRPr lang="en-ID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TAGGING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5CDBA3-CA6D-47B0-ADC0-A3540279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EDIT BENTUK HURUF </a:t>
            </a:r>
            <a:r>
              <a:rPr lang="id-ID" b="1" dirty="0">
                <a:solidFill>
                  <a:srgbClr val="FF0000"/>
                </a:solidFill>
              </a:rPr>
              <a:t>&lt;FONT FACE&gt;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EDIT UKURAN HURUF </a:t>
            </a:r>
            <a:r>
              <a:rPr lang="id-ID" b="1" dirty="0">
                <a:solidFill>
                  <a:srgbClr val="FF0000"/>
                </a:solidFill>
              </a:rPr>
              <a:t>&lt;FONT SIZE&gt;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EDIT WARNA HURUF </a:t>
            </a:r>
            <a:r>
              <a:rPr lang="id-ID" b="1" dirty="0">
                <a:solidFill>
                  <a:srgbClr val="FF0000"/>
                </a:solidFill>
              </a:rPr>
              <a:t>&lt;FONT COLOR&gt;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EDIT WARNA LATAR </a:t>
            </a:r>
            <a:r>
              <a:rPr lang="id-ID" b="1" dirty="0">
                <a:solidFill>
                  <a:srgbClr val="FF0000"/>
                </a:solidFill>
              </a:rPr>
              <a:t>&lt;BGCOLOR&gt;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UKURAN JUDUL TERBESAR </a:t>
            </a:r>
            <a:r>
              <a:rPr lang="id-ID" b="1" dirty="0">
                <a:solidFill>
                  <a:srgbClr val="FF0000"/>
                </a:solidFill>
              </a:rPr>
              <a:t>&lt;H1&gt;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CETAK TEBAL ? </a:t>
            </a:r>
            <a:r>
              <a:rPr lang="id-ID" b="1" dirty="0">
                <a:solidFill>
                  <a:srgbClr val="FF0000"/>
                </a:solidFill>
              </a:rPr>
              <a:t>&lt;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id-ID" b="1" dirty="0">
                <a:solidFill>
                  <a:srgbClr val="FF0000"/>
                </a:solidFill>
              </a:rPr>
              <a:t>&gt;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AKHIR CETAK MIRING </a:t>
            </a:r>
            <a:r>
              <a:rPr lang="id-ID" b="1" dirty="0">
                <a:solidFill>
                  <a:srgbClr val="FF0000"/>
                </a:solidFill>
              </a:rPr>
              <a:t>&lt;</a:t>
            </a:r>
            <a:r>
              <a:rPr lang="en-US" b="1" spc="300" dirty="0">
                <a:solidFill>
                  <a:srgbClr val="FF0000"/>
                </a:solidFill>
              </a:rPr>
              <a:t>/I</a:t>
            </a:r>
            <a:r>
              <a:rPr lang="id-ID" b="1" dirty="0">
                <a:solidFill>
                  <a:srgbClr val="FF0000"/>
                </a:solidFill>
              </a:rPr>
              <a:t>&gt;</a:t>
            </a:r>
            <a:endParaRPr lang="en-US" b="1" dirty="0">
              <a:solidFill>
                <a:srgbClr val="FF000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CETAK GARIS BAWAH </a:t>
            </a:r>
            <a:r>
              <a:rPr lang="en-US" b="1" dirty="0">
                <a:solidFill>
                  <a:srgbClr val="FF0000"/>
                </a:solidFill>
              </a:rPr>
              <a:t>&lt;U&gt;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820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2DE3-230D-44C2-9196-2C0BBE0200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9752" y="692696"/>
            <a:ext cx="3680048" cy="4624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180EA-467C-47A5-851D-F0880F1C078D}"/>
              </a:ext>
            </a:extLst>
          </p:cNvPr>
          <p:cNvSpPr txBox="1"/>
          <p:nvPr/>
        </p:nvSpPr>
        <p:spPr>
          <a:xfrm>
            <a:off x="6660232" y="4725144"/>
            <a:ext cx="1787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CONTINUE</a:t>
            </a:r>
          </a:p>
          <a:p>
            <a:r>
              <a:rPr lang="en-US"/>
              <a:t>PART 2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99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BANYAK APLIKASI UNTUK WEB DESIGN</a:t>
            </a:r>
          </a:p>
          <a:p>
            <a:pPr algn="ctr"/>
            <a:r>
              <a:rPr lang="en-ID" b="1" dirty="0" err="1"/>
              <a:t>Aplikasi</a:t>
            </a:r>
            <a:r>
              <a:rPr lang="en-ID" dirty="0"/>
              <a:t> Adobe Dreamweaver CC.</a:t>
            </a:r>
          </a:p>
          <a:p>
            <a:pPr algn="ctr"/>
            <a:r>
              <a:rPr lang="en-ID" b="1" dirty="0" err="1"/>
              <a:t>Aplikasi</a:t>
            </a:r>
            <a:r>
              <a:rPr lang="en-ID" dirty="0"/>
              <a:t> Microsoft Expression </a:t>
            </a:r>
            <a:r>
              <a:rPr lang="en-ID" b="1" dirty="0"/>
              <a:t>Design</a:t>
            </a:r>
            <a:r>
              <a:rPr lang="en-ID" dirty="0"/>
              <a:t> 4.</a:t>
            </a:r>
          </a:p>
          <a:p>
            <a:pPr algn="ctr"/>
            <a:r>
              <a:rPr lang="en-ID" b="1" dirty="0" err="1"/>
              <a:t>Aplikasi</a:t>
            </a:r>
            <a:r>
              <a:rPr lang="en-ID" dirty="0"/>
              <a:t> Adobe Muse.</a:t>
            </a:r>
          </a:p>
          <a:p>
            <a:pPr algn="ctr"/>
            <a:r>
              <a:rPr lang="en-ID" b="1" dirty="0" err="1"/>
              <a:t>Aplikasi</a:t>
            </a:r>
            <a:r>
              <a:rPr lang="en-ID" dirty="0"/>
              <a:t> Adobe </a:t>
            </a:r>
            <a:r>
              <a:rPr lang="en-ID" dirty="0" err="1"/>
              <a:t>Indesign</a:t>
            </a:r>
            <a:r>
              <a:rPr lang="en-ID" dirty="0"/>
              <a:t>.</a:t>
            </a:r>
          </a:p>
          <a:p>
            <a:pPr algn="ctr"/>
            <a:r>
              <a:rPr lang="en-ID" b="1" dirty="0" err="1"/>
              <a:t>Aplikasi</a:t>
            </a:r>
            <a:r>
              <a:rPr lang="en-ID" dirty="0"/>
              <a:t> WIX.</a:t>
            </a:r>
          </a:p>
          <a:p>
            <a:pPr algn="ctr"/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WebSite</a:t>
            </a:r>
            <a:r>
              <a:rPr lang="en-ID" dirty="0"/>
              <a:t> X5 Evolution 12.</a:t>
            </a:r>
          </a:p>
          <a:p>
            <a:pPr algn="ctr"/>
            <a:r>
              <a:rPr lang="en-ID" b="1" dirty="0" err="1"/>
              <a:t>Aplikasi</a:t>
            </a:r>
            <a:r>
              <a:rPr lang="en-ID" dirty="0"/>
              <a:t> Sketch.</a:t>
            </a:r>
          </a:p>
          <a:p>
            <a:pPr algn="ctr"/>
            <a:r>
              <a:rPr lang="en-ID" b="1" dirty="0" err="1"/>
              <a:t>Aplikasi</a:t>
            </a:r>
            <a:r>
              <a:rPr lang="en-ID" dirty="0"/>
              <a:t> Blocs.</a:t>
            </a:r>
          </a:p>
          <a:p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7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5B65-C396-4883-91C1-07110668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600" dirty="0">
                <a:solidFill>
                  <a:srgbClr val="FF0000"/>
                </a:solidFill>
              </a:rPr>
              <a:t>HTML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95B57F-5BFB-4837-8563-5DBD0D0DE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40406" r="802" b="5500"/>
          <a:stretch/>
        </p:blipFill>
        <p:spPr>
          <a:xfrm>
            <a:off x="579258" y="2564904"/>
            <a:ext cx="7985483" cy="2448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8B7933-C6F2-4F82-BC78-6BFCC73709D3}"/>
              </a:ext>
            </a:extLst>
          </p:cNvPr>
          <p:cNvSpPr/>
          <p:nvPr/>
        </p:nvSpPr>
        <p:spPr>
          <a:xfrm>
            <a:off x="1475656" y="1668105"/>
            <a:ext cx="6550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Aplikasi</a:t>
            </a:r>
            <a:r>
              <a:rPr lang="en-ID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Adobe Dreamweaver CC.</a:t>
            </a:r>
          </a:p>
        </p:txBody>
      </p:sp>
    </p:spTree>
    <p:extLst>
      <p:ext uri="{BB962C8B-B14F-4D97-AF65-F5344CB8AC3E}">
        <p14:creationId xmlns:p14="http://schemas.microsoft.com/office/powerpoint/2010/main" val="372886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1442</Words>
  <Application>Microsoft Office PowerPoint</Application>
  <PresentationFormat>On-screen Show (4:3)</PresentationFormat>
  <Paragraphs>416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Back to School </vt:lpstr>
      <vt:lpstr>Calibri</vt:lpstr>
      <vt:lpstr>a Arbei Berry</vt:lpstr>
      <vt:lpstr>Arial</vt:lpstr>
      <vt:lpstr>Office Theme</vt:lpstr>
      <vt:lpstr>HTML</vt:lpstr>
      <vt:lpstr>HTML</vt:lpstr>
      <vt:lpstr>PowerPoint Presentation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HTML</vt:lpstr>
      <vt:lpstr>SAVE AS HTML</vt:lpstr>
      <vt:lpstr>HTML</vt:lpstr>
      <vt:lpstr>HTML</vt:lpstr>
      <vt:lpstr>BUKA DENGAN BROWSER</vt:lpstr>
      <vt:lpstr>BUKA NOTEPAD EXT HTML</vt:lpstr>
      <vt:lpstr>PowerPoint Presentation</vt:lpstr>
      <vt:lpstr>BUKA NOTEPAD EXT HTML</vt:lpstr>
      <vt:lpstr>HTML</vt:lpstr>
      <vt:lpstr>HTML</vt:lpstr>
      <vt:lpstr>HTML</vt:lpstr>
      <vt:lpstr>HTML</vt:lpstr>
      <vt:lpstr>HTML KODING</vt:lpstr>
      <vt:lpstr>HTML KODING</vt:lpstr>
      <vt:lpstr>HTML KODING</vt:lpstr>
      <vt:lpstr>HTML KODING</vt:lpstr>
      <vt:lpstr>HTML KODING</vt:lpstr>
      <vt:lpstr>NOTEPAD</vt:lpstr>
      <vt:lpstr>TAGGING</vt:lpstr>
      <vt:lpstr>PowerPoint Presentation</vt:lpstr>
      <vt:lpstr>PowerPoint Presentation</vt:lpstr>
      <vt:lpstr>PowerPoint Presentation</vt:lpstr>
      <vt:lpstr>PowerPoint Presentation</vt:lpstr>
      <vt:lpstr>1 FOLDER</vt:lpstr>
      <vt:lpstr>TITLE</vt:lpstr>
      <vt:lpstr>TITLE</vt:lpstr>
      <vt:lpstr>PowerPoint Presentation</vt:lpstr>
      <vt:lpstr>BAGCOLOR</vt:lpstr>
      <vt:lpstr>&lt;BODY BGCOLOR=“RED”&gt;</vt:lpstr>
      <vt:lpstr>LATAR WARNA</vt:lpstr>
      <vt:lpstr>&lt;BODY BGCOLOR= =#FFA07A&gt;</vt:lpstr>
      <vt:lpstr>LATAR WARNA</vt:lpstr>
      <vt:lpstr>LATAR WARNA</vt:lpstr>
      <vt:lpstr>LATAR WARNA</vt:lpstr>
      <vt:lpstr>LATAR WARNA</vt:lpstr>
      <vt:lpstr>LATAR WARNA</vt:lpstr>
      <vt:lpstr>LATAR WARNA</vt:lpstr>
      <vt:lpstr>LATAR WARNA</vt:lpstr>
      <vt:lpstr>UKURAN FONT</vt:lpstr>
      <vt:lpstr>UNTUK JUDUL &lt;H..&gt;…. &lt;/H..&gt; </vt:lpstr>
      <vt:lpstr>UNTUK JUDUL &lt;H..&gt;…. &lt;/H..&gt; </vt:lpstr>
      <vt:lpstr>FONT SIZE</vt:lpstr>
      <vt:lpstr>CENTER DAN JUDUL TULISAN</vt:lpstr>
      <vt:lpstr>ALIGNMENT</vt:lpstr>
      <vt:lpstr>UNTUK JUDUL &lt;H..&gt;…. &lt;/H..&gt; </vt:lpstr>
      <vt:lpstr>UNTUK JUDUL &lt;H..&gt;…. &lt;/H..&gt; </vt:lpstr>
      <vt:lpstr>UNTUK JUDUL &lt;H..&gt;…. &lt;/H..&gt; </vt:lpstr>
      <vt:lpstr>UNTUK JUDUL &lt;H..&gt;…. &lt;/H..&gt; </vt:lpstr>
      <vt:lpstr>FONT COLOR</vt:lpstr>
      <vt:lpstr>FONT COLOR</vt:lpstr>
      <vt:lpstr>FONT FACE</vt:lpstr>
      <vt:lpstr>FONT FACE</vt:lpstr>
      <vt:lpstr>FONT FACE</vt:lpstr>
      <vt:lpstr>FONT DIGABUNG</vt:lpstr>
      <vt:lpstr>FONT DIGABUNG</vt:lpstr>
      <vt:lpstr>TAGGING</vt:lpstr>
      <vt:lpstr>TAGGING</vt:lpstr>
      <vt:lpstr>TAGGING</vt:lpstr>
      <vt:lpstr>TAGGING</vt:lpstr>
      <vt:lpstr>TAGGING</vt:lpstr>
      <vt:lpstr>EDITING</vt:lpstr>
      <vt:lpstr>EDITING</vt:lpstr>
      <vt:lpstr>TAGGING</vt:lpstr>
      <vt:lpstr>TAGGING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Sicilia</dc:creator>
  <cp:keywords>HTML</cp:keywords>
  <cp:lastModifiedBy>Sicilia Simanto</cp:lastModifiedBy>
  <cp:revision>73</cp:revision>
  <dcterms:created xsi:type="dcterms:W3CDTF">2018-01-25T03:46:53Z</dcterms:created>
  <dcterms:modified xsi:type="dcterms:W3CDTF">2021-01-13T06:52:41Z</dcterms:modified>
</cp:coreProperties>
</file>