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66" r:id="rId9"/>
    <p:sldId id="263" r:id="rId10"/>
    <p:sldId id="265" r:id="rId11"/>
    <p:sldId id="267" r:id="rId12"/>
    <p:sldId id="268" r:id="rId13"/>
    <p:sldId id="274" r:id="rId14"/>
    <p:sldId id="269" r:id="rId15"/>
    <p:sldId id="270" r:id="rId16"/>
    <p:sldId id="271" r:id="rId17"/>
    <p:sldId id="273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8B4-D6AF-406E-A017-C05C45E634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7BF-7E44-4229-8621-9271F9F50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2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8B4-D6AF-406E-A017-C05C45E634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7BF-7E44-4229-8621-9271F9F50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3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8B4-D6AF-406E-A017-C05C45E634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7BF-7E44-4229-8621-9271F9F50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8B4-D6AF-406E-A017-C05C45E634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7BF-7E44-4229-8621-9271F9F50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4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8B4-D6AF-406E-A017-C05C45E634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7BF-7E44-4229-8621-9271F9F50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6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8B4-D6AF-406E-A017-C05C45E634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7BF-7E44-4229-8621-9271F9F50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8B4-D6AF-406E-A017-C05C45E634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7BF-7E44-4229-8621-9271F9F50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8B4-D6AF-406E-A017-C05C45E634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7BF-7E44-4229-8621-9271F9F50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8B4-D6AF-406E-A017-C05C45E634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7BF-7E44-4229-8621-9271F9F50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8B4-D6AF-406E-A017-C05C45E634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7BF-7E44-4229-8621-9271F9F50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38B4-D6AF-406E-A017-C05C45E634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D7BF-7E44-4229-8621-9271F9F50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7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138B4-D6AF-406E-A017-C05C45E6344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D7BF-7E44-4229-8621-9271F9F50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1276350"/>
            <a:ext cx="41681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Arial Rounded MT Bold" pitchFamily="34" charset="0"/>
              </a:rPr>
              <a:t>SISTEM </a:t>
            </a:r>
          </a:p>
          <a:p>
            <a:pPr algn="ctr"/>
            <a:r>
              <a:rPr lang="en-US" sz="6000" dirty="0" smtClean="0">
                <a:latin typeface="Arial Rounded MT Bold" pitchFamily="34" charset="0"/>
              </a:rPr>
              <a:t>EKSKRESI</a:t>
            </a:r>
            <a:endParaRPr lang="en-US" sz="6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5143500"/>
          </a:xfrm>
          <a:prstGeom prst="rect">
            <a:avLst/>
          </a:prstGeom>
        </p:spPr>
      </p:pic>
      <p:sp>
        <p:nvSpPr>
          <p:cNvPr id="6" name="AutoShape 6" descr="Hasil gambar untuk struktur kulit dan bagiann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asil gambar untuk struktur kulit dan bagianny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678566"/>
            <a:ext cx="4835819" cy="31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5143500"/>
          </a:xfrm>
          <a:prstGeom prst="rect">
            <a:avLst/>
          </a:prstGeom>
        </p:spPr>
      </p:pic>
      <p:pic>
        <p:nvPicPr>
          <p:cNvPr id="3074" name="Picture 2" descr="Hasil gambar untuk saraf pada ku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04950"/>
            <a:ext cx="446573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1" y="1809750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Mengeluarkan</a:t>
            </a:r>
            <a:r>
              <a:rPr lang="en-US" sz="2800" dirty="0" smtClean="0"/>
              <a:t> </a:t>
            </a:r>
            <a:r>
              <a:rPr lang="en-US" sz="2800" dirty="0" err="1" smtClean="0"/>
              <a:t>zat</a:t>
            </a:r>
            <a:r>
              <a:rPr lang="en-US" sz="2800" dirty="0" smtClean="0"/>
              <a:t> </a:t>
            </a:r>
            <a:r>
              <a:rPr lang="en-US" sz="2800" dirty="0" err="1" smtClean="0"/>
              <a:t>sisa</a:t>
            </a:r>
            <a:r>
              <a:rPr lang="en-US" sz="2800" dirty="0" smtClean="0"/>
              <a:t> </a:t>
            </a:r>
            <a:r>
              <a:rPr lang="en-US" sz="2800" dirty="0" err="1" smtClean="0"/>
              <a:t>metaboisme</a:t>
            </a:r>
            <a:r>
              <a:rPr lang="en-US" sz="2800" dirty="0" smtClean="0"/>
              <a:t>,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urea, </a:t>
            </a:r>
            <a:r>
              <a:rPr lang="en-US" sz="2800" dirty="0" err="1" smtClean="0"/>
              <a:t>asam</a:t>
            </a:r>
            <a:r>
              <a:rPr lang="en-US" sz="2800" dirty="0" smtClean="0"/>
              <a:t> </a:t>
            </a:r>
            <a:r>
              <a:rPr lang="en-US" sz="2800" dirty="0" err="1" smtClean="0"/>
              <a:t>urat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zat-zat</a:t>
            </a:r>
            <a:r>
              <a:rPr lang="en-US" sz="2800" dirty="0" smtClean="0"/>
              <a:t> lain yang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</a:t>
            </a:r>
            <a:r>
              <a:rPr lang="en-US" sz="2800" dirty="0" err="1" smtClean="0"/>
              <a:t>racun</a:t>
            </a:r>
            <a:r>
              <a:rPr lang="en-US" sz="2800" dirty="0" smtClean="0"/>
              <a:t>.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zat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dikeluaran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urine.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33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04950"/>
            <a:ext cx="4650521" cy="3089275"/>
          </a:xfrm>
        </p:spPr>
      </p:pic>
    </p:spTree>
    <p:extLst>
      <p:ext uri="{BB962C8B-B14F-4D97-AF65-F5344CB8AC3E}">
        <p14:creationId xmlns:p14="http://schemas.microsoft.com/office/powerpoint/2010/main" val="8390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799" y="1504950"/>
            <a:ext cx="54863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Pembentukan</a:t>
            </a:r>
            <a:r>
              <a:rPr lang="en-US" sz="2800" dirty="0" smtClean="0"/>
              <a:t> urine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 di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ginjal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nefron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Ada </a:t>
            </a:r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tahap</a:t>
            </a:r>
            <a:r>
              <a:rPr lang="en-US" sz="2800" dirty="0" smtClean="0"/>
              <a:t> </a:t>
            </a:r>
            <a:r>
              <a:rPr lang="en-US" sz="2800" dirty="0" err="1" smtClean="0"/>
              <a:t>pembentukan</a:t>
            </a:r>
            <a:r>
              <a:rPr lang="en-US" sz="2800" dirty="0" smtClean="0"/>
              <a:t> urine </a:t>
            </a:r>
            <a:r>
              <a:rPr lang="en-US" sz="2800" dirty="0" err="1" smtClean="0"/>
              <a:t>yaitu</a:t>
            </a:r>
            <a:r>
              <a:rPr lang="en-US" sz="2800" dirty="0" smtClean="0"/>
              <a:t> :</a:t>
            </a:r>
          </a:p>
          <a:p>
            <a:pPr marL="342900" indent="-342900">
              <a:buAutoNum type="arabicPeriod"/>
            </a:pPr>
            <a:r>
              <a:rPr lang="en-US" sz="2800" dirty="0" err="1" smtClean="0"/>
              <a:t>Filtrasi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err="1" smtClean="0"/>
              <a:t>Reabsorpsi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/>
              <a:t>A</a:t>
            </a:r>
            <a:r>
              <a:rPr lang="en-US" sz="2800" dirty="0" err="1" smtClean="0"/>
              <a:t>ugmentasi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98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43500"/>
          </a:xfrm>
          <a:prstGeom prst="rect">
            <a:avLst/>
          </a:prstGeom>
        </p:spPr>
      </p:pic>
      <p:pic>
        <p:nvPicPr>
          <p:cNvPr id="1026" name="Picture 2" descr="Hasil gambar untuk tabel proses pembentukan ur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66156"/>
            <a:ext cx="54387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43500"/>
          </a:xfrm>
          <a:prstGeom prst="rect">
            <a:avLst/>
          </a:prstGeom>
        </p:spPr>
      </p:pic>
      <p:pic>
        <p:nvPicPr>
          <p:cNvPr id="2052" name="Picture 4" descr="Hasil gambar untuk tabel proses pembentukan ur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1472873"/>
            <a:ext cx="4547024" cy="34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28750"/>
            <a:ext cx="5257799" cy="357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0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819400" y="1428750"/>
            <a:ext cx="3124200" cy="3145203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457200" y="2038350"/>
            <a:ext cx="205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SISTEM URINARIA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Ginjal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Ureter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Kantung</a:t>
            </a:r>
            <a:r>
              <a:rPr lang="en-US" dirty="0"/>
              <a:t> </a:t>
            </a:r>
            <a:r>
              <a:rPr lang="en-US" dirty="0" err="1"/>
              <a:t>Urin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Urethra</a:t>
            </a:r>
          </a:p>
        </p:txBody>
      </p:sp>
    </p:spTree>
    <p:extLst>
      <p:ext uri="{BB962C8B-B14F-4D97-AF65-F5344CB8AC3E}">
        <p14:creationId xmlns:p14="http://schemas.microsoft.com/office/powerpoint/2010/main" val="100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" y="165735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/>
              <a:t>merupakan</a:t>
            </a:r>
            <a:r>
              <a:rPr lang="en-US" sz="4000" dirty="0" smtClean="0"/>
              <a:t> proses </a:t>
            </a:r>
            <a:r>
              <a:rPr lang="en-US" sz="4000" dirty="0" err="1" smtClean="0"/>
              <a:t>pengeluaran</a:t>
            </a:r>
            <a:r>
              <a:rPr lang="en-US" sz="4000" dirty="0" smtClean="0"/>
              <a:t> </a:t>
            </a:r>
            <a:r>
              <a:rPr lang="en-US" sz="4000" dirty="0" err="1" smtClean="0"/>
              <a:t>zat</a:t>
            </a:r>
            <a:r>
              <a:rPr lang="en-US" sz="4000" dirty="0" smtClean="0"/>
              <a:t> </a:t>
            </a:r>
            <a:r>
              <a:rPr lang="en-US" sz="4000" dirty="0" err="1" smtClean="0"/>
              <a:t>sisa</a:t>
            </a:r>
            <a:r>
              <a:rPr lang="en-US" sz="4000" dirty="0" smtClean="0"/>
              <a:t> </a:t>
            </a:r>
            <a:r>
              <a:rPr lang="en-US" sz="4000" dirty="0" err="1" smtClean="0"/>
              <a:t>metabolisme</a:t>
            </a:r>
            <a:r>
              <a:rPr lang="id-ID" sz="4000" dirty="0" smtClean="0"/>
              <a:t> </a:t>
            </a:r>
            <a:r>
              <a:rPr lang="en-US" sz="4000" dirty="0" err="1" smtClean="0"/>
              <a:t>dari</a:t>
            </a:r>
            <a:r>
              <a:rPr lang="en-US" sz="4000" dirty="0" smtClean="0"/>
              <a:t> </a:t>
            </a:r>
            <a:r>
              <a:rPr lang="en-US" sz="4000" dirty="0" err="1" smtClean="0"/>
              <a:t>dalam</a:t>
            </a:r>
            <a:r>
              <a:rPr lang="id-ID" sz="4000" dirty="0" smtClean="0"/>
              <a:t> </a:t>
            </a:r>
            <a:r>
              <a:rPr lang="en-US" sz="4000" dirty="0" err="1" smtClean="0"/>
              <a:t>tubuh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14350"/>
            <a:ext cx="415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EKSKRESI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125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1318915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/>
              <a:t>Sistem</a:t>
            </a:r>
            <a:r>
              <a:rPr lang="en-US" sz="4000" dirty="0" smtClean="0"/>
              <a:t> organ </a:t>
            </a:r>
            <a:r>
              <a:rPr lang="en-US" sz="4000" dirty="0" err="1" smtClean="0"/>
              <a:t>manusia</a:t>
            </a:r>
            <a:r>
              <a:rPr lang="en-US" sz="4000" dirty="0" smtClean="0"/>
              <a:t> yang </a:t>
            </a:r>
            <a:r>
              <a:rPr lang="en-US" sz="4000" dirty="0" err="1" smtClean="0"/>
              <a:t>berfungsi</a:t>
            </a:r>
            <a:r>
              <a:rPr lang="en-US" sz="4000" dirty="0" smtClean="0"/>
              <a:t> </a:t>
            </a:r>
            <a:r>
              <a:rPr lang="en-US" sz="4000" dirty="0" err="1" smtClean="0"/>
              <a:t>untuk</a:t>
            </a:r>
            <a:r>
              <a:rPr lang="en-US" sz="4000" dirty="0" smtClean="0"/>
              <a:t> </a:t>
            </a:r>
            <a:r>
              <a:rPr lang="en-US" sz="4000" dirty="0" err="1" smtClean="0"/>
              <a:t>mengangkut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mengeluarkan</a:t>
            </a:r>
            <a:r>
              <a:rPr lang="en-US" sz="4000" dirty="0" smtClean="0"/>
              <a:t> </a:t>
            </a:r>
            <a:r>
              <a:rPr lang="en-US" sz="4000" dirty="0" err="1" smtClean="0"/>
              <a:t>zat-zat</a:t>
            </a:r>
            <a:r>
              <a:rPr lang="en-US" sz="4000" dirty="0" smtClean="0"/>
              <a:t> </a:t>
            </a:r>
            <a:r>
              <a:rPr lang="en-US" sz="4000" dirty="0" err="1" smtClean="0"/>
              <a:t>sisa</a:t>
            </a:r>
            <a:r>
              <a:rPr lang="en-US" sz="4000" dirty="0" smtClean="0"/>
              <a:t> </a:t>
            </a:r>
            <a:r>
              <a:rPr lang="en-US" sz="4000" dirty="0" err="1" smtClean="0"/>
              <a:t>metabolisme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98714" y="371092"/>
            <a:ext cx="4982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SISTEM EKSKRESI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782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99" y="3790949"/>
            <a:ext cx="1492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GINJAL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3790950"/>
            <a:ext cx="125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KULIT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3793671"/>
            <a:ext cx="1044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HATI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3796392"/>
            <a:ext cx="2363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PARU-PARU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24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599" y="1504950"/>
            <a:ext cx="6248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Mengeluarkan</a:t>
            </a:r>
            <a:r>
              <a:rPr lang="en-US" sz="4000" dirty="0" smtClean="0"/>
              <a:t> </a:t>
            </a:r>
            <a:r>
              <a:rPr lang="en-US" sz="4000" dirty="0" err="1" smtClean="0"/>
              <a:t>sisa</a:t>
            </a:r>
            <a:r>
              <a:rPr lang="en-US" sz="4000" dirty="0" smtClean="0"/>
              <a:t> </a:t>
            </a:r>
            <a:r>
              <a:rPr lang="en-US" sz="4000" dirty="0" err="1" smtClean="0"/>
              <a:t>metabolisme</a:t>
            </a:r>
            <a:r>
              <a:rPr lang="en-US" sz="4000" dirty="0" smtClean="0"/>
              <a:t> </a:t>
            </a:r>
            <a:r>
              <a:rPr lang="en-US" sz="4000" dirty="0" err="1" smtClean="0"/>
              <a:t>berupa</a:t>
            </a:r>
            <a:r>
              <a:rPr lang="en-US" sz="4000" dirty="0" smtClean="0"/>
              <a:t> </a:t>
            </a:r>
            <a:r>
              <a:rPr lang="en-US" sz="4000" dirty="0" err="1" smtClean="0"/>
              <a:t>karbondioksida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uap</a:t>
            </a:r>
            <a:r>
              <a:rPr lang="en-US" sz="4000" dirty="0" smtClean="0"/>
              <a:t> air </a:t>
            </a:r>
            <a:r>
              <a:rPr lang="en-US" sz="4000" dirty="0" err="1" smtClean="0"/>
              <a:t>melalui</a:t>
            </a:r>
            <a:r>
              <a:rPr lang="en-US" sz="4000" dirty="0" smtClean="0"/>
              <a:t> proses </a:t>
            </a:r>
            <a:r>
              <a:rPr lang="en-US" sz="4000" dirty="0" err="1" smtClean="0"/>
              <a:t>pernapasan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62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572" y="1809750"/>
            <a:ext cx="6531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Berfungsi</a:t>
            </a:r>
            <a:r>
              <a:rPr lang="en-US" sz="2800" dirty="0" smtClean="0"/>
              <a:t> </a:t>
            </a:r>
            <a:r>
              <a:rPr lang="en-US" sz="2800" dirty="0" err="1" smtClean="0"/>
              <a:t>menetralkan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membersihkan</a:t>
            </a:r>
            <a:r>
              <a:rPr lang="en-US" sz="2800" dirty="0" smtClean="0"/>
              <a:t> </a:t>
            </a:r>
            <a:r>
              <a:rPr lang="en-US" sz="2800" dirty="0" err="1" smtClean="0"/>
              <a:t>racun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. </a:t>
            </a:r>
            <a:r>
              <a:rPr lang="en-US" sz="2800" dirty="0" err="1" smtClean="0"/>
              <a:t>Penetralan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cairan</a:t>
            </a:r>
            <a:r>
              <a:rPr lang="en-US" sz="2800" dirty="0" smtClean="0"/>
              <a:t> </a:t>
            </a:r>
            <a:r>
              <a:rPr lang="en-US" sz="2800" dirty="0" err="1" smtClean="0"/>
              <a:t>empedu</a:t>
            </a:r>
            <a:r>
              <a:rPr lang="en-US" sz="2800" dirty="0" smtClean="0"/>
              <a:t>.</a:t>
            </a:r>
          </a:p>
          <a:p>
            <a:pPr algn="ctr"/>
            <a:r>
              <a:rPr lang="en-US" sz="2800" dirty="0" err="1" smtClean="0"/>
              <a:t>Cairan</a:t>
            </a:r>
            <a:r>
              <a:rPr lang="en-US" sz="2800" dirty="0" smtClean="0"/>
              <a:t> </a:t>
            </a:r>
            <a:r>
              <a:rPr lang="en-US" sz="2800" dirty="0" err="1" smtClean="0"/>
              <a:t>empedu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perombakan</a:t>
            </a:r>
            <a:r>
              <a:rPr lang="en-US" sz="2800" dirty="0" smtClean="0"/>
              <a:t> </a:t>
            </a:r>
            <a:r>
              <a:rPr lang="en-US" sz="2800" dirty="0" err="1" smtClean="0"/>
              <a:t>eritrosit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hemoglobin yang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tua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41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809750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Berperan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proses metabolism</a:t>
            </a:r>
            <a:r>
              <a:rPr lang="id-ID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Penghasil</a:t>
            </a:r>
            <a:r>
              <a:rPr lang="en-US" sz="2400" dirty="0" smtClean="0"/>
              <a:t> </a:t>
            </a:r>
            <a:r>
              <a:rPr lang="en-US" sz="2400" dirty="0" err="1" smtClean="0"/>
              <a:t>glikogen</a:t>
            </a:r>
            <a:r>
              <a:rPr lang="en-US" sz="2400" dirty="0" smtClean="0"/>
              <a:t>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Pencernaan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penyerapan</a:t>
            </a:r>
            <a:r>
              <a:rPr lang="en-US" sz="2400" dirty="0" smtClean="0"/>
              <a:t> </a:t>
            </a:r>
            <a:r>
              <a:rPr lang="en-US" sz="2400" dirty="0" err="1" smtClean="0"/>
              <a:t>lemak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Pembentukan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perombakan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komponen-komponen</a:t>
            </a:r>
            <a:r>
              <a:rPr lang="en-US" sz="2400" dirty="0" smtClean="0"/>
              <a:t> </a:t>
            </a:r>
            <a:r>
              <a:rPr lang="en-US" sz="2400" dirty="0" err="1" smtClean="0"/>
              <a:t>darah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Menyimpan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- </a:t>
            </a:r>
            <a:r>
              <a:rPr lang="en-US" sz="2400" dirty="0" err="1" smtClean="0"/>
              <a:t>zat</a:t>
            </a:r>
            <a:r>
              <a:rPr lang="en-US" sz="2400" dirty="0" smtClean="0"/>
              <a:t>  </a:t>
            </a:r>
            <a:r>
              <a:rPr lang="en-US" sz="2400" dirty="0" err="1" smtClean="0"/>
              <a:t>penting</a:t>
            </a:r>
            <a:endParaRPr lang="id-ID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Mempertahankan suhu dan menetralkan racun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1174831"/>
            <a:ext cx="2123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Fungsi</a:t>
            </a:r>
            <a:r>
              <a:rPr lang="en-US" sz="3200" dirty="0" smtClean="0"/>
              <a:t> </a:t>
            </a:r>
            <a:r>
              <a:rPr lang="en-US" sz="3200" dirty="0" err="1" smtClean="0"/>
              <a:t>Hati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00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 descr="Hasil gambar untuk struktur ha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6" y="1504950"/>
            <a:ext cx="4114800" cy="298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5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165735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Mengeluarkan</a:t>
            </a:r>
            <a:r>
              <a:rPr lang="en-US" sz="4000" dirty="0" smtClean="0"/>
              <a:t> </a:t>
            </a:r>
            <a:r>
              <a:rPr lang="en-US" sz="4000" dirty="0" err="1" smtClean="0"/>
              <a:t>zat</a:t>
            </a:r>
            <a:r>
              <a:rPr lang="en-US" sz="4000" dirty="0" smtClean="0"/>
              <a:t> </a:t>
            </a:r>
            <a:r>
              <a:rPr lang="en-US" sz="4000" dirty="0" err="1" smtClean="0"/>
              <a:t>sisa</a:t>
            </a:r>
            <a:r>
              <a:rPr lang="en-US" sz="4000" dirty="0" smtClean="0"/>
              <a:t> </a:t>
            </a:r>
            <a:r>
              <a:rPr lang="en-US" sz="4000" dirty="0" err="1" smtClean="0"/>
              <a:t>metabolisme</a:t>
            </a:r>
            <a:r>
              <a:rPr lang="en-US" sz="4000" dirty="0" smtClean="0"/>
              <a:t> </a:t>
            </a:r>
            <a:r>
              <a:rPr lang="en-US" sz="4000" dirty="0" err="1" smtClean="0"/>
              <a:t>tubuh</a:t>
            </a:r>
            <a:r>
              <a:rPr lang="en-US" sz="4000" dirty="0" smtClean="0"/>
              <a:t> </a:t>
            </a:r>
            <a:r>
              <a:rPr lang="en-US" sz="4000" dirty="0" err="1" smtClean="0"/>
              <a:t>berupa</a:t>
            </a:r>
            <a:r>
              <a:rPr lang="en-US" sz="4000" dirty="0" smtClean="0"/>
              <a:t> urea </a:t>
            </a:r>
            <a:r>
              <a:rPr lang="en-US" sz="4000" dirty="0" err="1" smtClean="0"/>
              <a:t>dalam</a:t>
            </a:r>
            <a:r>
              <a:rPr lang="en-US" sz="4000" dirty="0" smtClean="0"/>
              <a:t> </a:t>
            </a:r>
            <a:r>
              <a:rPr lang="en-US" sz="4000" dirty="0" err="1" smtClean="0"/>
              <a:t>bentuk</a:t>
            </a:r>
            <a:r>
              <a:rPr lang="en-US" sz="4000" dirty="0" smtClean="0"/>
              <a:t> </a:t>
            </a:r>
            <a:r>
              <a:rPr lang="en-US" sz="4000" dirty="0" err="1" smtClean="0"/>
              <a:t>keringat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94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162</Words>
  <Application>Microsoft Office PowerPoint</Application>
  <PresentationFormat>On-screen Show (16:9)</PresentationFormat>
  <Paragraphs>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</cp:revision>
  <dcterms:created xsi:type="dcterms:W3CDTF">2021-02-21T12:09:33Z</dcterms:created>
  <dcterms:modified xsi:type="dcterms:W3CDTF">2021-02-23T02:25:48Z</dcterms:modified>
</cp:coreProperties>
</file>