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5715000" type="screen16x1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34B5-0982-4D00-9BE7-C5C8DA523868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5B80-FA56-4226-B905-D96A070541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483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5B80-FA56-4226-B905-D96A07054142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078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951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0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7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4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1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700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71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66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463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242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26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A67E-AD32-491E-8B4F-A7BB02D2E726}" type="datetimeFigureOut">
              <a:rPr lang="id-ID" smtClean="0"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B1BA-3C6A-48EA-A7E3-FA25122F0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41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11.gif"/><Relationship Id="rId5" Type="http://schemas.microsoft.com/office/2007/relationships/hdphoto" Target="../media/hdphoto3.wdp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17" Type="http://schemas.openxmlformats.org/officeDocument/2006/relationships/image" Target="../media/image21.gif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6.png"/><Relationship Id="rId1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7.gi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3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microsoft.com/office/2007/relationships/hdphoto" Target="../media/hdphoto10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688" y="308680"/>
            <a:ext cx="6878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Century Gothic" pitchFamily="34" charset="0"/>
              </a:rPr>
              <a:t>Mengelompokkan</a:t>
            </a:r>
            <a:r>
              <a:rPr lang="en-US" sz="3600" b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Century Gothic" pitchFamily="34" charset="0"/>
              </a:rPr>
              <a:t>bina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err="1" smtClean="0">
                <a:latin typeface="Century Gothic" pitchFamily="34" charset="0"/>
              </a:rPr>
              <a:t>ang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3600" b="1" dirty="0" err="1" smtClean="0">
                <a:latin typeface="Century Gothic" pitchFamily="34" charset="0"/>
              </a:rPr>
              <a:t>dara</a:t>
            </a:r>
            <a:r>
              <a:rPr lang="en-US" sz="3600" b="1" dirty="0" smtClean="0">
                <a:latin typeface="Century Gothic" pitchFamily="34" charset="0"/>
              </a:rPr>
              <a:t>, </a:t>
            </a:r>
            <a:r>
              <a:rPr lang="en-US" sz="3600" b="1" dirty="0" err="1" smtClean="0">
                <a:latin typeface="Century Gothic" pitchFamily="34" charset="0"/>
              </a:rPr>
              <a:t>dara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err="1" smtClean="0">
                <a:latin typeface="Century Gothic" pitchFamily="34" charset="0"/>
              </a:rPr>
              <a:t>dan</a:t>
            </a:r>
            <a:r>
              <a:rPr lang="en-US" sz="3600" b="1" dirty="0" smtClean="0">
                <a:latin typeface="Century Gothic" pitchFamily="34" charset="0"/>
              </a:rPr>
              <a:t> air</a:t>
            </a:r>
            <a:endParaRPr lang="id-ID" sz="3600" b="1" dirty="0">
              <a:latin typeface="Century Gothic" pitchFamily="34" charset="0"/>
            </a:endParaRPr>
          </a:p>
        </p:txBody>
      </p:sp>
      <p:pic>
        <p:nvPicPr>
          <p:cNvPr id="3" name="bird" descr="Top The Birds Stickers for Android &amp; iOS | Gfyca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5372"/>
            <a:ext cx="1886338" cy="18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lipart rabbit, Picture #189699 clipart rabb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5" b="8787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27904"/>
            <a:ext cx="1687096" cy="16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emo" descr="Animated Fish Gif Transparent, HD Png Download , Transparent Png Image - 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98929" l="1578" r="95069">
                        <a14:foregroundMark x1="6706" y1="53571" x2="88955" y2="47143"/>
                        <a14:foregroundMark x1="46351" y1="20000" x2="52465" y2="56429"/>
                        <a14:foregroundMark x1="53452" y1="22500" x2="48718" y2="73571"/>
                        <a14:foregroundMark x1="41617" y1="67857" x2="62130" y2="67857"/>
                        <a14:foregroundMark x1="59369" y1="46429" x2="52663" y2="31071"/>
                        <a14:foregroundMark x1="75937" y1="35000" x2="78304" y2="56071"/>
                        <a14:foregroundMark x1="74753" y1="30714" x2="93491" y2="37857"/>
                        <a14:foregroundMark x1="71006" y1="65000" x2="77318" y2="50000"/>
                        <a14:foregroundMark x1="79882" y1="71429" x2="73767" y2="53929"/>
                        <a14:foregroundMark x1="25049" y1="59286" x2="25247" y2="37500"/>
                        <a14:foregroundMark x1="22091" y1="39286" x2="26036" y2="53571"/>
                        <a14:foregroundMark x1="20513" y1="36786" x2="28994" y2="42143"/>
                        <a14:foregroundMark x1="79684" y1="28214" x2="87574" y2="41071"/>
                        <a14:backgroundMark x1="92505" y1="39643" x2="85996" y2="20357"/>
                        <a14:backgroundMark x1="91913" y1="40000" x2="84221" y2="24643"/>
                        <a14:backgroundMark x1="90138" y1="40000" x2="85799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116">
            <a:off x="3586950" y="3545945"/>
            <a:ext cx="1734090" cy="9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Cloud" descr="Blue Cute Cloud Clipart, Cute, Cloud, Clipart PNG and Vector with  Transparent Background for Free Download | Cloud vector png, Cloud vector,  Image clou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444" r="9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28323" r="3648" b="23168"/>
          <a:stretch/>
        </p:blipFill>
        <p:spPr bwMode="auto">
          <a:xfrm>
            <a:off x="1691680" y="761567"/>
            <a:ext cx="6468304" cy="31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bird" descr="Top The Birds Stickers for Android &amp; iOS | Gfyca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49668"/>
            <a:ext cx="1526298" cy="152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lmu Pengetahuan 8: Dog Gif Transparen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7" y="3371932"/>
            <a:ext cx="3390271" cy="33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utterfly" descr="Flying Butterfly Wallpaper 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4081635"/>
            <a:ext cx="1911191" cy="18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bee" descr="Pin von Marcus Marais auf Gifs 64 | Wetter regen, Bienen, Bewegliche bild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0720"/>
            <a:ext cx="1530194" cy="18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Pin by AVA BERGMAN on Gifs/Sticker | Cute love gif, Cute gif, Funn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11" descr="Pin by AVA BERGMAN on Gifs/Sticker | Cute love gif, Cute gif, Funny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13" descr="Pin by AVA BERGMAN on Gifs/Sticker | Cute love gif, Cute gif, Funny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15" descr="Pin by AVA BERGMAN on Gifs/Sticker | Cute love gif, Cute gif, Funny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41" name="Picture 17" descr="Pin by AVA BERGMAN on Gifs/Sticker | Cute love gif, Cute gif, Funny 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5625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80615" y="115236"/>
            <a:ext cx="36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Century Gothic" pitchFamily="34" charset="0"/>
              </a:rPr>
              <a:t>bina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err="1" smtClean="0">
                <a:latin typeface="Century Gothic" pitchFamily="34" charset="0"/>
              </a:rPr>
              <a:t>ang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3600" b="1" dirty="0" err="1" smtClean="0">
                <a:latin typeface="Century Gothic" pitchFamily="34" charset="0"/>
              </a:rPr>
              <a:t>dara</a:t>
            </a:r>
            <a:endParaRPr lang="id-ID" sz="3600" b="1" dirty="0">
              <a:latin typeface="Century Gothic" pitchFamily="34" charset="0"/>
            </a:endParaRPr>
          </a:p>
        </p:txBody>
      </p:sp>
      <p:pic>
        <p:nvPicPr>
          <p:cNvPr id="1045" name="ok 3" descr="Ok Gif - Ice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60337"/>
            <a:ext cx="2724961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k 2" descr="Ok Gif - Ice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" y="167213"/>
            <a:ext cx="2724961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k 1" descr="Ok Gif - Ice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" y="160337"/>
            <a:ext cx="2724961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27848 -0.41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20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2657 -0.451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22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1093 -0.528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264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Chicken Coop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629" l="0" r="990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43" b="11354"/>
          <a:stretch/>
        </p:blipFill>
        <p:spPr bwMode="auto">
          <a:xfrm>
            <a:off x="6372200" y="3066698"/>
            <a:ext cx="3235015" cy="26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rabit" descr="Free Png Download Gray And White Rabbit Png Images - Transparent Background  Rabbit Png Clipart (#1005439) - Pi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6" b="96094" l="7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33" y="438401"/>
            <a:ext cx="1800061" cy="16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Free Dog Care Vector - Chicken Coop Free Vector - Free  Transparent PNG Clipart Images Download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7" b="96429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7031"/>
            <a:ext cx="2902342" cy="24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cken coop with net - Download Free Vectors, Clipart Graphics &amp; Vector Ar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65" b="98980" l="2135" r="98043">
                        <a14:backgroundMark x1="11922" y1="19388" x2="11922" y2="1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9871"/>
            <a:ext cx="2826328" cy="24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dog" descr="Havanese dog Pet sitting Labrador Retriever Puppy Cat, pet dog transparent  background PNG clipart | Cute dogs images, Cute cats and dogs, Dog clip ar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16" b="92632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98" y="1433576"/>
            <a:ext cx="1305517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chikhen" descr="Download Free png Cockerel Transparent Background Image - Rooster With No  Background ... - DLPNG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73" b="98355" l="6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0615" y="691921"/>
            <a:ext cx="1935208" cy="19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80615" y="115236"/>
            <a:ext cx="356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Century Gothic" pitchFamily="34" charset="0"/>
              </a:rPr>
              <a:t>bina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err="1" smtClean="0">
                <a:latin typeface="Century Gothic" pitchFamily="34" charset="0"/>
              </a:rPr>
              <a:t>ang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err="1" smtClean="0">
                <a:latin typeface="Century Gothic" pitchFamily="34" charset="0"/>
                <a:cs typeface="Arial" pitchFamily="34" charset="0"/>
              </a:rPr>
              <a:t>dara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endParaRPr lang="id-ID" sz="3600" b="1" dirty="0">
              <a:latin typeface="Century Gothic" pitchFamily="34" charset="0"/>
            </a:endParaRPr>
          </a:p>
        </p:txBody>
      </p:sp>
      <p:pic>
        <p:nvPicPr>
          <p:cNvPr id="2074" name="Picture 26" descr="Yellow Chaetodon Butterfly Fish PNG Clipart Best WEB Clipart | Butterfly  fish, Tropical animals, Fish 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96" y="1421917"/>
            <a:ext cx="1590113" cy="10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Flying Bird PNG Transparent Images | PNG All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8096" r="20738" b="10293"/>
          <a:stretch/>
        </p:blipFill>
        <p:spPr bwMode="auto">
          <a:xfrm>
            <a:off x="226063" y="1370784"/>
            <a:ext cx="1482687" cy="17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ok 1" descr="Boobib Aood Aood | Cute love cartoons, Cute cartoon pictures, Cute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90"/>
            <a:ext cx="1810509" cy="15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k 2" descr="Boobib Aood Aood | Cute love cartoons, Cute cartoon pictures, Cute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90"/>
            <a:ext cx="1810509" cy="15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k 3" descr="Boobib Aood Aood | Cute love cartoons, Cute cartoon pictures, Cute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8290"/>
            <a:ext cx="1810509" cy="15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5573 0.42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21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0.01861 L 0.28282 0.50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42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3184 0.518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25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945732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Century Gothic" pitchFamily="34" charset="0"/>
              </a:rPr>
              <a:t>bina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600" b="1" dirty="0" err="1" smtClean="0">
                <a:latin typeface="Century Gothic" pitchFamily="34" charset="0"/>
              </a:rPr>
              <a:t>ang</a:t>
            </a:r>
            <a:r>
              <a:rPr lang="en-US" sz="3600" b="1" dirty="0" smtClean="0">
                <a:latin typeface="Century Gothic" pitchFamily="34" charset="0"/>
              </a:rPr>
              <a:t> </a:t>
            </a:r>
            <a:r>
              <a:rPr lang="en-US" sz="3600" b="1" dirty="0" smtClean="0">
                <a:latin typeface="Century Gothic" pitchFamily="34" charset="0"/>
                <a:cs typeface="Arial" pitchFamily="34" charset="0"/>
              </a:rPr>
              <a:t>air</a:t>
            </a:r>
            <a:endParaRPr lang="id-ID" sz="3600" b="1" dirty="0">
              <a:latin typeface="Century Gothic" pitchFamily="34" charset="0"/>
            </a:endParaRPr>
          </a:p>
        </p:txBody>
      </p:sp>
      <p:pic>
        <p:nvPicPr>
          <p:cNvPr id="3074" name="gold" descr="Free Fish Gif Transparent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2" b="89744" l="9961" r="89844">
                        <a14:foregroundMark x1="34766" y1="37363" x2="34180" y2="2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3957" r="20156" b="11209"/>
          <a:stretch/>
        </p:blipFill>
        <p:spPr bwMode="auto">
          <a:xfrm>
            <a:off x="6876256" y="1633363"/>
            <a:ext cx="171522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nemo" descr="Animated Fish Gif Transparent, HD Png Download , Transparent Png Image -  PNGi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3" b="98929" l="1578" r="95069">
                        <a14:foregroundMark x1="6706" y1="53571" x2="88955" y2="47143"/>
                        <a14:foregroundMark x1="46351" y1="20000" x2="52465" y2="56429"/>
                        <a14:foregroundMark x1="53452" y1="22500" x2="48718" y2="73571"/>
                        <a14:foregroundMark x1="41617" y1="67857" x2="62130" y2="67857"/>
                        <a14:foregroundMark x1="59369" y1="46429" x2="52663" y2="31071"/>
                        <a14:foregroundMark x1="75937" y1="35000" x2="78304" y2="56071"/>
                        <a14:foregroundMark x1="74753" y1="30714" x2="93491" y2="37857"/>
                        <a14:foregroundMark x1="71006" y1="65000" x2="77318" y2="50000"/>
                        <a14:foregroundMark x1="79882" y1="71429" x2="73767" y2="53929"/>
                        <a14:foregroundMark x1="25049" y1="59286" x2="25247" y2="37500"/>
                        <a14:foregroundMark x1="22091" y1="39286" x2="26036" y2="53571"/>
                        <a14:foregroundMark x1="20513" y1="36786" x2="28994" y2="42143"/>
                        <a14:foregroundMark x1="79684" y1="28214" x2="87574" y2="41071"/>
                        <a14:backgroundMark x1="92505" y1="39643" x2="85996" y2="20357"/>
                        <a14:backgroundMark x1="91913" y1="40000" x2="84221" y2="24643"/>
                        <a14:backgroundMark x1="90138" y1="40000" x2="85799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116">
            <a:off x="312386" y="2073024"/>
            <a:ext cx="1614362" cy="8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lue" descr="Free Fish Gif Transparent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30" b="89865" l="9961" r="89844">
                        <a14:foregroundMark x1="24805" y1="37162" x2="46484" y2="51351"/>
                        <a14:foregroundMark x1="39648" y1="34122" x2="44141" y2="4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5634" r="20431" b="10609"/>
          <a:stretch/>
        </p:blipFill>
        <p:spPr bwMode="auto">
          <a:xfrm rot="21149719">
            <a:off x="4758182" y="1819793"/>
            <a:ext cx="1326940" cy="11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ipart rabbit, Picture #189699 clipart rabbi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35" b="87879" l="1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29" y="1553242"/>
            <a:ext cx="1687096" cy="16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ansparent Flying Butterflies Png - Cute Butterfly Clipart Png, Png  Download is free transparent png i… | Butterfly clip art, Cartoon butterfly,  Butterfly pictur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47" b="94076" l="2326" r="97907">
                        <a14:foregroundMark x1="77674" y1="30095" x2="77674" y2="30095"/>
                        <a14:foregroundMark x1="62209" y1="72275" x2="62209" y2="72275"/>
                        <a14:foregroundMark x1="54070" y1="73460" x2="54070" y2="73460"/>
                        <a14:foregroundMark x1="52558" y1="79621" x2="52558" y2="79621"/>
                        <a14:foregroundMark x1="81977" y1="27133" x2="81977" y2="27133"/>
                        <a14:foregroundMark x1="84186" y1="26422" x2="84186" y2="26422"/>
                        <a14:backgroundMark x1="90465" y1="38152" x2="90465" y2="38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25" y="-19402"/>
            <a:ext cx="1409218" cy="13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ok 1" descr="JUJU happy to goto school-4 | Cute gif, Girl stickers, Cute chibi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20" y="4428882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k 2" descr="JUJU happy to goto school-4 | Cute gif, Girl stickers, Cute chibi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20" y="4428882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k 3" descr="JUJU happy to goto school-4 | Cute gif, Girl stickers, Cute chibi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20" y="4411702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5677 0.37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18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08507 0.31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5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10156 0.35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75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</Words>
  <Application>Microsoft Office PowerPoint</Application>
  <PresentationFormat>On-screen Show (16:10)</PresentationFormat>
  <Paragraphs>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</cp:revision>
  <dcterms:created xsi:type="dcterms:W3CDTF">2021-03-25T00:16:03Z</dcterms:created>
  <dcterms:modified xsi:type="dcterms:W3CDTF">2021-03-25T08:17:21Z</dcterms:modified>
</cp:coreProperties>
</file>