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4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9873-8C0F-43F8-9CFB-D6F80BD5D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4BFF68-6676-4768-925E-9BFB809E9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33746-A030-4CBF-BDF7-4AE731B0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8023-B9E7-460D-9D8C-1E10CCB80293}" type="datetimeFigureOut">
              <a:rPr lang="en-ID" smtClean="0"/>
              <a:t>30/03/2021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38517-64D7-40B7-96FB-F411A9A0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2B326-E7B0-4C95-8A71-3FAAFC1E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7084-AE7C-4ADA-8BA3-0309DFE2AD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079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4FAE-FB39-40C5-97D3-6D9A8D55C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23A3A-AAB2-47B7-AEF1-0C02B16B7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63464-D590-488E-A019-538E71F7E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8023-B9E7-460D-9D8C-1E10CCB80293}" type="datetimeFigureOut">
              <a:rPr lang="en-ID" smtClean="0"/>
              <a:t>30/03/2021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904DC-B76B-480B-B8E6-0F106B44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F30C2-8624-4051-9679-390273A8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7084-AE7C-4ADA-8BA3-0309DFE2AD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9132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8C9233-6DE4-4A15-BA34-56F98535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C4288-D16C-415F-9883-3D38433D4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3545A-3872-4D65-B9A4-DE7FC270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8023-B9E7-460D-9D8C-1E10CCB80293}" type="datetimeFigureOut">
              <a:rPr lang="en-ID" smtClean="0"/>
              <a:t>30/03/2021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E9E60-E48E-484F-BDBA-F7B2EB8A2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5C646-BA84-434C-A16A-4EE49735C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7084-AE7C-4ADA-8BA3-0309DFE2AD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790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31DF1-4CD7-4205-85DA-86071D900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94324-C984-46AD-A7E3-C56DB2409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5F9CE-729E-438C-ADAF-24529DCBB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8023-B9E7-460D-9D8C-1E10CCB80293}" type="datetimeFigureOut">
              <a:rPr lang="en-ID" smtClean="0"/>
              <a:t>30/03/2021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4A344-727C-42CE-9637-EA610D57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97387-DA45-45F8-85D6-B020BF3C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7084-AE7C-4ADA-8BA3-0309DFE2AD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8014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34C65-5302-411C-AC5F-4C4B886F8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80B70-0E96-4924-9B76-03162ED3C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B64BE-A596-4BD1-BA26-6C76EB604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8023-B9E7-460D-9D8C-1E10CCB80293}" type="datetimeFigureOut">
              <a:rPr lang="en-ID" smtClean="0"/>
              <a:t>30/03/2021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B2E44-6B07-4910-B1DF-DFF7189D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C5EE8-03B5-4C07-A0D4-BE8185881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7084-AE7C-4ADA-8BA3-0309DFE2AD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092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33D0D-95FD-491E-994B-E7C8CB57B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2DC01-79CF-455A-8473-72036FA67F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D8D04-C33F-4C17-9B90-E8F533941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03E8DD-1042-432F-9E78-752B068A9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8023-B9E7-460D-9D8C-1E10CCB80293}" type="datetimeFigureOut">
              <a:rPr lang="en-ID" smtClean="0"/>
              <a:t>30/03/2021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77873-4C2F-4186-A633-7EE7EE83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B6D4D-5DF8-498B-A645-8D07DB12C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7084-AE7C-4ADA-8BA3-0309DFE2AD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676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5C319-C754-43CF-8AB6-34C09EFB8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57944-9B48-4D74-B22E-323F29CBC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160EF-A0C8-4C78-9EFE-BEF5F14AA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6122E-C855-4F6A-BA8C-A962A9F729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396EB6-FFD8-4027-9693-DD0FFC1608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340C84-D21E-42B9-9E3D-2E0364E99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8023-B9E7-460D-9D8C-1E10CCB80293}" type="datetimeFigureOut">
              <a:rPr lang="en-ID" smtClean="0"/>
              <a:t>30/03/2021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E920DE-96D4-41F6-83E4-151179CF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8E30F0-1BE5-4B1E-89BC-EB50C7C4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7084-AE7C-4ADA-8BA3-0309DFE2AD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6641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EEFF3-88C1-4C10-92CB-E2EDD4F79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DAF9A7-CCCD-4CB5-BB66-DD6A945B7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8023-B9E7-460D-9D8C-1E10CCB80293}" type="datetimeFigureOut">
              <a:rPr lang="en-ID" smtClean="0"/>
              <a:t>30/03/2021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33B20C-52B4-4133-A7AA-21B8D525E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3ABF7-CA43-4700-86A9-736EF117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7084-AE7C-4ADA-8BA3-0309DFE2AD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1319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E457D2-3CC3-4716-8C6C-00235E283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8023-B9E7-460D-9D8C-1E10CCB80293}" type="datetimeFigureOut">
              <a:rPr lang="en-ID" smtClean="0"/>
              <a:t>30/03/2021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62B58B-BF33-4173-B868-7E3039883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677D2-6BBB-4BAF-8678-81CD3F6E9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7084-AE7C-4ADA-8BA3-0309DFE2AD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850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73394-0EEB-4213-93CC-DC57C274A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6683E-EFB8-46BD-B72C-266D1B4EB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921CB-07EF-42DB-A80E-A1A522CE4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4D03B-8DF1-4F05-9B21-411A26B3B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8023-B9E7-460D-9D8C-1E10CCB80293}" type="datetimeFigureOut">
              <a:rPr lang="en-ID" smtClean="0"/>
              <a:t>30/03/2021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405E5-9651-409D-8B38-3988F4157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B4B12-74B9-47D1-BB65-6B69A85B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7084-AE7C-4ADA-8BA3-0309DFE2AD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6561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2A45A-6A55-4EDC-B49E-1C63BD9DE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FF419-27EE-4E47-AD12-AC049C478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F4670-4822-455D-A637-688181B7C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B6F78-73F5-45AC-9838-70FA38F48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B8023-B9E7-460D-9D8C-1E10CCB80293}" type="datetimeFigureOut">
              <a:rPr lang="en-ID" smtClean="0"/>
              <a:t>30/03/2021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45048-1D50-409C-88D8-497CFFC57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8161B-893A-48FE-81C5-42510BEA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7084-AE7C-4ADA-8BA3-0309DFE2AD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0536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496568-0156-4489-AD92-62EA9CF1D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7CCB9-B04A-4D32-BB89-D4760F4A7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946D6-2F38-4344-A906-E5416AD4A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B8023-B9E7-460D-9D8C-1E10CCB80293}" type="datetimeFigureOut">
              <a:rPr lang="en-ID" smtClean="0"/>
              <a:t>30/03/2021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B8CE9-93B9-4BAD-AADA-BB42D05D1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0E074-B661-4BF5-B54D-2DE0F06C0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97084-AE7C-4ADA-8BA3-0309DFE2AD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399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gif"/><Relationship Id="rId4" Type="http://schemas.openxmlformats.org/officeDocument/2006/relationships/image" Target="../media/image2.jp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slide" Target="slide3.xml"/><Relationship Id="rId10" Type="http://schemas.openxmlformats.org/officeDocument/2006/relationships/image" Target="../media/image7.gif"/><Relationship Id="rId4" Type="http://schemas.openxmlformats.org/officeDocument/2006/relationships/image" Target="../media/image2.jp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726673-4BAA-4B11-855B-046B4EA4D712}"/>
              </a:ext>
            </a:extLst>
          </p:cNvPr>
          <p:cNvSpPr/>
          <p:nvPr/>
        </p:nvSpPr>
        <p:spPr>
          <a:xfrm>
            <a:off x="307792" y="2263950"/>
            <a:ext cx="803136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Mengenal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perbuatan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baik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dan</a:t>
            </a:r>
            <a:r>
              <a:rPr lang="en-US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4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tidak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baik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19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4B9BDA6-7D07-42E0-AE44-5F863EFEEAA3}"/>
              </a:ext>
            </a:extLst>
          </p:cNvPr>
          <p:cNvSpPr/>
          <p:nvPr/>
        </p:nvSpPr>
        <p:spPr>
          <a:xfrm>
            <a:off x="6649606" y="1391924"/>
            <a:ext cx="5195202" cy="4677513"/>
          </a:xfrm>
          <a:prstGeom prst="roundRect">
            <a:avLst>
              <a:gd name="adj" fmla="val 94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FF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6C4E43-45B8-485F-A900-39D4316E26A7}"/>
              </a:ext>
            </a:extLst>
          </p:cNvPr>
          <p:cNvSpPr/>
          <p:nvPr/>
        </p:nvSpPr>
        <p:spPr>
          <a:xfrm>
            <a:off x="138546" y="788563"/>
            <a:ext cx="5413908" cy="5595792"/>
          </a:xfrm>
          <a:prstGeom prst="roundRect">
            <a:avLst>
              <a:gd name="adj" fmla="val 9453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0DDC5F-EF53-4A15-8AA2-427D724D41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2" y="1035990"/>
            <a:ext cx="2535381" cy="21778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C96BB1-5253-4F66-8851-8726A26D087C}"/>
              </a:ext>
            </a:extLst>
          </p:cNvPr>
          <p:cNvSpPr/>
          <p:nvPr/>
        </p:nvSpPr>
        <p:spPr>
          <a:xfrm>
            <a:off x="-881951" y="200048"/>
            <a:ext cx="775854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Yang mana yah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sikap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anak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yang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baik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8ABDD6-1052-4769-A97E-B5763127C6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7" r="49736"/>
          <a:stretch/>
        </p:blipFill>
        <p:spPr>
          <a:xfrm>
            <a:off x="5868885" y="323074"/>
            <a:ext cx="1541325" cy="1680908"/>
          </a:xfrm>
          <a:prstGeom prst="rect">
            <a:avLst/>
          </a:prstGeom>
        </p:spPr>
      </p:pic>
      <p:pic>
        <p:nvPicPr>
          <p:cNvPr id="18" name="Picture 17">
            <a:hlinkClick r:id="rId7" action="ppaction://hlinksldjump"/>
            <a:extLst>
              <a:ext uri="{FF2B5EF4-FFF2-40B4-BE49-F238E27FC236}">
                <a16:creationId xmlns:a16="http://schemas.microsoft.com/office/drawing/2014/main" id="{EC48458F-3DC3-4AF5-BC4B-6AAAE302C5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158" y="2003982"/>
            <a:ext cx="2664296" cy="25090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98A10E-B7F3-4CFA-8D53-FDC3A311F1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2" y="4238041"/>
            <a:ext cx="3255816" cy="18313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0E1738B-4183-4DC6-AE21-90492F90EB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090" y="-2065"/>
            <a:ext cx="3368613" cy="2245742"/>
          </a:xfrm>
          <a:prstGeom prst="rect">
            <a:avLst/>
          </a:prstGeom>
        </p:spPr>
      </p:pic>
      <p:pic>
        <p:nvPicPr>
          <p:cNvPr id="25" name="Children Yay! Sound Effect">
            <a:hlinkClick r:id="" action="ppaction://media"/>
            <a:extLst>
              <a:ext uri="{FF2B5EF4-FFF2-40B4-BE49-F238E27FC236}">
                <a16:creationId xmlns:a16="http://schemas.microsoft.com/office/drawing/2014/main" id="{2D4B3449-0534-494E-AD2D-DD19140382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31770" y="3314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517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63633 0.092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10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3588 L 0.59493 -0.0467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40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15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F3AE9641-5D66-4BEC-BB52-97FF27742F08}"/>
              </a:ext>
            </a:extLst>
          </p:cNvPr>
          <p:cNvSpPr/>
          <p:nvPr/>
        </p:nvSpPr>
        <p:spPr>
          <a:xfrm>
            <a:off x="6926576" y="681526"/>
            <a:ext cx="5389417" cy="54354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ID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E2076D9-DCC7-4F97-9C05-1B9513B64BA4}"/>
              </a:ext>
            </a:extLst>
          </p:cNvPr>
          <p:cNvSpPr/>
          <p:nvPr/>
        </p:nvSpPr>
        <p:spPr>
          <a:xfrm>
            <a:off x="-41567" y="513918"/>
            <a:ext cx="6844150" cy="602806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3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id="{D17A8453-619B-4037-B62E-585B29823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2" y="1858772"/>
            <a:ext cx="3255816" cy="18313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99213-7E60-42B2-8D69-14A0635B42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298" y="914028"/>
            <a:ext cx="3241963" cy="314604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8EB59B0-55D1-4208-A847-67E54C664B68}"/>
              </a:ext>
            </a:extLst>
          </p:cNvPr>
          <p:cNvSpPr/>
          <p:nvPr/>
        </p:nvSpPr>
        <p:spPr>
          <a:xfrm>
            <a:off x="-374073" y="129825"/>
            <a:ext cx="775854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Yang mana yah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sikap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anak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tidak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baik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AB14DD6-2C25-46D2-8E3D-0A5F7B02C0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r="52031"/>
          <a:stretch/>
        </p:blipFill>
        <p:spPr>
          <a:xfrm>
            <a:off x="10632660" y="5088237"/>
            <a:ext cx="1427718" cy="29074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17DA54A-2F0A-4C3B-9A5B-3493FA339D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003" y="3245759"/>
            <a:ext cx="2923308" cy="292330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32392FC-7B78-49C7-9437-4940C126FB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631" y="4677126"/>
            <a:ext cx="3368613" cy="2245742"/>
          </a:xfrm>
          <a:prstGeom prst="rect">
            <a:avLst/>
          </a:prstGeom>
        </p:spPr>
      </p:pic>
      <p:pic>
        <p:nvPicPr>
          <p:cNvPr id="31" name="Children Yay! Sound Effect">
            <a:hlinkClick r:id="" action="ppaction://media"/>
            <a:extLst>
              <a:ext uri="{FF2B5EF4-FFF2-40B4-BE49-F238E27FC236}">
                <a16:creationId xmlns:a16="http://schemas.microsoft.com/office/drawing/2014/main" id="{CFA9F693-5486-4C08-97DE-7AC8E68E32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53785" y="60260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159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42852 -0.08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19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0.52826 -0.0942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6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15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21</Words>
  <Application>Microsoft Office PowerPoint</Application>
  <PresentationFormat>Widescreen</PresentationFormat>
  <Paragraphs>5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Mimin Mintarsih</dc:creator>
  <cp:lastModifiedBy>Mimin Mintarsih</cp:lastModifiedBy>
  <cp:revision>11</cp:revision>
  <dcterms:created xsi:type="dcterms:W3CDTF">2021-03-30T03:20:34Z</dcterms:created>
  <dcterms:modified xsi:type="dcterms:W3CDTF">2021-03-30T06:39:54Z</dcterms:modified>
</cp:coreProperties>
</file>