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1" r:id="rId4"/>
    <p:sldId id="269" r:id="rId5"/>
    <p:sldId id="257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</p:sldIdLst>
  <p:sldSz cx="9144000" cy="6858000" type="screen4x3"/>
  <p:notesSz cx="6858000" cy="9144000"/>
  <p:custShowLst>
    <p:custShow name="Custom Show 1" id="0">
      <p:sldLst>
        <p:sld r:id="rId5"/>
        <p:sld r:id="rId6"/>
        <p:sld r:id="rId7"/>
        <p:sld r:id="rId8"/>
        <p:sld r:id="rId9"/>
        <p:sld r:id="rId10"/>
      </p:sldLst>
    </p:custShow>
  </p:custShow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image" Target="../media/image6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E78B15-6EC6-4109-919C-5B06E699CF55}" type="doc">
      <dgm:prSet loTypeId="urn:microsoft.com/office/officeart/2005/8/layout/h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d-ID"/>
        </a:p>
      </dgm:t>
    </dgm:pt>
    <dgm:pt modelId="{B309E1CB-F7AC-4983-9442-DC1F64846E45}">
      <dgm:prSet phldrT="[Text]"/>
      <dgm:spPr>
        <a:solidFill>
          <a:srgbClr val="0070C0"/>
        </a:solidFill>
      </dgm:spPr>
      <dgm:t>
        <a:bodyPr/>
        <a:lstStyle/>
        <a:p>
          <a:r>
            <a:rPr lang="id-ID" dirty="0" smtClean="0"/>
            <a:t>Bagaimana pendapatmu tentang gambar di atas?</a:t>
          </a:r>
          <a:endParaRPr lang="id-ID" dirty="0"/>
        </a:p>
      </dgm:t>
    </dgm:pt>
    <dgm:pt modelId="{D55698C6-4C17-4A52-9593-55998217917B}" type="parTrans" cxnId="{600FFDD6-DB0F-4100-88A1-188C38E3BAAC}">
      <dgm:prSet/>
      <dgm:spPr/>
      <dgm:t>
        <a:bodyPr/>
        <a:lstStyle/>
        <a:p>
          <a:endParaRPr lang="id-ID"/>
        </a:p>
      </dgm:t>
    </dgm:pt>
    <dgm:pt modelId="{C155697B-F728-4BF3-AA0C-6A20852D0F7A}" type="sibTrans" cxnId="{600FFDD6-DB0F-4100-88A1-188C38E3BAAC}">
      <dgm:prSet/>
      <dgm:spPr/>
      <dgm:t>
        <a:bodyPr/>
        <a:lstStyle/>
        <a:p>
          <a:endParaRPr lang="id-ID"/>
        </a:p>
      </dgm:t>
    </dgm:pt>
    <dgm:pt modelId="{23EF35B8-B536-41A3-80DE-65A0F44D90A5}">
      <dgm:prSet phldrT="[Text]"/>
      <dgm:spPr>
        <a:solidFill>
          <a:srgbClr val="002060"/>
        </a:solidFill>
      </dgm:spPr>
      <dgm:t>
        <a:bodyPr/>
        <a:lstStyle/>
        <a:p>
          <a:r>
            <a:rPr lang="id-ID" dirty="0" smtClean="0"/>
            <a:t>Pernakah anda melakukannya?</a:t>
          </a:r>
          <a:endParaRPr lang="id-ID" dirty="0"/>
        </a:p>
      </dgm:t>
    </dgm:pt>
    <dgm:pt modelId="{48F04808-355E-4248-B1F0-9A068404112F}" type="parTrans" cxnId="{70490D4C-A8A1-47C6-8547-773033685CD3}">
      <dgm:prSet/>
      <dgm:spPr/>
      <dgm:t>
        <a:bodyPr/>
        <a:lstStyle/>
        <a:p>
          <a:endParaRPr lang="id-ID"/>
        </a:p>
      </dgm:t>
    </dgm:pt>
    <dgm:pt modelId="{0722CC6B-C3F8-4515-AF11-BC541AC0D25D}" type="sibTrans" cxnId="{70490D4C-A8A1-47C6-8547-773033685CD3}">
      <dgm:prSet/>
      <dgm:spPr/>
      <dgm:t>
        <a:bodyPr/>
        <a:lstStyle/>
        <a:p>
          <a:endParaRPr lang="id-ID"/>
        </a:p>
      </dgm:t>
    </dgm:pt>
    <dgm:pt modelId="{1CA10C7A-94C1-494D-AA2C-BF4A6712A414}" type="pres">
      <dgm:prSet presAssocID="{1DE78B15-6EC6-4109-919C-5B06E699CF5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D10C25A-E296-4ACE-A33B-512C3E475762}" type="pres">
      <dgm:prSet presAssocID="{B309E1CB-F7AC-4983-9442-DC1F64846E4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93F6DC2-0FD0-4C7B-8032-5AF081ED59CC}" type="pres">
      <dgm:prSet presAssocID="{C155697B-F728-4BF3-AA0C-6A20852D0F7A}" presName="sibTrans" presStyleCnt="0"/>
      <dgm:spPr/>
    </dgm:pt>
    <dgm:pt modelId="{1F55EE5F-8C2E-456E-8E68-71CEC5A0C066}" type="pres">
      <dgm:prSet presAssocID="{23EF35B8-B536-41A3-80DE-65A0F44D90A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0490D4C-A8A1-47C6-8547-773033685CD3}" srcId="{1DE78B15-6EC6-4109-919C-5B06E699CF55}" destId="{23EF35B8-B536-41A3-80DE-65A0F44D90A5}" srcOrd="1" destOrd="0" parTransId="{48F04808-355E-4248-B1F0-9A068404112F}" sibTransId="{0722CC6B-C3F8-4515-AF11-BC541AC0D25D}"/>
    <dgm:cxn modelId="{3A98A8FC-980B-48F6-9DD1-64DB3D197DA8}" type="presOf" srcId="{23EF35B8-B536-41A3-80DE-65A0F44D90A5}" destId="{1F55EE5F-8C2E-456E-8E68-71CEC5A0C066}" srcOrd="0" destOrd="0" presId="urn:microsoft.com/office/officeart/2005/8/layout/hList6"/>
    <dgm:cxn modelId="{15A95A8E-3491-4010-8AC5-515E2A794D48}" type="presOf" srcId="{B309E1CB-F7AC-4983-9442-DC1F64846E45}" destId="{DD10C25A-E296-4ACE-A33B-512C3E475762}" srcOrd="0" destOrd="0" presId="urn:microsoft.com/office/officeart/2005/8/layout/hList6"/>
    <dgm:cxn modelId="{16DC20CA-93D0-4DAC-8E56-5A28A8F71B23}" type="presOf" srcId="{1DE78B15-6EC6-4109-919C-5B06E699CF55}" destId="{1CA10C7A-94C1-494D-AA2C-BF4A6712A414}" srcOrd="0" destOrd="0" presId="urn:microsoft.com/office/officeart/2005/8/layout/hList6"/>
    <dgm:cxn modelId="{600FFDD6-DB0F-4100-88A1-188C38E3BAAC}" srcId="{1DE78B15-6EC6-4109-919C-5B06E699CF55}" destId="{B309E1CB-F7AC-4983-9442-DC1F64846E45}" srcOrd="0" destOrd="0" parTransId="{D55698C6-4C17-4A52-9593-55998217917B}" sibTransId="{C155697B-F728-4BF3-AA0C-6A20852D0F7A}"/>
    <dgm:cxn modelId="{0CB5DB58-48EF-47C2-B7A7-68563AC2C142}" type="presParOf" srcId="{1CA10C7A-94C1-494D-AA2C-BF4A6712A414}" destId="{DD10C25A-E296-4ACE-A33B-512C3E475762}" srcOrd="0" destOrd="0" presId="urn:microsoft.com/office/officeart/2005/8/layout/hList6"/>
    <dgm:cxn modelId="{C9EBAF1F-9037-4360-B0E0-D92B38B6858A}" type="presParOf" srcId="{1CA10C7A-94C1-494D-AA2C-BF4A6712A414}" destId="{493F6DC2-0FD0-4C7B-8032-5AF081ED59CC}" srcOrd="1" destOrd="0" presId="urn:microsoft.com/office/officeart/2005/8/layout/hList6"/>
    <dgm:cxn modelId="{CB99E40E-D24B-4021-9920-077CC0B456D0}" type="presParOf" srcId="{1CA10C7A-94C1-494D-AA2C-BF4A6712A414}" destId="{1F55EE5F-8C2E-456E-8E68-71CEC5A0C066}" srcOrd="2" destOrd="0" presId="urn:microsoft.com/office/officeart/2005/8/layout/h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FD353E-53FE-4FDD-A953-64D5C945792E}" type="doc">
      <dgm:prSet loTypeId="urn:microsoft.com/office/officeart/2005/8/layout/hList7" loCatId="list" qsTypeId="urn:microsoft.com/office/officeart/2005/8/quickstyle/simple1" qsCatId="simple" csTypeId="urn:microsoft.com/office/officeart/2005/8/colors/accent6_4" csCatId="accent6" phldr="1"/>
      <dgm:spPr/>
    </dgm:pt>
    <dgm:pt modelId="{B49EBA5C-00B1-48F2-BBF0-2E07965B16D7}">
      <dgm:prSet phldrT="[Text]" custT="1"/>
      <dgm:spPr/>
      <dgm:t>
        <a:bodyPr/>
        <a:lstStyle/>
        <a:p>
          <a:endParaRPr lang="id-ID" sz="2000" b="1" dirty="0" smtClean="0"/>
        </a:p>
        <a:p>
          <a:endParaRPr lang="id-ID" sz="2000" b="1" dirty="0" smtClean="0"/>
        </a:p>
        <a:p>
          <a:r>
            <a:rPr lang="id-ID" sz="2000" b="1" dirty="0" smtClean="0"/>
            <a:t>Kebebasan dapat dimengerti dalam dua segi bebas dari rasa lapar, sakit, siksaan dll dan bebas untuk melakukan segala sesuatu yang baik</a:t>
          </a:r>
          <a:endParaRPr lang="id-ID" sz="2000" b="1" dirty="0"/>
        </a:p>
      </dgm:t>
    </dgm:pt>
    <dgm:pt modelId="{5B1422CC-D0D5-4A67-9079-0FFC3676687A}" type="parTrans" cxnId="{D2934D3A-799A-43AF-8F08-211B6A2CB035}">
      <dgm:prSet/>
      <dgm:spPr/>
      <dgm:t>
        <a:bodyPr/>
        <a:lstStyle/>
        <a:p>
          <a:endParaRPr lang="id-ID"/>
        </a:p>
      </dgm:t>
    </dgm:pt>
    <dgm:pt modelId="{856B88AF-27CA-4E26-B883-ED35C2B85528}" type="sibTrans" cxnId="{D2934D3A-799A-43AF-8F08-211B6A2CB035}">
      <dgm:prSet/>
      <dgm:spPr/>
      <dgm:t>
        <a:bodyPr/>
        <a:lstStyle/>
        <a:p>
          <a:endParaRPr lang="id-ID"/>
        </a:p>
      </dgm:t>
    </dgm:pt>
    <dgm:pt modelId="{C318AAAE-56FC-4FF1-A039-82FB8B5EDC48}">
      <dgm:prSet phldrT="[Text]"/>
      <dgm:spPr/>
      <dgm:t>
        <a:bodyPr/>
        <a:lstStyle/>
        <a:p>
          <a:endParaRPr lang="id-ID" b="1" dirty="0" smtClean="0">
            <a:solidFill>
              <a:srgbClr val="002060"/>
            </a:solidFill>
          </a:endParaRPr>
        </a:p>
        <a:p>
          <a:r>
            <a:rPr lang="id-ID" b="1" dirty="0" smtClean="0">
              <a:solidFill>
                <a:srgbClr val="002060"/>
              </a:solidFill>
            </a:rPr>
            <a:t>Sebagai anak Allah maka kebebasan kita harus dapat dipertanggung jawabkan</a:t>
          </a:r>
          <a:endParaRPr lang="id-ID" b="1" dirty="0">
            <a:solidFill>
              <a:srgbClr val="002060"/>
            </a:solidFill>
          </a:endParaRPr>
        </a:p>
      </dgm:t>
    </dgm:pt>
    <dgm:pt modelId="{49DA1782-15E4-43B6-BC8B-25F0F4167D68}" type="parTrans" cxnId="{D1FF2CE3-D018-4353-9125-F53E1A6B565F}">
      <dgm:prSet/>
      <dgm:spPr/>
      <dgm:t>
        <a:bodyPr/>
        <a:lstStyle/>
        <a:p>
          <a:endParaRPr lang="id-ID"/>
        </a:p>
      </dgm:t>
    </dgm:pt>
    <dgm:pt modelId="{C88DD10D-B391-4879-B13E-7DA0CB121F12}" type="sibTrans" cxnId="{D1FF2CE3-D018-4353-9125-F53E1A6B565F}">
      <dgm:prSet/>
      <dgm:spPr/>
      <dgm:t>
        <a:bodyPr/>
        <a:lstStyle/>
        <a:p>
          <a:endParaRPr lang="id-ID"/>
        </a:p>
      </dgm:t>
    </dgm:pt>
    <dgm:pt modelId="{F9D1398A-320A-4C1B-B1FE-6B2F2EB0E43B}">
      <dgm:prSet phldrT="[Text]"/>
      <dgm:spPr>
        <a:solidFill>
          <a:srgbClr val="0070C0"/>
        </a:solidFill>
      </dgm:spPr>
      <dgm:t>
        <a:bodyPr/>
        <a:lstStyle/>
        <a:p>
          <a:r>
            <a:rPr lang="id-ID" b="1" dirty="0" smtClean="0"/>
            <a:t>Tumbuhkan kesadaran dalam dirimu bahwa kita sebagai anak-anak Allah, dengan demikian sikap dan tindakan kita sesuai dengan kehendak Allah.</a:t>
          </a:r>
          <a:endParaRPr lang="id-ID" b="1" dirty="0"/>
        </a:p>
      </dgm:t>
    </dgm:pt>
    <dgm:pt modelId="{E62F08B0-AD18-4E5F-9FD3-2FA28FE7630B}" type="parTrans" cxnId="{982FF3DC-2845-4DBE-967C-F7BE123EAA5F}">
      <dgm:prSet/>
      <dgm:spPr/>
      <dgm:t>
        <a:bodyPr/>
        <a:lstStyle/>
        <a:p>
          <a:endParaRPr lang="id-ID"/>
        </a:p>
      </dgm:t>
    </dgm:pt>
    <dgm:pt modelId="{661AF88A-A012-4C65-A0DA-BDD8175F258C}" type="sibTrans" cxnId="{982FF3DC-2845-4DBE-967C-F7BE123EAA5F}">
      <dgm:prSet/>
      <dgm:spPr/>
      <dgm:t>
        <a:bodyPr/>
        <a:lstStyle/>
        <a:p>
          <a:endParaRPr lang="id-ID"/>
        </a:p>
      </dgm:t>
    </dgm:pt>
    <dgm:pt modelId="{D9D16D13-F5BF-4887-8A63-3569825B5CCB}" type="pres">
      <dgm:prSet presAssocID="{CAFD353E-53FE-4FDD-A953-64D5C945792E}" presName="Name0" presStyleCnt="0">
        <dgm:presLayoutVars>
          <dgm:dir/>
          <dgm:resizeHandles val="exact"/>
        </dgm:presLayoutVars>
      </dgm:prSet>
      <dgm:spPr/>
    </dgm:pt>
    <dgm:pt modelId="{328F78B5-E8D9-490B-9D2E-AFBF813B7550}" type="pres">
      <dgm:prSet presAssocID="{CAFD353E-53FE-4FDD-A953-64D5C945792E}" presName="fgShape" presStyleLbl="fgShp" presStyleIdx="0" presStyleCnt="1" custScaleX="28485"/>
      <dgm:spPr/>
    </dgm:pt>
    <dgm:pt modelId="{E8B81CA1-482C-4989-B258-D65F5106A42D}" type="pres">
      <dgm:prSet presAssocID="{CAFD353E-53FE-4FDD-A953-64D5C945792E}" presName="linComp" presStyleCnt="0"/>
      <dgm:spPr/>
    </dgm:pt>
    <dgm:pt modelId="{B9EC8C2F-A844-4B35-8907-1D568FB32D65}" type="pres">
      <dgm:prSet presAssocID="{B49EBA5C-00B1-48F2-BBF0-2E07965B16D7}" presName="compNode" presStyleCnt="0"/>
      <dgm:spPr/>
    </dgm:pt>
    <dgm:pt modelId="{1DE240D0-6134-4ED3-99C4-95711F167BAE}" type="pres">
      <dgm:prSet presAssocID="{B49EBA5C-00B1-48F2-BBF0-2E07965B16D7}" presName="bkgdShape" presStyleLbl="node1" presStyleIdx="0" presStyleCnt="3"/>
      <dgm:spPr/>
      <dgm:t>
        <a:bodyPr/>
        <a:lstStyle/>
        <a:p>
          <a:endParaRPr lang="id-ID"/>
        </a:p>
      </dgm:t>
    </dgm:pt>
    <dgm:pt modelId="{832DF5AD-4838-4056-B3E9-FC2671320D25}" type="pres">
      <dgm:prSet presAssocID="{B49EBA5C-00B1-48F2-BBF0-2E07965B16D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0BF3CFB-2106-4ED9-9EAB-C6A01129F537}" type="pres">
      <dgm:prSet presAssocID="{B49EBA5C-00B1-48F2-BBF0-2E07965B16D7}" presName="invisiNode" presStyleLbl="node1" presStyleIdx="0" presStyleCnt="3"/>
      <dgm:spPr/>
    </dgm:pt>
    <dgm:pt modelId="{81F4416A-6EBF-4B93-AA6A-011695CDA5BE}" type="pres">
      <dgm:prSet presAssocID="{B49EBA5C-00B1-48F2-BBF0-2E07965B16D7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91D5C25-B7FB-4E1F-9571-B9FD6754F20C}" type="pres">
      <dgm:prSet presAssocID="{856B88AF-27CA-4E26-B883-ED35C2B85528}" presName="sibTrans" presStyleLbl="sibTrans2D1" presStyleIdx="0" presStyleCnt="0"/>
      <dgm:spPr/>
      <dgm:t>
        <a:bodyPr/>
        <a:lstStyle/>
        <a:p>
          <a:endParaRPr lang="id-ID"/>
        </a:p>
      </dgm:t>
    </dgm:pt>
    <dgm:pt modelId="{ADD67411-385A-4AC2-8A36-0BD8D17B0791}" type="pres">
      <dgm:prSet presAssocID="{C318AAAE-56FC-4FF1-A039-82FB8B5EDC48}" presName="compNode" presStyleCnt="0"/>
      <dgm:spPr/>
    </dgm:pt>
    <dgm:pt modelId="{28E54ED0-76FB-44E7-AB0B-58DFB23E0F08}" type="pres">
      <dgm:prSet presAssocID="{C318AAAE-56FC-4FF1-A039-82FB8B5EDC48}" presName="bkgdShape" presStyleLbl="node1" presStyleIdx="1" presStyleCnt="3"/>
      <dgm:spPr/>
      <dgm:t>
        <a:bodyPr/>
        <a:lstStyle/>
        <a:p>
          <a:endParaRPr lang="id-ID"/>
        </a:p>
      </dgm:t>
    </dgm:pt>
    <dgm:pt modelId="{1D6487C4-66DB-4CF0-A36E-3F964A948D30}" type="pres">
      <dgm:prSet presAssocID="{C318AAAE-56FC-4FF1-A039-82FB8B5EDC48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8A873BA-A024-42AD-A9B3-B723D9557CA2}" type="pres">
      <dgm:prSet presAssocID="{C318AAAE-56FC-4FF1-A039-82FB8B5EDC48}" presName="invisiNode" presStyleLbl="node1" presStyleIdx="1" presStyleCnt="3"/>
      <dgm:spPr/>
    </dgm:pt>
    <dgm:pt modelId="{61D08B31-807D-41AC-9BDF-D981636985B9}" type="pres">
      <dgm:prSet presAssocID="{C318AAAE-56FC-4FF1-A039-82FB8B5EDC48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1B41A15-CF37-489B-A80F-A141640CCC86}" type="pres">
      <dgm:prSet presAssocID="{C88DD10D-B391-4879-B13E-7DA0CB121F12}" presName="sibTrans" presStyleLbl="sibTrans2D1" presStyleIdx="0" presStyleCnt="0"/>
      <dgm:spPr/>
      <dgm:t>
        <a:bodyPr/>
        <a:lstStyle/>
        <a:p>
          <a:endParaRPr lang="id-ID"/>
        </a:p>
      </dgm:t>
    </dgm:pt>
    <dgm:pt modelId="{FB810F68-6B29-47CA-B916-6527388B375B}" type="pres">
      <dgm:prSet presAssocID="{F9D1398A-320A-4C1B-B1FE-6B2F2EB0E43B}" presName="compNode" presStyleCnt="0"/>
      <dgm:spPr/>
    </dgm:pt>
    <dgm:pt modelId="{8FAA9E19-BE7C-45A6-8004-A057DCF686B4}" type="pres">
      <dgm:prSet presAssocID="{F9D1398A-320A-4C1B-B1FE-6B2F2EB0E43B}" presName="bkgdShape" presStyleLbl="node1" presStyleIdx="2" presStyleCnt="3"/>
      <dgm:spPr/>
      <dgm:t>
        <a:bodyPr/>
        <a:lstStyle/>
        <a:p>
          <a:endParaRPr lang="id-ID"/>
        </a:p>
      </dgm:t>
    </dgm:pt>
    <dgm:pt modelId="{883BAB7F-810B-45DD-931A-3861EED58F01}" type="pres">
      <dgm:prSet presAssocID="{F9D1398A-320A-4C1B-B1FE-6B2F2EB0E43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8DC78C5-714B-498F-B0FF-FC629A033442}" type="pres">
      <dgm:prSet presAssocID="{F9D1398A-320A-4C1B-B1FE-6B2F2EB0E43B}" presName="invisiNode" presStyleLbl="node1" presStyleIdx="2" presStyleCnt="3"/>
      <dgm:spPr/>
    </dgm:pt>
    <dgm:pt modelId="{FFC5E06B-D227-43C8-B123-1C994BD8E8F0}" type="pres">
      <dgm:prSet presAssocID="{F9D1398A-320A-4C1B-B1FE-6B2F2EB0E43B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82A1F790-A903-4F77-A5E1-F3E1B688EC74}" type="presOf" srcId="{C318AAAE-56FC-4FF1-A039-82FB8B5EDC48}" destId="{28E54ED0-76FB-44E7-AB0B-58DFB23E0F08}" srcOrd="0" destOrd="0" presId="urn:microsoft.com/office/officeart/2005/8/layout/hList7"/>
    <dgm:cxn modelId="{F8BB1531-8079-447A-831C-AC829B8D235D}" type="presOf" srcId="{CAFD353E-53FE-4FDD-A953-64D5C945792E}" destId="{D9D16D13-F5BF-4887-8A63-3569825B5CCB}" srcOrd="0" destOrd="0" presId="urn:microsoft.com/office/officeart/2005/8/layout/hList7"/>
    <dgm:cxn modelId="{D530F891-CAB8-4374-ADC0-09C8ED9F502A}" type="presOf" srcId="{C318AAAE-56FC-4FF1-A039-82FB8B5EDC48}" destId="{1D6487C4-66DB-4CF0-A36E-3F964A948D30}" srcOrd="1" destOrd="0" presId="urn:microsoft.com/office/officeart/2005/8/layout/hList7"/>
    <dgm:cxn modelId="{187A6FDC-8099-40E8-8F8B-1C301FD2D40A}" type="presOf" srcId="{856B88AF-27CA-4E26-B883-ED35C2B85528}" destId="{391D5C25-B7FB-4E1F-9571-B9FD6754F20C}" srcOrd="0" destOrd="0" presId="urn:microsoft.com/office/officeart/2005/8/layout/hList7"/>
    <dgm:cxn modelId="{26FB0583-9AAB-43C4-BA4E-A445461AA636}" type="presOf" srcId="{B49EBA5C-00B1-48F2-BBF0-2E07965B16D7}" destId="{1DE240D0-6134-4ED3-99C4-95711F167BAE}" srcOrd="0" destOrd="0" presId="urn:microsoft.com/office/officeart/2005/8/layout/hList7"/>
    <dgm:cxn modelId="{982FF3DC-2845-4DBE-967C-F7BE123EAA5F}" srcId="{CAFD353E-53FE-4FDD-A953-64D5C945792E}" destId="{F9D1398A-320A-4C1B-B1FE-6B2F2EB0E43B}" srcOrd="2" destOrd="0" parTransId="{E62F08B0-AD18-4E5F-9FD3-2FA28FE7630B}" sibTransId="{661AF88A-A012-4C65-A0DA-BDD8175F258C}"/>
    <dgm:cxn modelId="{18593E2B-47E4-44F6-9318-58FACC63897E}" type="presOf" srcId="{C88DD10D-B391-4879-B13E-7DA0CB121F12}" destId="{41B41A15-CF37-489B-A80F-A141640CCC86}" srcOrd="0" destOrd="0" presId="urn:microsoft.com/office/officeart/2005/8/layout/hList7"/>
    <dgm:cxn modelId="{D2934D3A-799A-43AF-8F08-211B6A2CB035}" srcId="{CAFD353E-53FE-4FDD-A953-64D5C945792E}" destId="{B49EBA5C-00B1-48F2-BBF0-2E07965B16D7}" srcOrd="0" destOrd="0" parTransId="{5B1422CC-D0D5-4A67-9079-0FFC3676687A}" sibTransId="{856B88AF-27CA-4E26-B883-ED35C2B85528}"/>
    <dgm:cxn modelId="{D1FF2CE3-D018-4353-9125-F53E1A6B565F}" srcId="{CAFD353E-53FE-4FDD-A953-64D5C945792E}" destId="{C318AAAE-56FC-4FF1-A039-82FB8B5EDC48}" srcOrd="1" destOrd="0" parTransId="{49DA1782-15E4-43B6-BC8B-25F0F4167D68}" sibTransId="{C88DD10D-B391-4879-B13E-7DA0CB121F12}"/>
    <dgm:cxn modelId="{102DB51D-EAD0-4B18-9484-1004F02660B1}" type="presOf" srcId="{F9D1398A-320A-4C1B-B1FE-6B2F2EB0E43B}" destId="{8FAA9E19-BE7C-45A6-8004-A057DCF686B4}" srcOrd="0" destOrd="0" presId="urn:microsoft.com/office/officeart/2005/8/layout/hList7"/>
    <dgm:cxn modelId="{A38FC3F5-03DC-4CA8-914D-274718AA3273}" type="presOf" srcId="{B49EBA5C-00B1-48F2-BBF0-2E07965B16D7}" destId="{832DF5AD-4838-4056-B3E9-FC2671320D25}" srcOrd="1" destOrd="0" presId="urn:microsoft.com/office/officeart/2005/8/layout/hList7"/>
    <dgm:cxn modelId="{9ABB1F31-1A00-4EBF-B991-B6BEF64F168E}" type="presOf" srcId="{F9D1398A-320A-4C1B-B1FE-6B2F2EB0E43B}" destId="{883BAB7F-810B-45DD-931A-3861EED58F01}" srcOrd="1" destOrd="0" presId="urn:microsoft.com/office/officeart/2005/8/layout/hList7"/>
    <dgm:cxn modelId="{658B9BC4-8B9F-41FF-BA97-BA09CF4F5E9B}" type="presParOf" srcId="{D9D16D13-F5BF-4887-8A63-3569825B5CCB}" destId="{328F78B5-E8D9-490B-9D2E-AFBF813B7550}" srcOrd="0" destOrd="0" presId="urn:microsoft.com/office/officeart/2005/8/layout/hList7"/>
    <dgm:cxn modelId="{33417BF9-4598-41FB-9282-0DC909496CCE}" type="presParOf" srcId="{D9D16D13-F5BF-4887-8A63-3569825B5CCB}" destId="{E8B81CA1-482C-4989-B258-D65F5106A42D}" srcOrd="1" destOrd="0" presId="urn:microsoft.com/office/officeart/2005/8/layout/hList7"/>
    <dgm:cxn modelId="{8865C10E-4182-4B45-8E58-D9B5B7FF7149}" type="presParOf" srcId="{E8B81CA1-482C-4989-B258-D65F5106A42D}" destId="{B9EC8C2F-A844-4B35-8907-1D568FB32D65}" srcOrd="0" destOrd="0" presId="urn:microsoft.com/office/officeart/2005/8/layout/hList7"/>
    <dgm:cxn modelId="{752CF06B-9C47-4F5B-85CF-4EF55CA13DDB}" type="presParOf" srcId="{B9EC8C2F-A844-4B35-8907-1D568FB32D65}" destId="{1DE240D0-6134-4ED3-99C4-95711F167BAE}" srcOrd="0" destOrd="0" presId="urn:microsoft.com/office/officeart/2005/8/layout/hList7"/>
    <dgm:cxn modelId="{0426D3F5-549E-4F52-A568-117E25A31E55}" type="presParOf" srcId="{B9EC8C2F-A844-4B35-8907-1D568FB32D65}" destId="{832DF5AD-4838-4056-B3E9-FC2671320D25}" srcOrd="1" destOrd="0" presId="urn:microsoft.com/office/officeart/2005/8/layout/hList7"/>
    <dgm:cxn modelId="{1BDECAD4-2CBC-4B58-BC6E-EB4A82C51CD5}" type="presParOf" srcId="{B9EC8C2F-A844-4B35-8907-1D568FB32D65}" destId="{B0BF3CFB-2106-4ED9-9EAB-C6A01129F537}" srcOrd="2" destOrd="0" presId="urn:microsoft.com/office/officeart/2005/8/layout/hList7"/>
    <dgm:cxn modelId="{E3287535-3588-4215-8501-B0D78FEA5779}" type="presParOf" srcId="{B9EC8C2F-A844-4B35-8907-1D568FB32D65}" destId="{81F4416A-6EBF-4B93-AA6A-011695CDA5BE}" srcOrd="3" destOrd="0" presId="urn:microsoft.com/office/officeart/2005/8/layout/hList7"/>
    <dgm:cxn modelId="{A215809C-3167-43B8-ACDA-A1AF89A12C89}" type="presParOf" srcId="{E8B81CA1-482C-4989-B258-D65F5106A42D}" destId="{391D5C25-B7FB-4E1F-9571-B9FD6754F20C}" srcOrd="1" destOrd="0" presId="urn:microsoft.com/office/officeart/2005/8/layout/hList7"/>
    <dgm:cxn modelId="{FB124DA6-E2B7-40B9-9505-3436A37DFBB9}" type="presParOf" srcId="{E8B81CA1-482C-4989-B258-D65F5106A42D}" destId="{ADD67411-385A-4AC2-8A36-0BD8D17B0791}" srcOrd="2" destOrd="0" presId="urn:microsoft.com/office/officeart/2005/8/layout/hList7"/>
    <dgm:cxn modelId="{2FABB917-26F7-414B-BC90-ADC8AC21D8D0}" type="presParOf" srcId="{ADD67411-385A-4AC2-8A36-0BD8D17B0791}" destId="{28E54ED0-76FB-44E7-AB0B-58DFB23E0F08}" srcOrd="0" destOrd="0" presId="urn:microsoft.com/office/officeart/2005/8/layout/hList7"/>
    <dgm:cxn modelId="{2526FD43-8AC0-467B-9C52-A3712ECFAB37}" type="presParOf" srcId="{ADD67411-385A-4AC2-8A36-0BD8D17B0791}" destId="{1D6487C4-66DB-4CF0-A36E-3F964A948D30}" srcOrd="1" destOrd="0" presId="urn:microsoft.com/office/officeart/2005/8/layout/hList7"/>
    <dgm:cxn modelId="{DB7CB619-A304-400C-8273-D8435EDAA6B1}" type="presParOf" srcId="{ADD67411-385A-4AC2-8A36-0BD8D17B0791}" destId="{88A873BA-A024-42AD-A9B3-B723D9557CA2}" srcOrd="2" destOrd="0" presId="urn:microsoft.com/office/officeart/2005/8/layout/hList7"/>
    <dgm:cxn modelId="{43C43B52-852E-4590-A279-2340AE9A13BF}" type="presParOf" srcId="{ADD67411-385A-4AC2-8A36-0BD8D17B0791}" destId="{61D08B31-807D-41AC-9BDF-D981636985B9}" srcOrd="3" destOrd="0" presId="urn:microsoft.com/office/officeart/2005/8/layout/hList7"/>
    <dgm:cxn modelId="{34289130-EE2A-4B97-A463-B2925409A76F}" type="presParOf" srcId="{E8B81CA1-482C-4989-B258-D65F5106A42D}" destId="{41B41A15-CF37-489B-A80F-A141640CCC86}" srcOrd="3" destOrd="0" presId="urn:microsoft.com/office/officeart/2005/8/layout/hList7"/>
    <dgm:cxn modelId="{58794B4F-A437-466A-840A-9D40125C4CEE}" type="presParOf" srcId="{E8B81CA1-482C-4989-B258-D65F5106A42D}" destId="{FB810F68-6B29-47CA-B916-6527388B375B}" srcOrd="4" destOrd="0" presId="urn:microsoft.com/office/officeart/2005/8/layout/hList7"/>
    <dgm:cxn modelId="{433A63BA-63F7-40E9-866B-6D1DA34E5D3B}" type="presParOf" srcId="{FB810F68-6B29-47CA-B916-6527388B375B}" destId="{8FAA9E19-BE7C-45A6-8004-A057DCF686B4}" srcOrd="0" destOrd="0" presId="urn:microsoft.com/office/officeart/2005/8/layout/hList7"/>
    <dgm:cxn modelId="{6AE362E3-4035-4901-9C30-E33D04E64652}" type="presParOf" srcId="{FB810F68-6B29-47CA-B916-6527388B375B}" destId="{883BAB7F-810B-45DD-931A-3861EED58F01}" srcOrd="1" destOrd="0" presId="urn:microsoft.com/office/officeart/2005/8/layout/hList7"/>
    <dgm:cxn modelId="{F68BE27F-37A9-48A7-8881-3FAE66F4D485}" type="presParOf" srcId="{FB810F68-6B29-47CA-B916-6527388B375B}" destId="{78DC78C5-714B-498F-B0FF-FC629A033442}" srcOrd="2" destOrd="0" presId="urn:microsoft.com/office/officeart/2005/8/layout/hList7"/>
    <dgm:cxn modelId="{39432077-4AED-42CD-BFF0-2B8561EBE791}" type="presParOf" srcId="{FB810F68-6B29-47CA-B916-6527388B375B}" destId="{FFC5E06B-D227-43C8-B123-1C994BD8E8F0}" srcOrd="3" destOrd="0" presId="urn:microsoft.com/office/officeart/2005/8/layout/hList7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DA9677-E491-4F08-A723-F41832FD37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AFFC12A4-1545-43E0-992E-10D9C26AF478}">
      <dgm:prSet phldrT="[Text]"/>
      <dgm:spPr/>
      <dgm:t>
        <a:bodyPr/>
        <a:lstStyle/>
        <a:p>
          <a:r>
            <a:rPr lang="id-ID" dirty="0" smtClean="0"/>
            <a:t>Keluhuran kebebasan </a:t>
          </a:r>
          <a:endParaRPr lang="id-ID" dirty="0"/>
        </a:p>
      </dgm:t>
    </dgm:pt>
    <dgm:pt modelId="{87A4704A-0007-4E8E-BBD2-ACDB50852B68}" type="parTrans" cxnId="{7E2740E2-B96A-40BB-9E0D-5042FE019602}">
      <dgm:prSet/>
      <dgm:spPr/>
      <dgm:t>
        <a:bodyPr/>
        <a:lstStyle/>
        <a:p>
          <a:endParaRPr lang="id-ID"/>
        </a:p>
      </dgm:t>
    </dgm:pt>
    <dgm:pt modelId="{3DF94295-26DE-4B89-A677-0402DC065D48}" type="sibTrans" cxnId="{7E2740E2-B96A-40BB-9E0D-5042FE019602}">
      <dgm:prSet/>
      <dgm:spPr/>
      <dgm:t>
        <a:bodyPr/>
        <a:lstStyle/>
        <a:p>
          <a:endParaRPr lang="id-ID"/>
        </a:p>
      </dgm:t>
    </dgm:pt>
    <dgm:pt modelId="{C4647CDE-446E-484F-B8EB-35013E418EFA}">
      <dgm:prSet phldrT="[Text]" custT="1"/>
      <dgm:spPr/>
      <dgm:t>
        <a:bodyPr/>
        <a:lstStyle/>
        <a:p>
          <a:r>
            <a:rPr lang="id-ID" sz="3200" dirty="0" smtClean="0"/>
            <a:t>Lihat </a:t>
          </a:r>
          <a:r>
            <a:rPr lang="id-ID" sz="3200" i="1" dirty="0" smtClean="0"/>
            <a:t>Gaudium et Spes</a:t>
          </a:r>
          <a:endParaRPr lang="id-ID" sz="3200" i="1" dirty="0"/>
        </a:p>
      </dgm:t>
    </dgm:pt>
    <dgm:pt modelId="{1E203604-C990-4FA4-87EC-0124B05CFDDF}" type="parTrans" cxnId="{C0B54505-35F7-43FA-9CCE-C3E040EEA334}">
      <dgm:prSet/>
      <dgm:spPr/>
      <dgm:t>
        <a:bodyPr/>
        <a:lstStyle/>
        <a:p>
          <a:endParaRPr lang="id-ID"/>
        </a:p>
      </dgm:t>
    </dgm:pt>
    <dgm:pt modelId="{E571D61C-83D4-462B-B81E-080DF2C66A5D}" type="sibTrans" cxnId="{C0B54505-35F7-43FA-9CCE-C3E040EEA334}">
      <dgm:prSet/>
      <dgm:spPr/>
      <dgm:t>
        <a:bodyPr/>
        <a:lstStyle/>
        <a:p>
          <a:endParaRPr lang="id-ID"/>
        </a:p>
      </dgm:t>
    </dgm:pt>
    <dgm:pt modelId="{8B6A34E2-7E3B-474D-80E7-A0841E01D851}">
      <dgm:prSet phldrT="[Text]"/>
      <dgm:spPr/>
      <dgm:t>
        <a:bodyPr/>
        <a:lstStyle/>
        <a:p>
          <a:r>
            <a:rPr lang="id-ID" dirty="0" smtClean="0"/>
            <a:t>Kemerdekaan Kristen</a:t>
          </a:r>
          <a:endParaRPr lang="id-ID" dirty="0"/>
        </a:p>
      </dgm:t>
    </dgm:pt>
    <dgm:pt modelId="{E0B3051A-0634-4552-9E8D-6D258EFCCE2F}" type="parTrans" cxnId="{84307B91-D500-4603-9D67-26526D2B316E}">
      <dgm:prSet/>
      <dgm:spPr/>
      <dgm:t>
        <a:bodyPr/>
        <a:lstStyle/>
        <a:p>
          <a:endParaRPr lang="id-ID"/>
        </a:p>
      </dgm:t>
    </dgm:pt>
    <dgm:pt modelId="{F0C8E872-C1F9-485E-A6C5-5FC96AFE1D8F}" type="sibTrans" cxnId="{84307B91-D500-4603-9D67-26526D2B316E}">
      <dgm:prSet/>
      <dgm:spPr/>
      <dgm:t>
        <a:bodyPr/>
        <a:lstStyle/>
        <a:p>
          <a:endParaRPr lang="id-ID"/>
        </a:p>
      </dgm:t>
    </dgm:pt>
    <dgm:pt modelId="{6E2FF6D0-9DDE-4336-9544-40BF898574B3}">
      <dgm:prSet phldrT="[Text]" custT="1"/>
      <dgm:spPr/>
      <dgm:t>
        <a:bodyPr/>
        <a:lstStyle/>
        <a:p>
          <a:r>
            <a:rPr lang="id-ID" sz="3200" dirty="0" smtClean="0"/>
            <a:t>Lihat Galatia 5:1, 13-15</a:t>
          </a:r>
          <a:endParaRPr lang="id-ID" sz="3200" dirty="0"/>
        </a:p>
      </dgm:t>
    </dgm:pt>
    <dgm:pt modelId="{881D93DF-47B3-48E6-B8B1-5C369D2A52CF}" type="parTrans" cxnId="{D18E028A-B2DC-4FCF-B02B-7BC168B8E87A}">
      <dgm:prSet/>
      <dgm:spPr/>
      <dgm:t>
        <a:bodyPr/>
        <a:lstStyle/>
        <a:p>
          <a:endParaRPr lang="id-ID"/>
        </a:p>
      </dgm:t>
    </dgm:pt>
    <dgm:pt modelId="{D968AAE2-2E2D-4653-8B3D-84B39D300486}" type="sibTrans" cxnId="{D18E028A-B2DC-4FCF-B02B-7BC168B8E87A}">
      <dgm:prSet/>
      <dgm:spPr/>
      <dgm:t>
        <a:bodyPr/>
        <a:lstStyle/>
        <a:p>
          <a:endParaRPr lang="id-ID"/>
        </a:p>
      </dgm:t>
    </dgm:pt>
    <dgm:pt modelId="{4825E9B5-4ECF-40F5-ABAE-7468600572FB}" type="pres">
      <dgm:prSet presAssocID="{47DA9677-E491-4F08-A723-F41832FD37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2F24A1D-ED64-40A5-B4D9-478DDCD1CFCE}" type="pres">
      <dgm:prSet presAssocID="{AFFC12A4-1545-43E0-992E-10D9C26AF478}" presName="parentText" presStyleLbl="node1" presStyleIdx="0" presStyleCnt="2" custLinFactNeighborX="-1864" custLinFactNeighborY="-1189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6DC897E-7EB7-4F8B-BA27-04E9EA70AC05}" type="pres">
      <dgm:prSet presAssocID="{AFFC12A4-1545-43E0-992E-10D9C26AF47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D9068B4-2CDE-49A8-99A9-5C8682A4CDB6}" type="pres">
      <dgm:prSet presAssocID="{8B6A34E2-7E3B-474D-80E7-A0841E01D85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CEAF360-570F-45D7-8D82-00F83E041BBD}" type="pres">
      <dgm:prSet presAssocID="{8B6A34E2-7E3B-474D-80E7-A0841E01D85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4307B91-D500-4603-9D67-26526D2B316E}" srcId="{47DA9677-E491-4F08-A723-F41832FD379F}" destId="{8B6A34E2-7E3B-474D-80E7-A0841E01D851}" srcOrd="1" destOrd="0" parTransId="{E0B3051A-0634-4552-9E8D-6D258EFCCE2F}" sibTransId="{F0C8E872-C1F9-485E-A6C5-5FC96AFE1D8F}"/>
    <dgm:cxn modelId="{D18E028A-B2DC-4FCF-B02B-7BC168B8E87A}" srcId="{8B6A34E2-7E3B-474D-80E7-A0841E01D851}" destId="{6E2FF6D0-9DDE-4336-9544-40BF898574B3}" srcOrd="0" destOrd="0" parTransId="{881D93DF-47B3-48E6-B8B1-5C369D2A52CF}" sibTransId="{D968AAE2-2E2D-4653-8B3D-84B39D300486}"/>
    <dgm:cxn modelId="{8E56E0F5-1C73-419D-AB3E-BC6F64F9409A}" type="presOf" srcId="{AFFC12A4-1545-43E0-992E-10D9C26AF478}" destId="{02F24A1D-ED64-40A5-B4D9-478DDCD1CFCE}" srcOrd="0" destOrd="0" presId="urn:microsoft.com/office/officeart/2005/8/layout/vList2"/>
    <dgm:cxn modelId="{7E2740E2-B96A-40BB-9E0D-5042FE019602}" srcId="{47DA9677-E491-4F08-A723-F41832FD379F}" destId="{AFFC12A4-1545-43E0-992E-10D9C26AF478}" srcOrd="0" destOrd="0" parTransId="{87A4704A-0007-4E8E-BBD2-ACDB50852B68}" sibTransId="{3DF94295-26DE-4B89-A677-0402DC065D48}"/>
    <dgm:cxn modelId="{0E2B7472-0D53-4544-9033-27C120C15849}" type="presOf" srcId="{C4647CDE-446E-484F-B8EB-35013E418EFA}" destId="{C6DC897E-7EB7-4F8B-BA27-04E9EA70AC05}" srcOrd="0" destOrd="0" presId="urn:microsoft.com/office/officeart/2005/8/layout/vList2"/>
    <dgm:cxn modelId="{C0B54505-35F7-43FA-9CCE-C3E040EEA334}" srcId="{AFFC12A4-1545-43E0-992E-10D9C26AF478}" destId="{C4647CDE-446E-484F-B8EB-35013E418EFA}" srcOrd="0" destOrd="0" parTransId="{1E203604-C990-4FA4-87EC-0124B05CFDDF}" sibTransId="{E571D61C-83D4-462B-B81E-080DF2C66A5D}"/>
    <dgm:cxn modelId="{B8468EC4-97D0-4CF6-9039-FD90071D8C69}" type="presOf" srcId="{8B6A34E2-7E3B-474D-80E7-A0841E01D851}" destId="{1D9068B4-2CDE-49A8-99A9-5C8682A4CDB6}" srcOrd="0" destOrd="0" presId="urn:microsoft.com/office/officeart/2005/8/layout/vList2"/>
    <dgm:cxn modelId="{1CC3A6A1-E7C9-4BD9-B7ED-AD0D6284CC7A}" type="presOf" srcId="{47DA9677-E491-4F08-A723-F41832FD379F}" destId="{4825E9B5-4ECF-40F5-ABAE-7468600572FB}" srcOrd="0" destOrd="0" presId="urn:microsoft.com/office/officeart/2005/8/layout/vList2"/>
    <dgm:cxn modelId="{9B4C2749-5639-45EB-8EB4-57B6349DE4F0}" type="presOf" srcId="{6E2FF6D0-9DDE-4336-9544-40BF898574B3}" destId="{ECEAF360-570F-45D7-8D82-00F83E041BBD}" srcOrd="0" destOrd="0" presId="urn:microsoft.com/office/officeart/2005/8/layout/vList2"/>
    <dgm:cxn modelId="{087720E8-D40E-4A6E-9301-FC020B9CD368}" type="presParOf" srcId="{4825E9B5-4ECF-40F5-ABAE-7468600572FB}" destId="{02F24A1D-ED64-40A5-B4D9-478DDCD1CFCE}" srcOrd="0" destOrd="0" presId="urn:microsoft.com/office/officeart/2005/8/layout/vList2"/>
    <dgm:cxn modelId="{40D2827B-B050-46BE-B90D-4F25141473E8}" type="presParOf" srcId="{4825E9B5-4ECF-40F5-ABAE-7468600572FB}" destId="{C6DC897E-7EB7-4F8B-BA27-04E9EA70AC05}" srcOrd="1" destOrd="0" presId="urn:microsoft.com/office/officeart/2005/8/layout/vList2"/>
    <dgm:cxn modelId="{1FF50941-A0A2-481E-9E89-6528DE21D1B6}" type="presParOf" srcId="{4825E9B5-4ECF-40F5-ABAE-7468600572FB}" destId="{1D9068B4-2CDE-49A8-99A9-5C8682A4CDB6}" srcOrd="2" destOrd="0" presId="urn:microsoft.com/office/officeart/2005/8/layout/vList2"/>
    <dgm:cxn modelId="{1C3B3CC5-F2E1-4B68-981E-CC8A86E6E075}" type="presParOf" srcId="{4825E9B5-4ECF-40F5-ABAE-7468600572FB}" destId="{ECEAF360-570F-45D7-8D82-00F83E041BBD}" srcOrd="3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765500-E33A-428E-89AC-B1D08FB7AE6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61136A9-97E3-452A-B83C-6913D2303D36}">
      <dgm:prSet phldrT="[Text]"/>
      <dgm:spPr/>
      <dgm:t>
        <a:bodyPr/>
        <a:lstStyle/>
        <a:p>
          <a:r>
            <a:rPr lang="id-ID" dirty="0" smtClean="0"/>
            <a:t>Gaudium et Spes</a:t>
          </a:r>
          <a:endParaRPr lang="id-ID" dirty="0"/>
        </a:p>
      </dgm:t>
    </dgm:pt>
    <dgm:pt modelId="{B6878A93-887B-4DE6-8816-1D077909CC1A}" type="parTrans" cxnId="{DBD7E22F-CB90-48C5-B54D-5BBEF5520BA1}">
      <dgm:prSet/>
      <dgm:spPr/>
      <dgm:t>
        <a:bodyPr/>
        <a:lstStyle/>
        <a:p>
          <a:endParaRPr lang="id-ID"/>
        </a:p>
      </dgm:t>
    </dgm:pt>
    <dgm:pt modelId="{AE4B17A4-14F4-4EAD-B468-6320E5E45DC2}" type="sibTrans" cxnId="{DBD7E22F-CB90-48C5-B54D-5BBEF5520BA1}">
      <dgm:prSet/>
      <dgm:spPr/>
      <dgm:t>
        <a:bodyPr/>
        <a:lstStyle/>
        <a:p>
          <a:endParaRPr lang="id-ID"/>
        </a:p>
      </dgm:t>
    </dgm:pt>
    <dgm:pt modelId="{F675D7EA-3E8C-4241-9F60-46581A80FDC5}">
      <dgm:prSet phldrT="[Text]"/>
      <dgm:spPr/>
      <dgm:t>
        <a:bodyPr/>
        <a:lstStyle/>
        <a:p>
          <a:r>
            <a:rPr lang="id-ID" dirty="0" smtClean="0">
              <a:solidFill>
                <a:srgbClr val="FFFF00"/>
              </a:solidFill>
            </a:rPr>
            <a:t>Apa makna kebebasan menurut Gaudium et Spes tersebut?</a:t>
          </a:r>
          <a:endParaRPr lang="id-ID" dirty="0">
            <a:solidFill>
              <a:srgbClr val="FFFF00"/>
            </a:solidFill>
          </a:endParaRPr>
        </a:p>
      </dgm:t>
    </dgm:pt>
    <dgm:pt modelId="{6F3AD959-3153-4259-82CE-F8ED7C4A7BDB}" type="parTrans" cxnId="{44875CB5-E15C-42AD-9362-FD94F4327DAA}">
      <dgm:prSet/>
      <dgm:spPr/>
      <dgm:t>
        <a:bodyPr/>
        <a:lstStyle/>
        <a:p>
          <a:endParaRPr lang="id-ID"/>
        </a:p>
      </dgm:t>
    </dgm:pt>
    <dgm:pt modelId="{23300CE1-7D35-4F89-8731-ADF2EBC3966F}" type="sibTrans" cxnId="{44875CB5-E15C-42AD-9362-FD94F4327DAA}">
      <dgm:prSet/>
      <dgm:spPr/>
      <dgm:t>
        <a:bodyPr/>
        <a:lstStyle/>
        <a:p>
          <a:endParaRPr lang="id-ID"/>
        </a:p>
      </dgm:t>
    </dgm:pt>
    <dgm:pt modelId="{04169ADA-5068-40C6-9BD3-0C17DB21D74D}">
      <dgm:prSet phldrT="[Text]"/>
      <dgm:spPr/>
      <dgm:t>
        <a:bodyPr/>
        <a:lstStyle/>
        <a:p>
          <a:r>
            <a:rPr lang="id-ID" dirty="0" smtClean="0">
              <a:solidFill>
                <a:schemeClr val="bg1"/>
              </a:solidFill>
            </a:rPr>
            <a:t>Untuk apa kebebasan yang dimiliki manusia berdasarkan dokumen tersebut?</a:t>
          </a:r>
          <a:endParaRPr lang="id-ID" dirty="0">
            <a:solidFill>
              <a:schemeClr val="bg1"/>
            </a:solidFill>
          </a:endParaRPr>
        </a:p>
      </dgm:t>
    </dgm:pt>
    <dgm:pt modelId="{9F188F15-5623-4D7F-948A-D94D90E3425F}" type="parTrans" cxnId="{9D1FBE9D-0275-41D4-AE93-017C8693C167}">
      <dgm:prSet/>
      <dgm:spPr/>
      <dgm:t>
        <a:bodyPr/>
        <a:lstStyle/>
        <a:p>
          <a:endParaRPr lang="id-ID"/>
        </a:p>
      </dgm:t>
    </dgm:pt>
    <dgm:pt modelId="{4D336346-9314-4EDD-AE09-4A3922AF85C4}" type="sibTrans" cxnId="{9D1FBE9D-0275-41D4-AE93-017C8693C167}">
      <dgm:prSet/>
      <dgm:spPr/>
      <dgm:t>
        <a:bodyPr/>
        <a:lstStyle/>
        <a:p>
          <a:endParaRPr lang="id-ID"/>
        </a:p>
      </dgm:t>
    </dgm:pt>
    <dgm:pt modelId="{C2EF7170-4CC0-4E19-866D-425A6C5920BB}">
      <dgm:prSet phldrT="[Text]"/>
      <dgm:spPr/>
      <dgm:t>
        <a:bodyPr/>
        <a:lstStyle/>
        <a:p>
          <a:r>
            <a:rPr lang="id-ID" dirty="0" smtClean="0"/>
            <a:t>Kitab Suci</a:t>
          </a:r>
          <a:endParaRPr lang="id-ID" dirty="0"/>
        </a:p>
      </dgm:t>
    </dgm:pt>
    <dgm:pt modelId="{E3211CD6-963C-47EC-882C-C34519583E21}" type="parTrans" cxnId="{B5008FF9-43BF-4B4B-B719-FFF7B1B34F6F}">
      <dgm:prSet/>
      <dgm:spPr/>
      <dgm:t>
        <a:bodyPr/>
        <a:lstStyle/>
        <a:p>
          <a:endParaRPr lang="id-ID"/>
        </a:p>
      </dgm:t>
    </dgm:pt>
    <dgm:pt modelId="{4F8B123D-5296-4C91-88EE-71F4171FE0F9}" type="sibTrans" cxnId="{B5008FF9-43BF-4B4B-B719-FFF7B1B34F6F}">
      <dgm:prSet/>
      <dgm:spPr/>
      <dgm:t>
        <a:bodyPr/>
        <a:lstStyle/>
        <a:p>
          <a:endParaRPr lang="id-ID"/>
        </a:p>
      </dgm:t>
    </dgm:pt>
    <dgm:pt modelId="{48905AE8-CEE3-4F4C-A98F-AE4DE244F76B}">
      <dgm:prSet phldrT="[Text]"/>
      <dgm:spPr/>
      <dgm:t>
        <a:bodyPr/>
        <a:lstStyle/>
        <a:p>
          <a:r>
            <a:rPr lang="id-ID" dirty="0" smtClean="0"/>
            <a:t>Kapan dan dalam peristiwa apa kita sudah dimerdekakan oleh Kristus?</a:t>
          </a:r>
          <a:endParaRPr lang="id-ID" dirty="0"/>
        </a:p>
      </dgm:t>
    </dgm:pt>
    <dgm:pt modelId="{701B358D-C0B1-4CE0-AC05-5EB229D222D2}" type="parTrans" cxnId="{1CBD3797-73AA-4CB1-996F-1B3F80590255}">
      <dgm:prSet/>
      <dgm:spPr/>
      <dgm:t>
        <a:bodyPr/>
        <a:lstStyle/>
        <a:p>
          <a:endParaRPr lang="id-ID"/>
        </a:p>
      </dgm:t>
    </dgm:pt>
    <dgm:pt modelId="{0A875A7F-4468-4A0B-96D6-5BF8E85EB52E}" type="sibTrans" cxnId="{1CBD3797-73AA-4CB1-996F-1B3F80590255}">
      <dgm:prSet/>
      <dgm:spPr/>
      <dgm:t>
        <a:bodyPr/>
        <a:lstStyle/>
        <a:p>
          <a:endParaRPr lang="id-ID"/>
        </a:p>
      </dgm:t>
    </dgm:pt>
    <dgm:pt modelId="{C68535DE-D125-44AB-A537-740A968370F4}">
      <dgm:prSet phldrT="[Text]"/>
      <dgm:spPr/>
      <dgm:t>
        <a:bodyPr/>
        <a:lstStyle/>
        <a:p>
          <a:r>
            <a:rPr lang="id-ID" dirty="0" smtClean="0"/>
            <a:t>Berdasarkan bacaan tadi untuk apa kebebasan yang kita miliki?</a:t>
          </a:r>
          <a:endParaRPr lang="id-ID" dirty="0"/>
        </a:p>
      </dgm:t>
    </dgm:pt>
    <dgm:pt modelId="{0666E1F7-D270-47E2-9A10-8879AC79063C}" type="parTrans" cxnId="{4AD073DD-5F3F-4812-B9CA-3C1D98022090}">
      <dgm:prSet/>
      <dgm:spPr/>
      <dgm:t>
        <a:bodyPr/>
        <a:lstStyle/>
        <a:p>
          <a:endParaRPr lang="id-ID"/>
        </a:p>
      </dgm:t>
    </dgm:pt>
    <dgm:pt modelId="{EA3641A0-2D55-41FB-82E9-F3AC0C365DB2}" type="sibTrans" cxnId="{4AD073DD-5F3F-4812-B9CA-3C1D98022090}">
      <dgm:prSet/>
      <dgm:spPr/>
      <dgm:t>
        <a:bodyPr/>
        <a:lstStyle/>
        <a:p>
          <a:endParaRPr lang="id-ID"/>
        </a:p>
      </dgm:t>
    </dgm:pt>
    <dgm:pt modelId="{1030F5AD-278C-4436-ABCE-E60C27BBFC9D}" type="pres">
      <dgm:prSet presAssocID="{0A765500-E33A-428E-89AC-B1D08FB7AE6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B73B657-7A17-464F-8B19-94C88C83B18E}" type="pres">
      <dgm:prSet presAssocID="{761136A9-97E3-452A-B83C-6913D2303D36}" presName="comp" presStyleCnt="0"/>
      <dgm:spPr/>
    </dgm:pt>
    <dgm:pt modelId="{32A5B6FD-EFDD-4525-A4DA-76F24C939EA1}" type="pres">
      <dgm:prSet presAssocID="{761136A9-97E3-452A-B83C-6913D2303D36}" presName="box" presStyleLbl="node1" presStyleIdx="0" presStyleCnt="2"/>
      <dgm:spPr/>
      <dgm:t>
        <a:bodyPr/>
        <a:lstStyle/>
        <a:p>
          <a:endParaRPr lang="id-ID"/>
        </a:p>
      </dgm:t>
    </dgm:pt>
    <dgm:pt modelId="{0AF6A89C-242B-4C63-882F-7AACA5060555}" type="pres">
      <dgm:prSet presAssocID="{761136A9-97E3-452A-B83C-6913D2303D36}" presName="img" presStyleLbl="fgImgPlace1" presStyleIdx="0" presStyleCnt="2" custLinFactNeighborX="3097" custLinFactNeighborY="-464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F277D1-31BA-4AA6-B643-624110354D28}" type="pres">
      <dgm:prSet presAssocID="{761136A9-97E3-452A-B83C-6913D2303D36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454AF14-89B9-4ED8-A213-552450371136}" type="pres">
      <dgm:prSet presAssocID="{AE4B17A4-14F4-4EAD-B468-6320E5E45DC2}" presName="spacer" presStyleCnt="0"/>
      <dgm:spPr/>
    </dgm:pt>
    <dgm:pt modelId="{13E1DBE9-A00C-4A26-BB64-6614B4E0408D}" type="pres">
      <dgm:prSet presAssocID="{C2EF7170-4CC0-4E19-866D-425A6C5920BB}" presName="comp" presStyleCnt="0"/>
      <dgm:spPr/>
    </dgm:pt>
    <dgm:pt modelId="{F918E89C-01BD-44C1-9DDB-7235C088577B}" type="pres">
      <dgm:prSet presAssocID="{C2EF7170-4CC0-4E19-866D-425A6C5920BB}" presName="box" presStyleLbl="node1" presStyleIdx="1" presStyleCnt="2"/>
      <dgm:spPr/>
      <dgm:t>
        <a:bodyPr/>
        <a:lstStyle/>
        <a:p>
          <a:endParaRPr lang="id-ID"/>
        </a:p>
      </dgm:t>
    </dgm:pt>
    <dgm:pt modelId="{74C9C4D1-FED6-45EF-AAFF-152923E82B84}" type="pres">
      <dgm:prSet presAssocID="{C2EF7170-4CC0-4E19-866D-425A6C5920BB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DA97506-4D65-4239-BBEA-9070BB41F389}" type="pres">
      <dgm:prSet presAssocID="{C2EF7170-4CC0-4E19-866D-425A6C5920BB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2BAAE50-78AB-4FE9-894A-D08656C9ABA9}" type="presOf" srcId="{F675D7EA-3E8C-4241-9F60-46581A80FDC5}" destId="{7AF277D1-31BA-4AA6-B643-624110354D28}" srcOrd="1" destOrd="1" presId="urn:microsoft.com/office/officeart/2005/8/layout/vList4"/>
    <dgm:cxn modelId="{1CBD3797-73AA-4CB1-996F-1B3F80590255}" srcId="{C2EF7170-4CC0-4E19-866D-425A6C5920BB}" destId="{48905AE8-CEE3-4F4C-A98F-AE4DE244F76B}" srcOrd="0" destOrd="0" parTransId="{701B358D-C0B1-4CE0-AC05-5EB229D222D2}" sibTransId="{0A875A7F-4468-4A0B-96D6-5BF8E85EB52E}"/>
    <dgm:cxn modelId="{9D1FBE9D-0275-41D4-AE93-017C8693C167}" srcId="{761136A9-97E3-452A-B83C-6913D2303D36}" destId="{04169ADA-5068-40C6-9BD3-0C17DB21D74D}" srcOrd="1" destOrd="0" parTransId="{9F188F15-5623-4D7F-948A-D94D90E3425F}" sibTransId="{4D336346-9314-4EDD-AE09-4A3922AF85C4}"/>
    <dgm:cxn modelId="{44915FC1-F94C-46F0-80A6-7F005AA32D31}" type="presOf" srcId="{761136A9-97E3-452A-B83C-6913D2303D36}" destId="{7AF277D1-31BA-4AA6-B643-624110354D28}" srcOrd="1" destOrd="0" presId="urn:microsoft.com/office/officeart/2005/8/layout/vList4"/>
    <dgm:cxn modelId="{9BBE185F-31E5-41EE-B224-5E981AE29196}" type="presOf" srcId="{C68535DE-D125-44AB-A537-740A968370F4}" destId="{F918E89C-01BD-44C1-9DDB-7235C088577B}" srcOrd="0" destOrd="2" presId="urn:microsoft.com/office/officeart/2005/8/layout/vList4"/>
    <dgm:cxn modelId="{DBD7E22F-CB90-48C5-B54D-5BBEF5520BA1}" srcId="{0A765500-E33A-428E-89AC-B1D08FB7AE63}" destId="{761136A9-97E3-452A-B83C-6913D2303D36}" srcOrd="0" destOrd="0" parTransId="{B6878A93-887B-4DE6-8816-1D077909CC1A}" sibTransId="{AE4B17A4-14F4-4EAD-B468-6320E5E45DC2}"/>
    <dgm:cxn modelId="{C4BE11D6-818B-47FA-87AE-FEE4BF66A41E}" type="presOf" srcId="{C68535DE-D125-44AB-A537-740A968370F4}" destId="{DDA97506-4D65-4239-BBEA-9070BB41F389}" srcOrd="1" destOrd="2" presId="urn:microsoft.com/office/officeart/2005/8/layout/vList4"/>
    <dgm:cxn modelId="{C9C1DBC3-33BB-4890-B349-769743C78928}" type="presOf" srcId="{04169ADA-5068-40C6-9BD3-0C17DB21D74D}" destId="{7AF277D1-31BA-4AA6-B643-624110354D28}" srcOrd="1" destOrd="2" presId="urn:microsoft.com/office/officeart/2005/8/layout/vList4"/>
    <dgm:cxn modelId="{1DB89D28-1899-4D94-89C9-D8F8A55481CC}" type="presOf" srcId="{48905AE8-CEE3-4F4C-A98F-AE4DE244F76B}" destId="{DDA97506-4D65-4239-BBEA-9070BB41F389}" srcOrd="1" destOrd="1" presId="urn:microsoft.com/office/officeart/2005/8/layout/vList4"/>
    <dgm:cxn modelId="{B5008FF9-43BF-4B4B-B719-FFF7B1B34F6F}" srcId="{0A765500-E33A-428E-89AC-B1D08FB7AE63}" destId="{C2EF7170-4CC0-4E19-866D-425A6C5920BB}" srcOrd="1" destOrd="0" parTransId="{E3211CD6-963C-47EC-882C-C34519583E21}" sibTransId="{4F8B123D-5296-4C91-88EE-71F4171FE0F9}"/>
    <dgm:cxn modelId="{4AD073DD-5F3F-4812-B9CA-3C1D98022090}" srcId="{C2EF7170-4CC0-4E19-866D-425A6C5920BB}" destId="{C68535DE-D125-44AB-A537-740A968370F4}" srcOrd="1" destOrd="0" parTransId="{0666E1F7-D270-47E2-9A10-8879AC79063C}" sibTransId="{EA3641A0-2D55-41FB-82E9-F3AC0C365DB2}"/>
    <dgm:cxn modelId="{44875CB5-E15C-42AD-9362-FD94F4327DAA}" srcId="{761136A9-97E3-452A-B83C-6913D2303D36}" destId="{F675D7EA-3E8C-4241-9F60-46581A80FDC5}" srcOrd="0" destOrd="0" parTransId="{6F3AD959-3153-4259-82CE-F8ED7C4A7BDB}" sibTransId="{23300CE1-7D35-4F89-8731-ADF2EBC3966F}"/>
    <dgm:cxn modelId="{D01688E8-8967-458B-AD23-2938B8384B82}" type="presOf" srcId="{761136A9-97E3-452A-B83C-6913D2303D36}" destId="{32A5B6FD-EFDD-4525-A4DA-76F24C939EA1}" srcOrd="0" destOrd="0" presId="urn:microsoft.com/office/officeart/2005/8/layout/vList4"/>
    <dgm:cxn modelId="{7DA10088-83FD-4359-8FB5-F954C919D52A}" type="presOf" srcId="{F675D7EA-3E8C-4241-9F60-46581A80FDC5}" destId="{32A5B6FD-EFDD-4525-A4DA-76F24C939EA1}" srcOrd="0" destOrd="1" presId="urn:microsoft.com/office/officeart/2005/8/layout/vList4"/>
    <dgm:cxn modelId="{39BDE1EB-C8E2-4316-9FDE-7EA7396CF725}" type="presOf" srcId="{C2EF7170-4CC0-4E19-866D-425A6C5920BB}" destId="{F918E89C-01BD-44C1-9DDB-7235C088577B}" srcOrd="0" destOrd="0" presId="urn:microsoft.com/office/officeart/2005/8/layout/vList4"/>
    <dgm:cxn modelId="{AAB58994-0F72-40D9-9287-3392D4B63F55}" type="presOf" srcId="{04169ADA-5068-40C6-9BD3-0C17DB21D74D}" destId="{32A5B6FD-EFDD-4525-A4DA-76F24C939EA1}" srcOrd="0" destOrd="2" presId="urn:microsoft.com/office/officeart/2005/8/layout/vList4"/>
    <dgm:cxn modelId="{A37176A0-333B-4D5D-A2CD-7A353646BC40}" type="presOf" srcId="{0A765500-E33A-428E-89AC-B1D08FB7AE63}" destId="{1030F5AD-278C-4436-ABCE-E60C27BBFC9D}" srcOrd="0" destOrd="0" presId="urn:microsoft.com/office/officeart/2005/8/layout/vList4"/>
    <dgm:cxn modelId="{19760439-D44D-445A-9520-4E8B3FF28C17}" type="presOf" srcId="{48905AE8-CEE3-4F4C-A98F-AE4DE244F76B}" destId="{F918E89C-01BD-44C1-9DDB-7235C088577B}" srcOrd="0" destOrd="1" presId="urn:microsoft.com/office/officeart/2005/8/layout/vList4"/>
    <dgm:cxn modelId="{43CEA88C-2080-4927-9691-87DF28EEEC2F}" type="presOf" srcId="{C2EF7170-4CC0-4E19-866D-425A6C5920BB}" destId="{DDA97506-4D65-4239-BBEA-9070BB41F389}" srcOrd="1" destOrd="0" presId="urn:microsoft.com/office/officeart/2005/8/layout/vList4"/>
    <dgm:cxn modelId="{94FA6899-DFEC-4035-8F8C-1D87D3DC2709}" type="presParOf" srcId="{1030F5AD-278C-4436-ABCE-E60C27BBFC9D}" destId="{3B73B657-7A17-464F-8B19-94C88C83B18E}" srcOrd="0" destOrd="0" presId="urn:microsoft.com/office/officeart/2005/8/layout/vList4"/>
    <dgm:cxn modelId="{0E716993-275D-48D4-8254-50A0B5BC3CCA}" type="presParOf" srcId="{3B73B657-7A17-464F-8B19-94C88C83B18E}" destId="{32A5B6FD-EFDD-4525-A4DA-76F24C939EA1}" srcOrd="0" destOrd="0" presId="urn:microsoft.com/office/officeart/2005/8/layout/vList4"/>
    <dgm:cxn modelId="{7D44487E-C0BF-48C0-861C-9769B3C94835}" type="presParOf" srcId="{3B73B657-7A17-464F-8B19-94C88C83B18E}" destId="{0AF6A89C-242B-4C63-882F-7AACA5060555}" srcOrd="1" destOrd="0" presId="urn:microsoft.com/office/officeart/2005/8/layout/vList4"/>
    <dgm:cxn modelId="{5916A75E-DC37-43AB-A519-747709ECF618}" type="presParOf" srcId="{3B73B657-7A17-464F-8B19-94C88C83B18E}" destId="{7AF277D1-31BA-4AA6-B643-624110354D28}" srcOrd="2" destOrd="0" presId="urn:microsoft.com/office/officeart/2005/8/layout/vList4"/>
    <dgm:cxn modelId="{4B5A2719-9A56-4EF7-BCEC-A422B202BA49}" type="presParOf" srcId="{1030F5AD-278C-4436-ABCE-E60C27BBFC9D}" destId="{B454AF14-89B9-4ED8-A213-552450371136}" srcOrd="1" destOrd="0" presId="urn:microsoft.com/office/officeart/2005/8/layout/vList4"/>
    <dgm:cxn modelId="{E0053B41-3EFE-4AAF-AF7C-127AB0846802}" type="presParOf" srcId="{1030F5AD-278C-4436-ABCE-E60C27BBFC9D}" destId="{13E1DBE9-A00C-4A26-BB64-6614B4E0408D}" srcOrd="2" destOrd="0" presId="urn:microsoft.com/office/officeart/2005/8/layout/vList4"/>
    <dgm:cxn modelId="{FB40AAEC-D28B-48CF-A1EC-A773DEAF5784}" type="presParOf" srcId="{13E1DBE9-A00C-4A26-BB64-6614B4E0408D}" destId="{F918E89C-01BD-44C1-9DDB-7235C088577B}" srcOrd="0" destOrd="0" presId="urn:microsoft.com/office/officeart/2005/8/layout/vList4"/>
    <dgm:cxn modelId="{8FE3F545-1F3E-4D79-A9E7-70FE56F1481C}" type="presParOf" srcId="{13E1DBE9-A00C-4A26-BB64-6614B4E0408D}" destId="{74C9C4D1-FED6-45EF-AAFF-152923E82B84}" srcOrd="1" destOrd="0" presId="urn:microsoft.com/office/officeart/2005/8/layout/vList4"/>
    <dgm:cxn modelId="{4275CBC6-A73B-485D-98BA-5B3CC354E55D}" type="presParOf" srcId="{13E1DBE9-A00C-4A26-BB64-6614B4E0408D}" destId="{DDA97506-4D65-4239-BBEA-9070BB41F389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D1FD-60C2-4576-8A83-77850E756F2A}" type="datetimeFigureOut">
              <a:rPr lang="id-ID" smtClean="0"/>
              <a:pPr/>
              <a:t>30/03/2019</a:t>
            </a:fld>
            <a:endParaRPr lang="id-ID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47F01C-4FD5-4A4D-BD85-61606E31443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D1FD-60C2-4576-8A83-77850E756F2A}" type="datetimeFigureOut">
              <a:rPr lang="id-ID" smtClean="0"/>
              <a:pPr/>
              <a:t>30/03/2019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F01C-4FD5-4A4D-BD85-61606E31443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D1FD-60C2-4576-8A83-77850E756F2A}" type="datetimeFigureOut">
              <a:rPr lang="id-ID" smtClean="0"/>
              <a:pPr/>
              <a:t>30/03/2019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F01C-4FD5-4A4D-BD85-61606E31443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D1FD-60C2-4576-8A83-77850E756F2A}" type="datetimeFigureOut">
              <a:rPr lang="id-ID" smtClean="0"/>
              <a:pPr/>
              <a:t>30/03/2019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47F01C-4FD5-4A4D-BD85-61606E31443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D1FD-60C2-4576-8A83-77850E756F2A}" type="datetimeFigureOut">
              <a:rPr lang="id-ID" smtClean="0"/>
              <a:pPr/>
              <a:t>30/03/2019</a:t>
            </a:fld>
            <a:endParaRPr lang="id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F01C-4FD5-4A4D-BD85-61606E314430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D1FD-60C2-4576-8A83-77850E756F2A}" type="datetimeFigureOut">
              <a:rPr lang="id-ID" smtClean="0"/>
              <a:pPr/>
              <a:t>30/03/2019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F01C-4FD5-4A4D-BD85-61606E31443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D1FD-60C2-4576-8A83-77850E756F2A}" type="datetimeFigureOut">
              <a:rPr lang="id-ID" smtClean="0"/>
              <a:pPr/>
              <a:t>30/03/2019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847F01C-4FD5-4A4D-BD85-61606E314430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D1FD-60C2-4576-8A83-77850E756F2A}" type="datetimeFigureOut">
              <a:rPr lang="id-ID" smtClean="0"/>
              <a:pPr/>
              <a:t>30/03/2019</a:t>
            </a:fld>
            <a:endParaRPr lang="id-ID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F01C-4FD5-4A4D-BD85-61606E31443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D1FD-60C2-4576-8A83-77850E756F2A}" type="datetimeFigureOut">
              <a:rPr lang="id-ID" smtClean="0"/>
              <a:pPr/>
              <a:t>30/03/2019</a:t>
            </a:fld>
            <a:endParaRPr lang="id-ID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F01C-4FD5-4A4D-BD85-61606E31443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D1FD-60C2-4576-8A83-77850E756F2A}" type="datetimeFigureOut">
              <a:rPr lang="id-ID" smtClean="0"/>
              <a:pPr/>
              <a:t>30/03/2019</a:t>
            </a:fld>
            <a:endParaRPr lang="id-ID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F01C-4FD5-4A4D-BD85-61606E31443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D1FD-60C2-4576-8A83-77850E756F2A}" type="datetimeFigureOut">
              <a:rPr lang="id-ID" smtClean="0"/>
              <a:pPr/>
              <a:t>30/03/2019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F01C-4FD5-4A4D-BD85-61606E314430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83CD1FD-60C2-4576-8A83-77850E756F2A}" type="datetimeFigureOut">
              <a:rPr lang="id-ID" smtClean="0"/>
              <a:pPr/>
              <a:t>30/03/2019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847F01C-4FD5-4A4D-BD85-61606E314430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chemeClr val="tx1"/>
                </a:solidFill>
              </a:rPr>
              <a:t>Nilai-nilai dasar yang diperjuangkan yesus</a:t>
            </a:r>
            <a:r>
              <a:rPr lang="id-ID" b="1" dirty="0" smtClean="0"/>
              <a:t/>
            </a:r>
            <a:br>
              <a:rPr lang="id-ID" b="1" dirty="0" smtClean="0"/>
            </a:b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id-ID" sz="6600" b="1" dirty="0" smtClean="0">
                <a:solidFill>
                  <a:schemeClr val="tx1"/>
                </a:solidFill>
              </a:rPr>
              <a:t>Bab VI</a:t>
            </a:r>
            <a:endParaRPr lang="id-ID" sz="6600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138856"/>
            <a:ext cx="3643338" cy="362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143000"/>
          <a:ext cx="86868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346"/>
          </a:xfrm>
        </p:spPr>
        <p:txBody>
          <a:bodyPr>
            <a:normAutofit fontScale="90000"/>
          </a:bodyPr>
          <a:lstStyle/>
          <a:p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143000"/>
          <a:ext cx="86868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0034" y="1214422"/>
          <a:ext cx="8491566" cy="5072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42908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Evaluasi</a:t>
            </a:r>
            <a:r>
              <a:rPr lang="id-ID" dirty="0" smtClean="0"/>
              <a:t> 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008579"/>
          </a:xfrm>
        </p:spPr>
        <p:txBody>
          <a:bodyPr/>
          <a:lstStyle/>
          <a:p>
            <a:pPr algn="ctr"/>
            <a:endParaRPr lang="id-ID" dirty="0" smtClean="0"/>
          </a:p>
          <a:p>
            <a:pPr algn="ctr"/>
            <a:endParaRPr lang="id-ID" dirty="0" smtClean="0"/>
          </a:p>
          <a:p>
            <a:pPr algn="ctr"/>
            <a:endParaRPr lang="id-ID" dirty="0" smtClean="0"/>
          </a:p>
          <a:p>
            <a:pPr algn="ctr">
              <a:buNone/>
            </a:pPr>
            <a:r>
              <a:rPr lang="id-ID" sz="4800" b="1" dirty="0" smtClean="0">
                <a:solidFill>
                  <a:srgbClr val="002060"/>
                </a:solidFill>
              </a:rPr>
              <a:t>THANKS SEE YOU NEX TIME</a:t>
            </a:r>
            <a:endParaRPr lang="id-ID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3429024" cy="459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346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chemeClr val="tx1"/>
                </a:solidFill>
              </a:rPr>
              <a:t>Pengantar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5715016"/>
          </a:xfrm>
        </p:spPr>
        <p:txBody>
          <a:bodyPr/>
          <a:lstStyle/>
          <a:p>
            <a:r>
              <a:rPr lang="id-ID" b="1" dirty="0" smtClean="0">
                <a:solidFill>
                  <a:schemeClr val="tx1"/>
                </a:solidFill>
              </a:rPr>
              <a:t>Misi Yesus:</a:t>
            </a:r>
          </a:p>
          <a:p>
            <a:pPr>
              <a:buNone/>
            </a:pPr>
            <a:endParaRPr lang="id-ID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00628" y="3286124"/>
            <a:ext cx="3143272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id-ID" sz="2400" b="1" dirty="0" smtClean="0"/>
              <a:t>Mewartakan  kerajaan Allah</a:t>
            </a:r>
            <a:endParaRPr lang="id-ID" sz="2400" b="1" dirty="0"/>
          </a:p>
        </p:txBody>
      </p:sp>
      <p:sp>
        <p:nvSpPr>
          <p:cNvPr id="6" name="Right Arrow 5"/>
          <p:cNvSpPr/>
          <p:nvPr/>
        </p:nvSpPr>
        <p:spPr>
          <a:xfrm>
            <a:off x="4214810" y="3429000"/>
            <a:ext cx="571504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 advTm="7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346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chemeClr val="tx1"/>
                </a:solidFill>
              </a:rPr>
              <a:t>A. Kebebasan anak-anak Allah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/>
          <a:lstStyle/>
          <a:p>
            <a:r>
              <a:rPr lang="id-ID" dirty="0" smtClean="0">
                <a:solidFill>
                  <a:schemeClr val="tx1"/>
                </a:solidFill>
              </a:rPr>
              <a:t>Kebebasan (bertanggung jawab dan tidak bertanggung jawab</a:t>
            </a:r>
          </a:p>
          <a:p>
            <a:endParaRPr lang="id-ID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5" y="2273638"/>
            <a:ext cx="6575657" cy="437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5110" y="1143000"/>
            <a:ext cx="7746179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346"/>
          </a:xfrm>
        </p:spPr>
        <p:txBody>
          <a:bodyPr>
            <a:normAutofit fontScale="90000"/>
          </a:bodyPr>
          <a:lstStyle/>
          <a:p>
            <a:endParaRPr lang="id-ID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8662922" cy="50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42908"/>
          </a:xfrm>
        </p:spPr>
        <p:txBody>
          <a:bodyPr>
            <a:normAutofit fontScale="90000"/>
          </a:bodyPr>
          <a:lstStyle/>
          <a:p>
            <a:endParaRPr lang="id-ID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2984"/>
            <a:ext cx="7358114" cy="518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42908"/>
          </a:xfrm>
        </p:spPr>
        <p:txBody>
          <a:bodyPr>
            <a:normAutofit fontScale="90000"/>
          </a:bodyPr>
          <a:lstStyle/>
          <a:p>
            <a:endParaRPr lang="id-ID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42984"/>
            <a:ext cx="7684817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346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Bandingkan dengan gambar berikut</a:t>
            </a:r>
            <a:endParaRPr lang="id-ID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7831720" cy="528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42908"/>
          </a:xfrm>
        </p:spPr>
        <p:txBody>
          <a:bodyPr>
            <a:normAutofit fontScale="90000"/>
          </a:bodyPr>
          <a:lstStyle/>
          <a:p>
            <a:endParaRPr lang="id-ID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8548995" cy="528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138</TotalTime>
  <Words>160</Words>
  <Application>Microsoft Office PowerPoint</Application>
  <PresentationFormat>On-screen Show (4:3)</PresentationFormat>
  <Paragraphs>31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  <vt:variant>
        <vt:lpstr>Custom Shows</vt:lpstr>
      </vt:variant>
      <vt:variant>
        <vt:i4>1</vt:i4>
      </vt:variant>
    </vt:vector>
  </HeadingPairs>
  <TitlesOfParts>
    <vt:vector size="16" baseType="lpstr">
      <vt:lpstr>Trek</vt:lpstr>
      <vt:lpstr>Nilai-nilai dasar yang diperjuangkan yesus </vt:lpstr>
      <vt:lpstr>Pengantar</vt:lpstr>
      <vt:lpstr>A. Kebebasan anak-anak Allah</vt:lpstr>
      <vt:lpstr>Slide 4</vt:lpstr>
      <vt:lpstr>Slide 5</vt:lpstr>
      <vt:lpstr>Slide 6</vt:lpstr>
      <vt:lpstr>Slide 7</vt:lpstr>
      <vt:lpstr>Bandingkan dengan gambar berikut</vt:lpstr>
      <vt:lpstr>Slide 9</vt:lpstr>
      <vt:lpstr>Slide 10</vt:lpstr>
      <vt:lpstr>Slide 11</vt:lpstr>
      <vt:lpstr>Slide 12</vt:lpstr>
      <vt:lpstr>Evaluasi </vt:lpstr>
      <vt:lpstr>Slide 14</vt:lpstr>
      <vt:lpstr>Custom Show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Nilai-nilai dasar yang diperjuangkan yesus</dc:title>
  <dc:creator>s_09e40</dc:creator>
  <cp:lastModifiedBy>RGSMP 03</cp:lastModifiedBy>
  <cp:revision>19</cp:revision>
  <dcterms:created xsi:type="dcterms:W3CDTF">2019-03-23T00:57:25Z</dcterms:created>
  <dcterms:modified xsi:type="dcterms:W3CDTF">2019-03-30T04:52:34Z</dcterms:modified>
</cp:coreProperties>
</file>