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1880850" cy="6858000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D804-2A4F-4E2C-862D-15AA1C011B38}" type="datetimeFigureOut">
              <a:rPr lang="id-ID" smtClean="0"/>
              <a:t>08/04/2021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3398-E1A6-4541-B2E1-22B07EF09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775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D804-2A4F-4E2C-862D-15AA1C011B38}" type="datetimeFigureOut">
              <a:rPr lang="id-ID" smtClean="0"/>
              <a:t>08/04/2021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3398-E1A6-4541-B2E1-22B07EF09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03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D804-2A4F-4E2C-862D-15AA1C011B38}" type="datetimeFigureOut">
              <a:rPr lang="id-ID" smtClean="0"/>
              <a:t>08/04/2021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3398-E1A6-4541-B2E1-22B07EF09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39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D804-2A4F-4E2C-862D-15AA1C011B38}" type="datetimeFigureOut">
              <a:rPr lang="id-ID" smtClean="0"/>
              <a:t>08/04/2021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3398-E1A6-4541-B2E1-22B07EF09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61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D804-2A4F-4E2C-862D-15AA1C011B38}" type="datetimeFigureOut">
              <a:rPr lang="id-ID" smtClean="0"/>
              <a:t>08/04/2021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3398-E1A6-4541-B2E1-22B07EF09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973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D804-2A4F-4E2C-862D-15AA1C011B38}" type="datetimeFigureOut">
              <a:rPr lang="id-ID" smtClean="0"/>
              <a:t>08/04/2021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3398-E1A6-4541-B2E1-22B07EF09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35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D804-2A4F-4E2C-862D-15AA1C011B38}" type="datetimeFigureOut">
              <a:rPr lang="id-ID" smtClean="0"/>
              <a:t>08/04/2021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3398-E1A6-4541-B2E1-22B07EF09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557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D804-2A4F-4E2C-862D-15AA1C011B38}" type="datetimeFigureOut">
              <a:rPr lang="id-ID" smtClean="0"/>
              <a:t>08/04/2021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3398-E1A6-4541-B2E1-22B07EF09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488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D804-2A4F-4E2C-862D-15AA1C011B38}" type="datetimeFigureOut">
              <a:rPr lang="id-ID" smtClean="0"/>
              <a:t>08/04/2021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3398-E1A6-4541-B2E1-22B07EF09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630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D804-2A4F-4E2C-862D-15AA1C011B38}" type="datetimeFigureOut">
              <a:rPr lang="id-ID" smtClean="0"/>
              <a:t>08/04/2021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3398-E1A6-4541-B2E1-22B07EF09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549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D804-2A4F-4E2C-862D-15AA1C011B38}" type="datetimeFigureOut">
              <a:rPr lang="id-ID" smtClean="0"/>
              <a:t>08/04/2021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3398-E1A6-4541-B2E1-22B07EF09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378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3D804-2A4F-4E2C-862D-15AA1C011B38}" type="datetimeFigureOut">
              <a:rPr lang="id-ID" smtClean="0"/>
              <a:t>08/04/2021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D3398-E1A6-4541-B2E1-22B07EF09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20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2242" y="404664"/>
            <a:ext cx="81884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Langkah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–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langkah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pPr algn="ctr"/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mencip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a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ben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uk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T- Rex</a:t>
            </a:r>
            <a:endParaRPr lang="id-ID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Red dinosaur illustratio, Tyrannosaurus Dinosaur Drawing, dinosaur  transparent background PNG clipart | HiClip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00">
                        <a14:foregroundMark x1="44375" y1="4263" x2="38500" y2="17540"/>
                        <a14:foregroundMark x1="50250" y1="12546" x2="49500" y2="20219"/>
                        <a14:foregroundMark x1="45250" y1="49452" x2="67875" y2="51035"/>
                        <a14:foregroundMark x1="79500" y1="57491" x2="67500" y2="57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72" y="2636913"/>
            <a:ext cx="4190457" cy="364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7174" y="332657"/>
            <a:ext cx="4884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Ala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dan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bahan</a:t>
            </a:r>
            <a:endParaRPr lang="id-ID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50" name="Picture 2" descr="C:\Users\ASUS\Downloads\WhatsApp Image 2021-04-08 at 12.32.02 P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6" t="1137" r="10682" b="5882"/>
          <a:stretch/>
        </p:blipFill>
        <p:spPr bwMode="auto">
          <a:xfrm>
            <a:off x="-44876" y="1671286"/>
            <a:ext cx="11925728" cy="518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2116" y="1861925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entury Gothic" pitchFamily="34" charset="0"/>
              </a:rPr>
              <a:t>Kepala</a:t>
            </a:r>
            <a:endParaRPr lang="id-ID" sz="24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17" y="3788219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entury Gothic" pitchFamily="34" charset="0"/>
              </a:rPr>
              <a:t>Badan</a:t>
            </a:r>
            <a:endParaRPr lang="id-ID" sz="24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5836" y="580526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Kaki </a:t>
            </a:r>
            <a:r>
              <a:rPr lang="en-US" sz="2400" b="1" dirty="0" err="1" smtClean="0">
                <a:latin typeface="Century Gothic" pitchFamily="34" charset="0"/>
              </a:rPr>
              <a:t>Belakang</a:t>
            </a:r>
            <a:endParaRPr lang="id-ID" sz="24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4509" y="2113943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Kaki </a:t>
            </a:r>
            <a:r>
              <a:rPr lang="en-US" sz="2400" b="1" dirty="0" err="1" smtClean="0">
                <a:latin typeface="Century Gothic" pitchFamily="34" charset="0"/>
              </a:rPr>
              <a:t>depan</a:t>
            </a:r>
            <a:endParaRPr lang="id-ID" sz="24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5019" y="5013177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entury Gothic" pitchFamily="34" charset="0"/>
              </a:rPr>
              <a:t>Ekor</a:t>
            </a:r>
            <a:endParaRPr lang="id-ID" sz="2400" b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5193" y="4782344"/>
            <a:ext cx="281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Ca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warna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merah</a:t>
            </a:r>
            <a:endParaRPr lang="id-ID" sz="2400" b="1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2315" y="2137995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entury Gothic" pitchFamily="34" charset="0"/>
              </a:rPr>
              <a:t>Lem</a:t>
            </a:r>
            <a:endParaRPr lang="id-ID" sz="24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2662" y="6034136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Century Gothic" pitchFamily="34" charset="0"/>
              </a:rPr>
              <a:t>Spidol</a:t>
            </a:r>
            <a:endParaRPr lang="id-ID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9407" y="118736"/>
            <a:ext cx="967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Langkah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–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langkah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mencip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a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T- Rex</a:t>
            </a:r>
            <a:endParaRPr lang="id-ID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40" y="929584"/>
            <a:ext cx="11647609" cy="113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150000"/>
              </a:lnSpc>
            </a:pP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1.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Mencap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badan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T-Rex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menggunakan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ca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warna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merah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( di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o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ol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/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idak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di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gosok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– video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cara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mencap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ada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di slide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beriku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nya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)</a:t>
            </a:r>
            <a:endParaRPr lang="id-ID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pic>
        <p:nvPicPr>
          <p:cNvPr id="3074" name="Picture 2" descr="C:\Users\ASUS\Downloads\WhatsApp Image 2021-04-08 at 12.33.12 P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 t="11993" b="15073"/>
          <a:stretch/>
        </p:blipFill>
        <p:spPr bwMode="auto">
          <a:xfrm rot="16200000">
            <a:off x="1643737" y="1082956"/>
            <a:ext cx="1968637" cy="392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ownloads\WhatsApp Image 2021-04-08 at 12.33.13 P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t="16801" r="36814" b="9313"/>
          <a:stretch/>
        </p:blipFill>
        <p:spPr bwMode="auto">
          <a:xfrm rot="10800000">
            <a:off x="611833" y="4284410"/>
            <a:ext cx="4032448" cy="232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\Downloads\WhatsApp Image 2021-04-08 at 12.33.13 PM (1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2" t="26781" r="20336" b="13576"/>
          <a:stretch/>
        </p:blipFill>
        <p:spPr bwMode="auto">
          <a:xfrm flipV="1">
            <a:off x="5508377" y="2463427"/>
            <a:ext cx="5968547" cy="326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80585" y="402949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/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Hasil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akhir</a:t>
            </a:r>
            <a:endParaRPr lang="id-ID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atsApp Video 2021-04-08 at 12.33.12 P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897" y="1196752"/>
            <a:ext cx="9565157" cy="5260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4161" y="329462"/>
            <a:ext cx="513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/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Video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cara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mencap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/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men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o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ol</a:t>
            </a:r>
            <a:endParaRPr lang="id-ID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2881" y="548680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150000"/>
              </a:lnSpc>
            </a:pP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2.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Tempel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semua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bagian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ubuh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T-Rex (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Kepala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, 1 kaki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depan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, 1 kaki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belakang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,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ekor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)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badan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T-Rex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bagian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depan</a:t>
            </a:r>
            <a:endParaRPr lang="id-ID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pic>
        <p:nvPicPr>
          <p:cNvPr id="4098" name="Picture 2" descr="C:\Users\ASUS\Downloads\WhatsApp Image 2021-04-08 at 1.15.29 P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" b="20485"/>
          <a:stretch/>
        </p:blipFill>
        <p:spPr bwMode="auto">
          <a:xfrm>
            <a:off x="249649" y="404664"/>
            <a:ext cx="494276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ownloads\WhatsApp Image 2021-04-08 at 1.16.06 P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10826" r="3007" b="17789"/>
          <a:stretch/>
        </p:blipFill>
        <p:spPr bwMode="auto">
          <a:xfrm>
            <a:off x="251792" y="404664"/>
            <a:ext cx="4500849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2881" y="548680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150000"/>
              </a:lnSpc>
            </a:pP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3.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Tempel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1 kaki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depan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1 kaki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belakang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badan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T-Rex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bagian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belakang</a:t>
            </a:r>
            <a:endParaRPr lang="id-ID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2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ownloads\WhatsApp Image 2021-04-08 at 1.16.19 P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4" b="12237"/>
          <a:stretch/>
        </p:blipFill>
        <p:spPr bwMode="auto">
          <a:xfrm>
            <a:off x="179785" y="404664"/>
            <a:ext cx="456821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40560" y="551670"/>
            <a:ext cx="6804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150000"/>
              </a:lnSpc>
            </a:pP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4.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Gambar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ma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T-Rex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menggunakan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spidol</a:t>
            </a:r>
            <a:endParaRPr lang="id-ID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345" y="4365104"/>
            <a:ext cx="6336704" cy="194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Pola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bagian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ubuh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T-Rex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erdapa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di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lampiran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di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alen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apedia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Terima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itchFamily="34" charset="0"/>
              </a:rPr>
              <a:t>kasih</a:t>
            </a:r>
            <a:endParaRPr lang="id-ID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94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118</Words>
  <Application>Microsoft Office PowerPoint</Application>
  <PresentationFormat>Custom</PresentationFormat>
  <Paragraphs>20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</cp:revision>
  <dcterms:created xsi:type="dcterms:W3CDTF">2021-04-08T05:20:20Z</dcterms:created>
  <dcterms:modified xsi:type="dcterms:W3CDTF">2021-04-08T06:37:13Z</dcterms:modified>
</cp:coreProperties>
</file>