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90" r:id="rId4"/>
    <p:sldId id="291" r:id="rId5"/>
    <p:sldId id="292" r:id="rId6"/>
    <p:sldId id="278" r:id="rId7"/>
    <p:sldId id="282" r:id="rId8"/>
    <p:sldId id="279" r:id="rId9"/>
    <p:sldId id="283" r:id="rId10"/>
    <p:sldId id="280" r:id="rId11"/>
    <p:sldId id="284" r:id="rId12"/>
    <p:sldId id="285" r:id="rId13"/>
    <p:sldId id="276" r:id="rId14"/>
    <p:sldId id="287" r:id="rId15"/>
    <p:sldId id="288" r:id="rId16"/>
    <p:sldId id="277" r:id="rId17"/>
    <p:sldId id="289" r:id="rId18"/>
    <p:sldId id="294" r:id="rId19"/>
    <p:sldId id="296" r:id="rId20"/>
    <p:sldId id="27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05F6F-B9F7-4F34-BB65-7CCBA42E36D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05104-0C0D-4ACB-B898-F43D199CD6E7}">
      <dgm:prSet custT="1"/>
      <dgm:spPr/>
      <dgm:t>
        <a:bodyPr/>
        <a:lstStyle/>
        <a:p>
          <a:pPr algn="ctr" rtl="0"/>
          <a:r>
            <a:rPr lang="en-US" sz="4000" b="1" dirty="0" smtClean="0"/>
            <a:t>ALAT UKUR PANJANG</a:t>
          </a:r>
          <a:endParaRPr lang="en-US" sz="4000" dirty="0"/>
        </a:p>
      </dgm:t>
    </dgm:pt>
    <dgm:pt modelId="{5B3859A3-F70F-4CD3-A837-F13A25486129}" type="parTrans" cxnId="{632679C5-8499-462F-8904-BE3A02214F01}">
      <dgm:prSet/>
      <dgm:spPr/>
      <dgm:t>
        <a:bodyPr/>
        <a:lstStyle/>
        <a:p>
          <a:endParaRPr lang="en-US"/>
        </a:p>
      </dgm:t>
    </dgm:pt>
    <dgm:pt modelId="{66F9001F-5988-4295-AA12-51B256244C96}" type="sibTrans" cxnId="{632679C5-8499-462F-8904-BE3A02214F01}">
      <dgm:prSet/>
      <dgm:spPr/>
      <dgm:t>
        <a:bodyPr/>
        <a:lstStyle/>
        <a:p>
          <a:endParaRPr lang="en-US"/>
        </a:p>
      </dgm:t>
    </dgm:pt>
    <dgm:pt modelId="{BECA00CE-7345-47B6-B80A-80C8A6A22029}" type="pres">
      <dgm:prSet presAssocID="{EAE05F6F-B9F7-4F34-BB65-7CCBA42E3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A09DE2-C51C-4F78-9000-601D087E0D72}" type="pres">
      <dgm:prSet presAssocID="{A4A05104-0C0D-4ACB-B898-F43D199CD6E7}" presName="parentText" presStyleLbl="node1" presStyleIdx="0" presStyleCnt="1" custLinFactNeighborX="17742" custLinFactNeighborY="117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679C5-8499-462F-8904-BE3A02214F01}" srcId="{EAE05F6F-B9F7-4F34-BB65-7CCBA42E36D7}" destId="{A4A05104-0C0D-4ACB-B898-F43D199CD6E7}" srcOrd="0" destOrd="0" parTransId="{5B3859A3-F70F-4CD3-A837-F13A25486129}" sibTransId="{66F9001F-5988-4295-AA12-51B256244C96}"/>
    <dgm:cxn modelId="{E26E4093-EF51-40F6-A273-038B2714E8B1}" type="presOf" srcId="{EAE05F6F-B9F7-4F34-BB65-7CCBA42E36D7}" destId="{BECA00CE-7345-47B6-B80A-80C8A6A22029}" srcOrd="0" destOrd="0" presId="urn:microsoft.com/office/officeart/2005/8/layout/vList2"/>
    <dgm:cxn modelId="{3838E324-EAC1-41BF-9F96-552A487BD705}" type="presOf" srcId="{A4A05104-0C0D-4ACB-B898-F43D199CD6E7}" destId="{66A09DE2-C51C-4F78-9000-601D087E0D72}" srcOrd="0" destOrd="0" presId="urn:microsoft.com/office/officeart/2005/8/layout/vList2"/>
    <dgm:cxn modelId="{AB2E3DA6-FD34-45B2-98C8-7C24ADDAE674}" type="presParOf" srcId="{BECA00CE-7345-47B6-B80A-80C8A6A22029}" destId="{66A09DE2-C51C-4F78-9000-601D087E0D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7DBEA9-ADEA-4B5B-B8B9-6E3FF080858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4BFB5F-574E-488C-924A-1C2931848E42}">
      <dgm:prSet custT="1"/>
      <dgm:spPr/>
      <dgm:t>
        <a:bodyPr/>
        <a:lstStyle/>
        <a:p>
          <a:pPr algn="ctr" rtl="0"/>
          <a:r>
            <a:rPr lang="en-US" sz="3600" b="1" dirty="0" smtClean="0"/>
            <a:t>NERACA</a:t>
          </a:r>
          <a:endParaRPr lang="en-US" sz="3600" dirty="0"/>
        </a:p>
      </dgm:t>
    </dgm:pt>
    <dgm:pt modelId="{98AEF0FE-8649-4428-9941-C7067277C57D}" type="parTrans" cxnId="{E34F39D5-C9E9-47EE-B433-FBEAFB65A53F}">
      <dgm:prSet/>
      <dgm:spPr/>
      <dgm:t>
        <a:bodyPr/>
        <a:lstStyle/>
        <a:p>
          <a:endParaRPr lang="en-US"/>
        </a:p>
      </dgm:t>
    </dgm:pt>
    <dgm:pt modelId="{4AFE3733-F407-4E4F-A49A-2222E40A9AD8}" type="sibTrans" cxnId="{E34F39D5-C9E9-47EE-B433-FBEAFB65A53F}">
      <dgm:prSet/>
      <dgm:spPr/>
      <dgm:t>
        <a:bodyPr/>
        <a:lstStyle/>
        <a:p>
          <a:endParaRPr lang="en-US"/>
        </a:p>
      </dgm:t>
    </dgm:pt>
    <dgm:pt modelId="{E4701987-1ED9-4DF7-9C4B-2D7ECD114DE7}" type="pres">
      <dgm:prSet presAssocID="{9C7DBEA9-ADEA-4B5B-B8B9-6E3FF08085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441396-C1ED-475F-8FB8-47FA991F8573}" type="pres">
      <dgm:prSet presAssocID="{7A4BFB5F-574E-488C-924A-1C2931848E42}" presName="parentText" presStyleLbl="node1" presStyleIdx="0" presStyleCnt="1" custScaleX="125806" custScaleY="1677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4F39D5-C9E9-47EE-B433-FBEAFB65A53F}" srcId="{9C7DBEA9-ADEA-4B5B-B8B9-6E3FF080858B}" destId="{7A4BFB5F-574E-488C-924A-1C2931848E42}" srcOrd="0" destOrd="0" parTransId="{98AEF0FE-8649-4428-9941-C7067277C57D}" sibTransId="{4AFE3733-F407-4E4F-A49A-2222E40A9AD8}"/>
    <dgm:cxn modelId="{104B6EC1-F47A-4724-9EE0-CAF57E630283}" type="presOf" srcId="{7A4BFB5F-574E-488C-924A-1C2931848E42}" destId="{A8441396-C1ED-475F-8FB8-47FA991F8573}" srcOrd="0" destOrd="0" presId="urn:microsoft.com/office/officeart/2005/8/layout/vList2"/>
    <dgm:cxn modelId="{942937E9-CBF6-48AA-BC9A-F5B590EF98BF}" type="presOf" srcId="{9C7DBEA9-ADEA-4B5B-B8B9-6E3FF080858B}" destId="{E4701987-1ED9-4DF7-9C4B-2D7ECD114DE7}" srcOrd="0" destOrd="0" presId="urn:microsoft.com/office/officeart/2005/8/layout/vList2"/>
    <dgm:cxn modelId="{127EA092-D53E-499E-A49A-4F971D290529}" type="presParOf" srcId="{E4701987-1ED9-4DF7-9C4B-2D7ECD114DE7}" destId="{A8441396-C1ED-475F-8FB8-47FA991F85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74312E-7C62-4B72-A522-2E665D22C1E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016EFB-F15E-4A6D-886D-ABA2E99A8758}">
      <dgm:prSet custT="1"/>
      <dgm:spPr/>
      <dgm:t>
        <a:bodyPr/>
        <a:lstStyle/>
        <a:p>
          <a:pPr algn="ctr" rtl="0"/>
          <a:r>
            <a:rPr lang="en-US" sz="4000" b="1" dirty="0" smtClean="0"/>
            <a:t>ALAT UKUR WAKTU</a:t>
          </a:r>
          <a:endParaRPr lang="en-US" sz="4000" dirty="0"/>
        </a:p>
      </dgm:t>
    </dgm:pt>
    <dgm:pt modelId="{A72C1B3E-C31C-4417-8528-D5ECDA877FE0}" type="parTrans" cxnId="{51C98C34-D2CD-4D94-917D-146302B1EA3B}">
      <dgm:prSet/>
      <dgm:spPr/>
      <dgm:t>
        <a:bodyPr/>
        <a:lstStyle/>
        <a:p>
          <a:endParaRPr lang="en-US"/>
        </a:p>
      </dgm:t>
    </dgm:pt>
    <dgm:pt modelId="{5DFA6D6D-8721-4589-A738-D83E773C5450}" type="sibTrans" cxnId="{51C98C34-D2CD-4D94-917D-146302B1EA3B}">
      <dgm:prSet/>
      <dgm:spPr/>
      <dgm:t>
        <a:bodyPr/>
        <a:lstStyle/>
        <a:p>
          <a:endParaRPr lang="en-US"/>
        </a:p>
      </dgm:t>
    </dgm:pt>
    <dgm:pt modelId="{88AADB84-4D0C-47C3-93FD-DA556F1A62E7}" type="pres">
      <dgm:prSet presAssocID="{5574312E-7C62-4B72-A522-2E665D22C1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E83759-2C46-4C38-BF7D-0DE7D830E509}" type="pres">
      <dgm:prSet presAssocID="{2C016EFB-F15E-4A6D-886D-ABA2E99A87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95382A-B61F-4328-84AF-AE2681955DE4}" type="presOf" srcId="{2C016EFB-F15E-4A6D-886D-ABA2E99A8758}" destId="{59E83759-2C46-4C38-BF7D-0DE7D830E509}" srcOrd="0" destOrd="0" presId="urn:microsoft.com/office/officeart/2005/8/layout/vList2"/>
    <dgm:cxn modelId="{51C98C34-D2CD-4D94-917D-146302B1EA3B}" srcId="{5574312E-7C62-4B72-A522-2E665D22C1E9}" destId="{2C016EFB-F15E-4A6D-886D-ABA2E99A8758}" srcOrd="0" destOrd="0" parTransId="{A72C1B3E-C31C-4417-8528-D5ECDA877FE0}" sibTransId="{5DFA6D6D-8721-4589-A738-D83E773C5450}"/>
    <dgm:cxn modelId="{C48DB862-5144-451A-B89E-A01F9FCC9401}" type="presOf" srcId="{5574312E-7C62-4B72-A522-2E665D22C1E9}" destId="{88AADB84-4D0C-47C3-93FD-DA556F1A62E7}" srcOrd="0" destOrd="0" presId="urn:microsoft.com/office/officeart/2005/8/layout/vList2"/>
    <dgm:cxn modelId="{E0415CA5-1242-49EE-98E3-5886FA83504F}" type="presParOf" srcId="{88AADB84-4D0C-47C3-93FD-DA556F1A62E7}" destId="{59E83759-2C46-4C38-BF7D-0DE7D830E5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768033-9381-433D-93F7-25FA36D3B9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8147C4-C378-458D-A893-AD0878C379C2}">
      <dgm:prSet/>
      <dgm:spPr/>
      <dgm:t>
        <a:bodyPr/>
        <a:lstStyle/>
        <a:p>
          <a:pPr algn="ctr" rtl="0"/>
          <a:r>
            <a:rPr lang="en-US" dirty="0" smtClean="0"/>
            <a:t>digital</a:t>
          </a:r>
          <a:endParaRPr lang="en-US" dirty="0"/>
        </a:p>
      </dgm:t>
    </dgm:pt>
    <dgm:pt modelId="{1267C113-0747-4D26-A1F9-FF00E2D43612}" type="parTrans" cxnId="{83047DFE-FB09-443E-B593-C8E10F7B578C}">
      <dgm:prSet/>
      <dgm:spPr/>
      <dgm:t>
        <a:bodyPr/>
        <a:lstStyle/>
        <a:p>
          <a:endParaRPr lang="en-US"/>
        </a:p>
      </dgm:t>
    </dgm:pt>
    <dgm:pt modelId="{6439AC3F-BAEE-4D94-9824-E7435009253A}" type="sibTrans" cxnId="{83047DFE-FB09-443E-B593-C8E10F7B578C}">
      <dgm:prSet/>
      <dgm:spPr/>
      <dgm:t>
        <a:bodyPr/>
        <a:lstStyle/>
        <a:p>
          <a:endParaRPr lang="en-US"/>
        </a:p>
      </dgm:t>
    </dgm:pt>
    <dgm:pt modelId="{8AE8A744-1E3F-4DF4-AC64-600952963BC4}" type="pres">
      <dgm:prSet presAssocID="{2D768033-9381-433D-93F7-25FA36D3B9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FD1849-9B6A-4444-91E5-D215E9BAD962}" type="pres">
      <dgm:prSet presAssocID="{2D8147C4-C378-458D-A893-AD0878C379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4FA0A0-9B11-40AB-8A4B-1D4D2549C2EA}" type="presOf" srcId="{2D768033-9381-433D-93F7-25FA36D3B9C4}" destId="{8AE8A744-1E3F-4DF4-AC64-600952963BC4}" srcOrd="0" destOrd="0" presId="urn:microsoft.com/office/officeart/2005/8/layout/vList2"/>
    <dgm:cxn modelId="{83047DFE-FB09-443E-B593-C8E10F7B578C}" srcId="{2D768033-9381-433D-93F7-25FA36D3B9C4}" destId="{2D8147C4-C378-458D-A893-AD0878C379C2}" srcOrd="0" destOrd="0" parTransId="{1267C113-0747-4D26-A1F9-FF00E2D43612}" sibTransId="{6439AC3F-BAEE-4D94-9824-E7435009253A}"/>
    <dgm:cxn modelId="{D1B69752-1F01-4260-9855-B8A6816C253F}" type="presOf" srcId="{2D8147C4-C378-458D-A893-AD0878C379C2}" destId="{47FD1849-9B6A-4444-91E5-D215E9BAD962}" srcOrd="0" destOrd="0" presId="urn:microsoft.com/office/officeart/2005/8/layout/vList2"/>
    <dgm:cxn modelId="{0C5C63EE-4C5B-4FA3-9523-00829422BA2E}" type="presParOf" srcId="{8AE8A744-1E3F-4DF4-AC64-600952963BC4}" destId="{47FD1849-9B6A-4444-91E5-D215E9BAD9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502B5D-1DE1-4742-8A21-733DCA47A5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A84390-A057-4EE7-A7DD-065DB7AAAD2A}">
      <dgm:prSet/>
      <dgm:spPr/>
      <dgm:t>
        <a:bodyPr/>
        <a:lstStyle/>
        <a:p>
          <a:pPr algn="ctr" rtl="0"/>
          <a:r>
            <a:rPr lang="en-US" dirty="0" smtClean="0"/>
            <a:t>analog</a:t>
          </a:r>
          <a:endParaRPr lang="en-US" dirty="0"/>
        </a:p>
      </dgm:t>
    </dgm:pt>
    <dgm:pt modelId="{6489B29C-44F3-4CDC-8DD1-B6D97A64649B}" type="parTrans" cxnId="{EA1F937A-4360-45DF-ACA2-6F4446AD4F4B}">
      <dgm:prSet/>
      <dgm:spPr/>
      <dgm:t>
        <a:bodyPr/>
        <a:lstStyle/>
        <a:p>
          <a:endParaRPr lang="en-US"/>
        </a:p>
      </dgm:t>
    </dgm:pt>
    <dgm:pt modelId="{625E7237-4CFE-49DA-A5C9-CA4D50475D56}" type="sibTrans" cxnId="{EA1F937A-4360-45DF-ACA2-6F4446AD4F4B}">
      <dgm:prSet/>
      <dgm:spPr/>
      <dgm:t>
        <a:bodyPr/>
        <a:lstStyle/>
        <a:p>
          <a:endParaRPr lang="en-US"/>
        </a:p>
      </dgm:t>
    </dgm:pt>
    <dgm:pt modelId="{0E93B82A-79B3-48BD-83E3-1D7DDA0BD035}" type="pres">
      <dgm:prSet presAssocID="{A0502B5D-1DE1-4742-8A21-733DCA47A5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7DBFF3-CF72-4930-8A4C-A024521D7D70}" type="pres">
      <dgm:prSet presAssocID="{2AA84390-A057-4EE7-A7DD-065DB7AAAD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AC0CB6-170C-458A-9B04-B941C1D138B4}" type="presOf" srcId="{2AA84390-A057-4EE7-A7DD-065DB7AAAD2A}" destId="{727DBFF3-CF72-4930-8A4C-A024521D7D70}" srcOrd="0" destOrd="0" presId="urn:microsoft.com/office/officeart/2005/8/layout/vList2"/>
    <dgm:cxn modelId="{EA1F937A-4360-45DF-ACA2-6F4446AD4F4B}" srcId="{A0502B5D-1DE1-4742-8A21-733DCA47A5EB}" destId="{2AA84390-A057-4EE7-A7DD-065DB7AAAD2A}" srcOrd="0" destOrd="0" parTransId="{6489B29C-44F3-4CDC-8DD1-B6D97A64649B}" sibTransId="{625E7237-4CFE-49DA-A5C9-CA4D50475D56}"/>
    <dgm:cxn modelId="{74C7B32B-69CD-40E1-A79D-0FE943DAFDE5}" type="presOf" srcId="{A0502B5D-1DE1-4742-8A21-733DCA47A5EB}" destId="{0E93B82A-79B3-48BD-83E3-1D7DDA0BD035}" srcOrd="0" destOrd="0" presId="urn:microsoft.com/office/officeart/2005/8/layout/vList2"/>
    <dgm:cxn modelId="{86C2E4FD-0481-4FDB-89C9-D187A76C6B84}" type="presParOf" srcId="{0E93B82A-79B3-48BD-83E3-1D7DDA0BD035}" destId="{727DBFF3-CF72-4930-8A4C-A024521D7D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E05F6F-B9F7-4F34-BB65-7CCBA42E36D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05104-0C0D-4ACB-B898-F43D199CD6E7}">
      <dgm:prSet custT="1"/>
      <dgm:spPr/>
      <dgm:t>
        <a:bodyPr/>
        <a:lstStyle/>
        <a:p>
          <a:pPr algn="ctr" rtl="0"/>
          <a:r>
            <a:rPr lang="en-US" sz="4000" b="1" dirty="0" err="1" smtClean="0"/>
            <a:t>Konversi</a:t>
          </a:r>
          <a:r>
            <a:rPr lang="en-US" sz="4000" b="1" dirty="0" smtClean="0"/>
            <a:t> </a:t>
          </a:r>
          <a:r>
            <a:rPr lang="en-US" sz="4000" b="1" dirty="0" err="1" smtClean="0"/>
            <a:t>satuan</a:t>
          </a:r>
          <a:endParaRPr lang="en-US" sz="4000" dirty="0"/>
        </a:p>
      </dgm:t>
    </dgm:pt>
    <dgm:pt modelId="{5B3859A3-F70F-4CD3-A837-F13A25486129}" type="parTrans" cxnId="{632679C5-8499-462F-8904-BE3A02214F01}">
      <dgm:prSet/>
      <dgm:spPr/>
      <dgm:t>
        <a:bodyPr/>
        <a:lstStyle/>
        <a:p>
          <a:endParaRPr lang="en-US"/>
        </a:p>
      </dgm:t>
    </dgm:pt>
    <dgm:pt modelId="{66F9001F-5988-4295-AA12-51B256244C96}" type="sibTrans" cxnId="{632679C5-8499-462F-8904-BE3A02214F01}">
      <dgm:prSet/>
      <dgm:spPr/>
      <dgm:t>
        <a:bodyPr/>
        <a:lstStyle/>
        <a:p>
          <a:endParaRPr lang="en-US"/>
        </a:p>
      </dgm:t>
    </dgm:pt>
    <dgm:pt modelId="{BECA00CE-7345-47B6-B80A-80C8A6A22029}" type="pres">
      <dgm:prSet presAssocID="{EAE05F6F-B9F7-4F34-BB65-7CCBA42E3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A09DE2-C51C-4F78-9000-601D087E0D72}" type="pres">
      <dgm:prSet presAssocID="{A4A05104-0C0D-4ACB-B898-F43D199CD6E7}" presName="parentText" presStyleLbl="node1" presStyleIdx="0" presStyleCnt="1" custLinFactNeighborX="17742" custLinFactNeighborY="117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679C5-8499-462F-8904-BE3A02214F01}" srcId="{EAE05F6F-B9F7-4F34-BB65-7CCBA42E36D7}" destId="{A4A05104-0C0D-4ACB-B898-F43D199CD6E7}" srcOrd="0" destOrd="0" parTransId="{5B3859A3-F70F-4CD3-A837-F13A25486129}" sibTransId="{66F9001F-5988-4295-AA12-51B256244C96}"/>
    <dgm:cxn modelId="{8DFF61D1-E02A-49A1-89E0-42B1F46DBF80}" type="presOf" srcId="{EAE05F6F-B9F7-4F34-BB65-7CCBA42E36D7}" destId="{BECA00CE-7345-47B6-B80A-80C8A6A22029}" srcOrd="0" destOrd="0" presId="urn:microsoft.com/office/officeart/2005/8/layout/vList2"/>
    <dgm:cxn modelId="{9B423E9A-334A-46A3-BD3E-541B04A80043}" type="presOf" srcId="{A4A05104-0C0D-4ACB-B898-F43D199CD6E7}" destId="{66A09DE2-C51C-4F78-9000-601D087E0D72}" srcOrd="0" destOrd="0" presId="urn:microsoft.com/office/officeart/2005/8/layout/vList2"/>
    <dgm:cxn modelId="{4FF21C79-ABFB-4D75-9AFE-7A560A8FC11C}" type="presParOf" srcId="{BECA00CE-7345-47B6-B80A-80C8A6A22029}" destId="{66A09DE2-C51C-4F78-9000-601D087E0D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1B3368A-FB93-4407-8A8D-BAD3A1F6C84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D9291CA-D35C-45C9-94CA-69A6A186ECFA}">
      <dgm:prSet/>
      <dgm:spPr/>
      <dgm:t>
        <a:bodyPr/>
        <a:lstStyle/>
        <a:p>
          <a:pPr algn="ctr" rtl="0"/>
          <a:r>
            <a:rPr lang="en-US" dirty="0" err="1" smtClean="0"/>
            <a:t>Besaran</a:t>
          </a:r>
          <a:r>
            <a:rPr lang="en-US" dirty="0" smtClean="0"/>
            <a:t> </a:t>
          </a:r>
          <a:r>
            <a:rPr lang="en-US" dirty="0" err="1" smtClean="0"/>
            <a:t>panjang</a:t>
          </a:r>
          <a:endParaRPr lang="en-US" dirty="0"/>
        </a:p>
      </dgm:t>
    </dgm:pt>
    <dgm:pt modelId="{E574CE8A-80DC-40F2-9DA0-22B2ED58435D}" type="parTrans" cxnId="{6E02928F-4AA5-4A03-AC01-28216D0CE342}">
      <dgm:prSet/>
      <dgm:spPr/>
      <dgm:t>
        <a:bodyPr/>
        <a:lstStyle/>
        <a:p>
          <a:endParaRPr lang="en-US"/>
        </a:p>
      </dgm:t>
    </dgm:pt>
    <dgm:pt modelId="{85D56EDC-AFC2-4C8E-AB22-CA0542871653}" type="sibTrans" cxnId="{6E02928F-4AA5-4A03-AC01-28216D0CE342}">
      <dgm:prSet/>
      <dgm:spPr/>
      <dgm:t>
        <a:bodyPr/>
        <a:lstStyle/>
        <a:p>
          <a:endParaRPr lang="en-US"/>
        </a:p>
      </dgm:t>
    </dgm:pt>
    <dgm:pt modelId="{4C635005-B010-459C-BCF0-3B0F111DD5C7}" type="pres">
      <dgm:prSet presAssocID="{E1B3368A-FB93-4407-8A8D-BAD3A1F6C8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C15E95-92ED-4239-95DA-FD35A05D3723}" type="pres">
      <dgm:prSet presAssocID="{4D9291CA-D35C-45C9-94CA-69A6A186EC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02928F-4AA5-4A03-AC01-28216D0CE342}" srcId="{E1B3368A-FB93-4407-8A8D-BAD3A1F6C849}" destId="{4D9291CA-D35C-45C9-94CA-69A6A186ECFA}" srcOrd="0" destOrd="0" parTransId="{E574CE8A-80DC-40F2-9DA0-22B2ED58435D}" sibTransId="{85D56EDC-AFC2-4C8E-AB22-CA0542871653}"/>
    <dgm:cxn modelId="{A768B629-B2A9-45C5-9FAA-B9B60AA2CF30}" type="presOf" srcId="{4D9291CA-D35C-45C9-94CA-69A6A186ECFA}" destId="{0BC15E95-92ED-4239-95DA-FD35A05D3723}" srcOrd="0" destOrd="0" presId="urn:microsoft.com/office/officeart/2005/8/layout/vList2"/>
    <dgm:cxn modelId="{02A56518-E160-4300-864F-8F10825BE73A}" type="presOf" srcId="{E1B3368A-FB93-4407-8A8D-BAD3A1F6C849}" destId="{4C635005-B010-459C-BCF0-3B0F111DD5C7}" srcOrd="0" destOrd="0" presId="urn:microsoft.com/office/officeart/2005/8/layout/vList2"/>
    <dgm:cxn modelId="{BD05299A-3614-4F2E-A837-F5B9F9F5FEF7}" type="presParOf" srcId="{4C635005-B010-459C-BCF0-3B0F111DD5C7}" destId="{0BC15E95-92ED-4239-95DA-FD35A05D37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3ADF97-501E-43C9-889D-65FB3F6823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917826F-800E-465C-A903-3AC22D91099A}">
      <dgm:prSet/>
      <dgm:spPr/>
      <dgm:t>
        <a:bodyPr/>
        <a:lstStyle/>
        <a:p>
          <a:pPr algn="ctr" rtl="0"/>
          <a:r>
            <a:rPr lang="en-US" dirty="0" err="1" smtClean="0"/>
            <a:t>Besaran</a:t>
          </a:r>
          <a:r>
            <a:rPr lang="en-US" dirty="0" smtClean="0"/>
            <a:t> </a:t>
          </a:r>
          <a:r>
            <a:rPr lang="en-US" dirty="0" err="1" smtClean="0"/>
            <a:t>massa</a:t>
          </a:r>
          <a:endParaRPr lang="en-US" dirty="0"/>
        </a:p>
      </dgm:t>
    </dgm:pt>
    <dgm:pt modelId="{F6D6B0DF-61CF-4DDB-9B89-715EE0864BD2}" type="parTrans" cxnId="{B40B5BB8-A712-47EF-9B23-A6A8898054F6}">
      <dgm:prSet/>
      <dgm:spPr/>
      <dgm:t>
        <a:bodyPr/>
        <a:lstStyle/>
        <a:p>
          <a:endParaRPr lang="en-US"/>
        </a:p>
      </dgm:t>
    </dgm:pt>
    <dgm:pt modelId="{FFECD4D0-A126-4682-A85B-12359299782F}" type="sibTrans" cxnId="{B40B5BB8-A712-47EF-9B23-A6A8898054F6}">
      <dgm:prSet/>
      <dgm:spPr/>
      <dgm:t>
        <a:bodyPr/>
        <a:lstStyle/>
        <a:p>
          <a:endParaRPr lang="en-US"/>
        </a:p>
      </dgm:t>
    </dgm:pt>
    <dgm:pt modelId="{601E047E-93EA-4216-BC00-E8EC05D9BB06}" type="pres">
      <dgm:prSet presAssocID="{C53ADF97-501E-43C9-889D-65FB3F6823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8B2764-EDDC-4D7D-BDD6-198C99F1D4C3}" type="pres">
      <dgm:prSet presAssocID="{B917826F-800E-465C-A903-3AC22D9109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0B5BB8-A712-47EF-9B23-A6A8898054F6}" srcId="{C53ADF97-501E-43C9-889D-65FB3F6823F2}" destId="{B917826F-800E-465C-A903-3AC22D91099A}" srcOrd="0" destOrd="0" parTransId="{F6D6B0DF-61CF-4DDB-9B89-715EE0864BD2}" sibTransId="{FFECD4D0-A126-4682-A85B-12359299782F}"/>
    <dgm:cxn modelId="{E68D7459-6BB1-40F4-9171-CEDB53F8A489}" type="presOf" srcId="{C53ADF97-501E-43C9-889D-65FB3F6823F2}" destId="{601E047E-93EA-4216-BC00-E8EC05D9BB06}" srcOrd="0" destOrd="0" presId="urn:microsoft.com/office/officeart/2005/8/layout/vList2"/>
    <dgm:cxn modelId="{50F951E6-2437-4257-BA24-464946EB9BE3}" type="presOf" srcId="{B917826F-800E-465C-A903-3AC22D91099A}" destId="{B88B2764-EDDC-4D7D-BDD6-198C99F1D4C3}" srcOrd="0" destOrd="0" presId="urn:microsoft.com/office/officeart/2005/8/layout/vList2"/>
    <dgm:cxn modelId="{BDEB9E1F-1B1D-4731-A1EC-1D49E9ED5917}" type="presParOf" srcId="{601E047E-93EA-4216-BC00-E8EC05D9BB06}" destId="{B88B2764-EDDC-4D7D-BDD6-198C99F1D4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AE05F6F-B9F7-4F34-BB65-7CCBA42E36D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05104-0C0D-4ACB-B898-F43D199CD6E7}">
      <dgm:prSet custT="1"/>
      <dgm:spPr/>
      <dgm:t>
        <a:bodyPr/>
        <a:lstStyle/>
        <a:p>
          <a:pPr algn="ctr" rtl="0"/>
          <a:r>
            <a:rPr lang="en-US" sz="4000" b="1" dirty="0" err="1" smtClean="0"/>
            <a:t>Konversi</a:t>
          </a:r>
          <a:r>
            <a:rPr lang="en-US" sz="4000" b="1" dirty="0" smtClean="0"/>
            <a:t> </a:t>
          </a:r>
          <a:r>
            <a:rPr lang="en-US" sz="4000" b="1" dirty="0" err="1" smtClean="0"/>
            <a:t>satuan</a:t>
          </a:r>
          <a:endParaRPr lang="en-US" sz="4000" dirty="0"/>
        </a:p>
      </dgm:t>
    </dgm:pt>
    <dgm:pt modelId="{5B3859A3-F70F-4CD3-A837-F13A25486129}" type="parTrans" cxnId="{632679C5-8499-462F-8904-BE3A02214F01}">
      <dgm:prSet/>
      <dgm:spPr/>
      <dgm:t>
        <a:bodyPr/>
        <a:lstStyle/>
        <a:p>
          <a:endParaRPr lang="en-US"/>
        </a:p>
      </dgm:t>
    </dgm:pt>
    <dgm:pt modelId="{66F9001F-5988-4295-AA12-51B256244C96}" type="sibTrans" cxnId="{632679C5-8499-462F-8904-BE3A02214F01}">
      <dgm:prSet/>
      <dgm:spPr/>
      <dgm:t>
        <a:bodyPr/>
        <a:lstStyle/>
        <a:p>
          <a:endParaRPr lang="en-US"/>
        </a:p>
      </dgm:t>
    </dgm:pt>
    <dgm:pt modelId="{BECA00CE-7345-47B6-B80A-80C8A6A22029}" type="pres">
      <dgm:prSet presAssocID="{EAE05F6F-B9F7-4F34-BB65-7CCBA42E3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A09DE2-C51C-4F78-9000-601D087E0D72}" type="pres">
      <dgm:prSet presAssocID="{A4A05104-0C0D-4ACB-B898-F43D199CD6E7}" presName="parentText" presStyleLbl="node1" presStyleIdx="0" presStyleCnt="1" custLinFactNeighborX="17742" custLinFactNeighborY="117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679C5-8499-462F-8904-BE3A02214F01}" srcId="{EAE05F6F-B9F7-4F34-BB65-7CCBA42E36D7}" destId="{A4A05104-0C0D-4ACB-B898-F43D199CD6E7}" srcOrd="0" destOrd="0" parTransId="{5B3859A3-F70F-4CD3-A837-F13A25486129}" sibTransId="{66F9001F-5988-4295-AA12-51B256244C96}"/>
    <dgm:cxn modelId="{EFD6A466-9AFA-4AA1-B6DB-BA8B5BDA4CBA}" type="presOf" srcId="{A4A05104-0C0D-4ACB-B898-F43D199CD6E7}" destId="{66A09DE2-C51C-4F78-9000-601D087E0D72}" srcOrd="0" destOrd="0" presId="urn:microsoft.com/office/officeart/2005/8/layout/vList2"/>
    <dgm:cxn modelId="{2D659969-7AEC-4F51-AF39-A22DA4478FFE}" type="presOf" srcId="{EAE05F6F-B9F7-4F34-BB65-7CCBA42E36D7}" destId="{BECA00CE-7345-47B6-B80A-80C8A6A22029}" srcOrd="0" destOrd="0" presId="urn:microsoft.com/office/officeart/2005/8/layout/vList2"/>
    <dgm:cxn modelId="{74C286CF-1B1C-4C57-A978-DACFEC841436}" type="presParOf" srcId="{BECA00CE-7345-47B6-B80A-80C8A6A22029}" destId="{66A09DE2-C51C-4F78-9000-601D087E0D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B345EDB-A3D4-44C1-802C-9335856FD4B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A1D9C3DE-BC79-4484-B562-386CC760B30B}">
      <dgm:prSet/>
      <dgm:spPr/>
      <dgm:t>
        <a:bodyPr/>
        <a:lstStyle/>
        <a:p>
          <a:pPr algn="ctr" rtl="0"/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tabel</a:t>
          </a:r>
          <a:r>
            <a:rPr lang="en-US" dirty="0" smtClean="0"/>
            <a:t> </a:t>
          </a:r>
          <a:r>
            <a:rPr lang="en-US" dirty="0" err="1" smtClean="0"/>
            <a:t>konversi</a:t>
          </a:r>
          <a:endParaRPr lang="en-US" dirty="0"/>
        </a:p>
      </dgm:t>
    </dgm:pt>
    <dgm:pt modelId="{7651AD4A-5CCF-4CE6-BC4F-284E9888E412}" type="parTrans" cxnId="{FC98A697-6DF1-4643-9EF1-4EB2DA914136}">
      <dgm:prSet/>
      <dgm:spPr/>
      <dgm:t>
        <a:bodyPr/>
        <a:lstStyle/>
        <a:p>
          <a:endParaRPr lang="en-US"/>
        </a:p>
      </dgm:t>
    </dgm:pt>
    <dgm:pt modelId="{A7BE8864-21B5-4F3C-994C-6D1143704907}" type="sibTrans" cxnId="{FC98A697-6DF1-4643-9EF1-4EB2DA914136}">
      <dgm:prSet/>
      <dgm:spPr/>
      <dgm:t>
        <a:bodyPr/>
        <a:lstStyle/>
        <a:p>
          <a:endParaRPr lang="en-US"/>
        </a:p>
      </dgm:t>
    </dgm:pt>
    <dgm:pt modelId="{86B78629-7AB9-4400-BD0B-C4CCA8D82B75}" type="pres">
      <dgm:prSet presAssocID="{7B345EDB-A3D4-44C1-802C-9335856FD4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4666F4-42F2-4A48-9B13-40425B15FEE8}" type="pres">
      <dgm:prSet presAssocID="{A1D9C3DE-BC79-4484-B562-386CC760B3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007906-CE43-4579-84E4-F62513D74E6B}" type="presOf" srcId="{A1D9C3DE-BC79-4484-B562-386CC760B30B}" destId="{454666F4-42F2-4A48-9B13-40425B15FEE8}" srcOrd="0" destOrd="0" presId="urn:microsoft.com/office/officeart/2005/8/layout/vList2"/>
    <dgm:cxn modelId="{18E18684-5D9E-4C04-9391-FD419708CEBA}" type="presOf" srcId="{7B345EDB-A3D4-44C1-802C-9335856FD4BE}" destId="{86B78629-7AB9-4400-BD0B-C4CCA8D82B75}" srcOrd="0" destOrd="0" presId="urn:microsoft.com/office/officeart/2005/8/layout/vList2"/>
    <dgm:cxn modelId="{FC98A697-6DF1-4643-9EF1-4EB2DA914136}" srcId="{7B345EDB-A3D4-44C1-802C-9335856FD4BE}" destId="{A1D9C3DE-BC79-4484-B562-386CC760B30B}" srcOrd="0" destOrd="0" parTransId="{7651AD4A-5CCF-4CE6-BC4F-284E9888E412}" sibTransId="{A7BE8864-21B5-4F3C-994C-6D1143704907}"/>
    <dgm:cxn modelId="{15E7CC00-7503-4AEC-B75D-655F8B58E41F}" type="presParOf" srcId="{86B78629-7AB9-4400-BD0B-C4CCA8D82B75}" destId="{454666F4-42F2-4A48-9B13-40425B15FE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05F6F-B9F7-4F34-BB65-7CCBA42E36D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05104-0C0D-4ACB-B898-F43D199CD6E7}">
      <dgm:prSet custT="1"/>
      <dgm:spPr/>
      <dgm:t>
        <a:bodyPr/>
        <a:lstStyle/>
        <a:p>
          <a:pPr algn="ctr" rtl="0"/>
          <a:r>
            <a:rPr lang="en-US" sz="4000" b="1" dirty="0" err="1" smtClean="0"/>
            <a:t>Standar</a:t>
          </a:r>
          <a:r>
            <a:rPr lang="en-US" sz="4000" b="1" dirty="0" smtClean="0"/>
            <a:t> </a:t>
          </a:r>
          <a:r>
            <a:rPr lang="en-US" sz="4000" b="1" dirty="0" err="1" smtClean="0"/>
            <a:t>satuan</a:t>
          </a:r>
          <a:r>
            <a:rPr lang="en-US" sz="4000" b="1" dirty="0" smtClean="0"/>
            <a:t> </a:t>
          </a:r>
          <a:r>
            <a:rPr lang="en-US" sz="4000" b="1" dirty="0" err="1" smtClean="0"/>
            <a:t>panjang</a:t>
          </a:r>
          <a:endParaRPr lang="en-US" sz="4000" dirty="0"/>
        </a:p>
      </dgm:t>
    </dgm:pt>
    <dgm:pt modelId="{5B3859A3-F70F-4CD3-A837-F13A25486129}" type="parTrans" cxnId="{632679C5-8499-462F-8904-BE3A02214F01}">
      <dgm:prSet/>
      <dgm:spPr/>
      <dgm:t>
        <a:bodyPr/>
        <a:lstStyle/>
        <a:p>
          <a:endParaRPr lang="en-US"/>
        </a:p>
      </dgm:t>
    </dgm:pt>
    <dgm:pt modelId="{66F9001F-5988-4295-AA12-51B256244C96}" type="sibTrans" cxnId="{632679C5-8499-462F-8904-BE3A02214F01}">
      <dgm:prSet/>
      <dgm:spPr/>
      <dgm:t>
        <a:bodyPr/>
        <a:lstStyle/>
        <a:p>
          <a:endParaRPr lang="en-US"/>
        </a:p>
      </dgm:t>
    </dgm:pt>
    <dgm:pt modelId="{BECA00CE-7345-47B6-B80A-80C8A6A22029}" type="pres">
      <dgm:prSet presAssocID="{EAE05F6F-B9F7-4F34-BB65-7CCBA42E3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A09DE2-C51C-4F78-9000-601D087E0D72}" type="pres">
      <dgm:prSet presAssocID="{A4A05104-0C0D-4ACB-B898-F43D199CD6E7}" presName="parentText" presStyleLbl="node1" presStyleIdx="0" presStyleCnt="1" custLinFactNeighborX="17742" custLinFactNeighborY="117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679C5-8499-462F-8904-BE3A02214F01}" srcId="{EAE05F6F-B9F7-4F34-BB65-7CCBA42E36D7}" destId="{A4A05104-0C0D-4ACB-B898-F43D199CD6E7}" srcOrd="0" destOrd="0" parTransId="{5B3859A3-F70F-4CD3-A837-F13A25486129}" sibTransId="{66F9001F-5988-4295-AA12-51B256244C96}"/>
    <dgm:cxn modelId="{20C8518E-0DEB-4D52-8023-FDAC5334E8F7}" type="presOf" srcId="{EAE05F6F-B9F7-4F34-BB65-7CCBA42E36D7}" destId="{BECA00CE-7345-47B6-B80A-80C8A6A22029}" srcOrd="0" destOrd="0" presId="urn:microsoft.com/office/officeart/2005/8/layout/vList2"/>
    <dgm:cxn modelId="{4FB17FE1-C603-4EBE-A5EF-E45CF3A26DB6}" type="presOf" srcId="{A4A05104-0C0D-4ACB-B898-F43D199CD6E7}" destId="{66A09DE2-C51C-4F78-9000-601D087E0D72}" srcOrd="0" destOrd="0" presId="urn:microsoft.com/office/officeart/2005/8/layout/vList2"/>
    <dgm:cxn modelId="{C161CEBC-EE8A-41BE-98F1-7851EB6E16BA}" type="presParOf" srcId="{BECA00CE-7345-47B6-B80A-80C8A6A22029}" destId="{66A09DE2-C51C-4F78-9000-601D087E0D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05F6F-B9F7-4F34-BB65-7CCBA42E36D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05104-0C0D-4ACB-B898-F43D199CD6E7}">
      <dgm:prSet custT="1"/>
      <dgm:spPr/>
      <dgm:t>
        <a:bodyPr/>
        <a:lstStyle/>
        <a:p>
          <a:pPr algn="ctr" rtl="0"/>
          <a:r>
            <a:rPr lang="en-US" sz="4000" b="1" dirty="0" err="1" smtClean="0"/>
            <a:t>Standar</a:t>
          </a:r>
          <a:r>
            <a:rPr lang="en-US" sz="4000" b="1" dirty="0" smtClean="0"/>
            <a:t> </a:t>
          </a:r>
          <a:r>
            <a:rPr lang="en-US" sz="4000" b="1" dirty="0" err="1" smtClean="0"/>
            <a:t>satuan</a:t>
          </a:r>
          <a:r>
            <a:rPr lang="en-US" sz="4000" b="1" dirty="0" smtClean="0"/>
            <a:t> </a:t>
          </a:r>
          <a:r>
            <a:rPr lang="en-US" sz="4000" b="1" dirty="0" err="1" smtClean="0"/>
            <a:t>massa</a:t>
          </a:r>
          <a:endParaRPr lang="en-US" sz="4000" dirty="0"/>
        </a:p>
      </dgm:t>
    </dgm:pt>
    <dgm:pt modelId="{5B3859A3-F70F-4CD3-A837-F13A25486129}" type="parTrans" cxnId="{632679C5-8499-462F-8904-BE3A02214F01}">
      <dgm:prSet/>
      <dgm:spPr/>
      <dgm:t>
        <a:bodyPr/>
        <a:lstStyle/>
        <a:p>
          <a:endParaRPr lang="en-US"/>
        </a:p>
      </dgm:t>
    </dgm:pt>
    <dgm:pt modelId="{66F9001F-5988-4295-AA12-51B256244C96}" type="sibTrans" cxnId="{632679C5-8499-462F-8904-BE3A02214F01}">
      <dgm:prSet/>
      <dgm:spPr/>
      <dgm:t>
        <a:bodyPr/>
        <a:lstStyle/>
        <a:p>
          <a:endParaRPr lang="en-US"/>
        </a:p>
      </dgm:t>
    </dgm:pt>
    <dgm:pt modelId="{BECA00CE-7345-47B6-B80A-80C8A6A22029}" type="pres">
      <dgm:prSet presAssocID="{EAE05F6F-B9F7-4F34-BB65-7CCBA42E3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A09DE2-C51C-4F78-9000-601D087E0D72}" type="pres">
      <dgm:prSet presAssocID="{A4A05104-0C0D-4ACB-B898-F43D199CD6E7}" presName="parentText" presStyleLbl="node1" presStyleIdx="0" presStyleCnt="1" custLinFactNeighborX="17742" custLinFactNeighborY="117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A93FD3-E90E-47A4-B0E9-91EC4E89BA09}" type="presOf" srcId="{A4A05104-0C0D-4ACB-B898-F43D199CD6E7}" destId="{66A09DE2-C51C-4F78-9000-601D087E0D72}" srcOrd="0" destOrd="0" presId="urn:microsoft.com/office/officeart/2005/8/layout/vList2"/>
    <dgm:cxn modelId="{632679C5-8499-462F-8904-BE3A02214F01}" srcId="{EAE05F6F-B9F7-4F34-BB65-7CCBA42E36D7}" destId="{A4A05104-0C0D-4ACB-B898-F43D199CD6E7}" srcOrd="0" destOrd="0" parTransId="{5B3859A3-F70F-4CD3-A837-F13A25486129}" sibTransId="{66F9001F-5988-4295-AA12-51B256244C96}"/>
    <dgm:cxn modelId="{B0B8DB69-C10A-4CD5-9F0C-715C4A6869A5}" type="presOf" srcId="{EAE05F6F-B9F7-4F34-BB65-7CCBA42E36D7}" destId="{BECA00CE-7345-47B6-B80A-80C8A6A22029}" srcOrd="0" destOrd="0" presId="urn:microsoft.com/office/officeart/2005/8/layout/vList2"/>
    <dgm:cxn modelId="{302A2DE5-2DE7-4776-B8C8-92B72206918C}" type="presParOf" srcId="{BECA00CE-7345-47B6-B80A-80C8A6A22029}" destId="{66A09DE2-C51C-4F78-9000-601D087E0D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E05F6F-B9F7-4F34-BB65-7CCBA42E36D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05104-0C0D-4ACB-B898-F43D199CD6E7}">
      <dgm:prSet custT="1"/>
      <dgm:spPr/>
      <dgm:t>
        <a:bodyPr/>
        <a:lstStyle/>
        <a:p>
          <a:pPr algn="ctr" rtl="0"/>
          <a:r>
            <a:rPr lang="en-US" sz="4000" b="1" dirty="0" err="1" smtClean="0"/>
            <a:t>Standar</a:t>
          </a:r>
          <a:r>
            <a:rPr lang="en-US" sz="4000" b="1" dirty="0" smtClean="0"/>
            <a:t> </a:t>
          </a:r>
          <a:r>
            <a:rPr lang="en-US" sz="4000" b="1" dirty="0" err="1" smtClean="0"/>
            <a:t>satuan</a:t>
          </a:r>
          <a:r>
            <a:rPr lang="en-US" sz="4000" b="1" dirty="0" smtClean="0"/>
            <a:t> </a:t>
          </a:r>
          <a:r>
            <a:rPr lang="en-US" sz="4000" b="1" dirty="0" err="1" smtClean="0"/>
            <a:t>waktu</a:t>
          </a:r>
          <a:endParaRPr lang="en-US" sz="4000" dirty="0"/>
        </a:p>
      </dgm:t>
    </dgm:pt>
    <dgm:pt modelId="{5B3859A3-F70F-4CD3-A837-F13A25486129}" type="parTrans" cxnId="{632679C5-8499-462F-8904-BE3A02214F01}">
      <dgm:prSet/>
      <dgm:spPr/>
      <dgm:t>
        <a:bodyPr/>
        <a:lstStyle/>
        <a:p>
          <a:endParaRPr lang="en-US"/>
        </a:p>
      </dgm:t>
    </dgm:pt>
    <dgm:pt modelId="{66F9001F-5988-4295-AA12-51B256244C96}" type="sibTrans" cxnId="{632679C5-8499-462F-8904-BE3A02214F01}">
      <dgm:prSet/>
      <dgm:spPr/>
      <dgm:t>
        <a:bodyPr/>
        <a:lstStyle/>
        <a:p>
          <a:endParaRPr lang="en-US"/>
        </a:p>
      </dgm:t>
    </dgm:pt>
    <dgm:pt modelId="{BECA00CE-7345-47B6-B80A-80C8A6A22029}" type="pres">
      <dgm:prSet presAssocID="{EAE05F6F-B9F7-4F34-BB65-7CCBA42E3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A09DE2-C51C-4F78-9000-601D087E0D72}" type="pres">
      <dgm:prSet presAssocID="{A4A05104-0C0D-4ACB-B898-F43D199CD6E7}" presName="parentText" presStyleLbl="node1" presStyleIdx="0" presStyleCnt="1" custLinFactNeighborX="17742" custLinFactNeighborY="117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679C5-8499-462F-8904-BE3A02214F01}" srcId="{EAE05F6F-B9F7-4F34-BB65-7CCBA42E36D7}" destId="{A4A05104-0C0D-4ACB-B898-F43D199CD6E7}" srcOrd="0" destOrd="0" parTransId="{5B3859A3-F70F-4CD3-A837-F13A25486129}" sibTransId="{66F9001F-5988-4295-AA12-51B256244C96}"/>
    <dgm:cxn modelId="{19ED8D50-328F-44D0-B5B6-4BAE905A8CBA}" type="presOf" srcId="{A4A05104-0C0D-4ACB-B898-F43D199CD6E7}" destId="{66A09DE2-C51C-4F78-9000-601D087E0D72}" srcOrd="0" destOrd="0" presId="urn:microsoft.com/office/officeart/2005/8/layout/vList2"/>
    <dgm:cxn modelId="{8C087CAA-DB1F-4B1E-95FE-8C087A752FBD}" type="presOf" srcId="{EAE05F6F-B9F7-4F34-BB65-7CCBA42E36D7}" destId="{BECA00CE-7345-47B6-B80A-80C8A6A22029}" srcOrd="0" destOrd="0" presId="urn:microsoft.com/office/officeart/2005/8/layout/vList2"/>
    <dgm:cxn modelId="{AD3BFD99-0D92-4044-B9AB-FAABE045CF5B}" type="presParOf" srcId="{BECA00CE-7345-47B6-B80A-80C8A6A22029}" destId="{66A09DE2-C51C-4F78-9000-601D087E0D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E05F6F-B9F7-4F34-BB65-7CCBA42E36D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05104-0C0D-4ACB-B898-F43D199CD6E7}">
      <dgm:prSet custT="1"/>
      <dgm:spPr/>
      <dgm:t>
        <a:bodyPr/>
        <a:lstStyle/>
        <a:p>
          <a:pPr algn="ctr" rtl="0"/>
          <a:r>
            <a:rPr lang="en-US" sz="4000" b="1" dirty="0" smtClean="0"/>
            <a:t>ALAT UKUR PANJANG</a:t>
          </a:r>
          <a:endParaRPr lang="en-US" sz="4000" dirty="0"/>
        </a:p>
      </dgm:t>
    </dgm:pt>
    <dgm:pt modelId="{5B3859A3-F70F-4CD3-A837-F13A25486129}" type="parTrans" cxnId="{632679C5-8499-462F-8904-BE3A02214F01}">
      <dgm:prSet/>
      <dgm:spPr/>
      <dgm:t>
        <a:bodyPr/>
        <a:lstStyle/>
        <a:p>
          <a:endParaRPr lang="en-US"/>
        </a:p>
      </dgm:t>
    </dgm:pt>
    <dgm:pt modelId="{66F9001F-5988-4295-AA12-51B256244C96}" type="sibTrans" cxnId="{632679C5-8499-462F-8904-BE3A02214F01}">
      <dgm:prSet/>
      <dgm:spPr/>
      <dgm:t>
        <a:bodyPr/>
        <a:lstStyle/>
        <a:p>
          <a:endParaRPr lang="en-US"/>
        </a:p>
      </dgm:t>
    </dgm:pt>
    <dgm:pt modelId="{BECA00CE-7345-47B6-B80A-80C8A6A22029}" type="pres">
      <dgm:prSet presAssocID="{EAE05F6F-B9F7-4F34-BB65-7CCBA42E3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A09DE2-C51C-4F78-9000-601D087E0D72}" type="pres">
      <dgm:prSet presAssocID="{A4A05104-0C0D-4ACB-B898-F43D199CD6E7}" presName="parentText" presStyleLbl="node1" presStyleIdx="0" presStyleCnt="1" custLinFactNeighborX="17742" custLinFactNeighborY="117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679C5-8499-462F-8904-BE3A02214F01}" srcId="{EAE05F6F-B9F7-4F34-BB65-7CCBA42E36D7}" destId="{A4A05104-0C0D-4ACB-B898-F43D199CD6E7}" srcOrd="0" destOrd="0" parTransId="{5B3859A3-F70F-4CD3-A837-F13A25486129}" sibTransId="{66F9001F-5988-4295-AA12-51B256244C96}"/>
    <dgm:cxn modelId="{1D31006A-C25B-46D0-B37E-840D8F8AD110}" type="presOf" srcId="{A4A05104-0C0D-4ACB-B898-F43D199CD6E7}" destId="{66A09DE2-C51C-4F78-9000-601D087E0D72}" srcOrd="0" destOrd="0" presId="urn:microsoft.com/office/officeart/2005/8/layout/vList2"/>
    <dgm:cxn modelId="{86FB8D39-6C65-453F-AB14-38F907972F39}" type="presOf" srcId="{EAE05F6F-B9F7-4F34-BB65-7CCBA42E36D7}" destId="{BECA00CE-7345-47B6-B80A-80C8A6A22029}" srcOrd="0" destOrd="0" presId="urn:microsoft.com/office/officeart/2005/8/layout/vList2"/>
    <dgm:cxn modelId="{7F1960D3-2268-4849-ADEB-EFB48724BA95}" type="presParOf" srcId="{BECA00CE-7345-47B6-B80A-80C8A6A22029}" destId="{66A09DE2-C51C-4F78-9000-601D087E0D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ED71F4-02B3-4D22-9E6D-6E6801FE74B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B75CAFB1-6CD1-4ACE-804B-89F0AEFB44C6}">
      <dgm:prSet/>
      <dgm:spPr/>
      <dgm:t>
        <a:bodyPr/>
        <a:lstStyle/>
        <a:p>
          <a:pPr rtl="0"/>
          <a:r>
            <a:rPr lang="en-US" b="1" smtClean="0"/>
            <a:t>Tingkat ketelitian 1 mm</a:t>
          </a:r>
          <a:endParaRPr lang="en-US"/>
        </a:p>
      </dgm:t>
    </dgm:pt>
    <dgm:pt modelId="{8F886CD3-CC27-4845-80A4-14EF3E1F17CA}" type="parTrans" cxnId="{C1BEBF9E-E055-4D00-8892-754CC2717C14}">
      <dgm:prSet/>
      <dgm:spPr/>
      <dgm:t>
        <a:bodyPr/>
        <a:lstStyle/>
        <a:p>
          <a:endParaRPr lang="en-US"/>
        </a:p>
      </dgm:t>
    </dgm:pt>
    <dgm:pt modelId="{0C4410C5-8BE2-4E1A-AB56-E608F9B95B96}" type="sibTrans" cxnId="{C1BEBF9E-E055-4D00-8892-754CC2717C14}">
      <dgm:prSet/>
      <dgm:spPr/>
      <dgm:t>
        <a:bodyPr/>
        <a:lstStyle/>
        <a:p>
          <a:endParaRPr lang="en-US"/>
        </a:p>
      </dgm:t>
    </dgm:pt>
    <dgm:pt modelId="{5982B474-6B4F-4CCC-8D63-F65B57169A7F}" type="pres">
      <dgm:prSet presAssocID="{0FED71F4-02B3-4D22-9E6D-6E6801FE74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F3824-789D-4244-AF7B-D310B5C8286A}" type="pres">
      <dgm:prSet presAssocID="{B75CAFB1-6CD1-4ACE-804B-89F0AEFB44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9A7D7C-5E5E-466F-B102-8E42C4460072}" type="presOf" srcId="{B75CAFB1-6CD1-4ACE-804B-89F0AEFB44C6}" destId="{6F6F3824-789D-4244-AF7B-D310B5C8286A}" srcOrd="0" destOrd="0" presId="urn:microsoft.com/office/officeart/2005/8/layout/vList2"/>
    <dgm:cxn modelId="{C1BEBF9E-E055-4D00-8892-754CC2717C14}" srcId="{0FED71F4-02B3-4D22-9E6D-6E6801FE74B0}" destId="{B75CAFB1-6CD1-4ACE-804B-89F0AEFB44C6}" srcOrd="0" destOrd="0" parTransId="{8F886CD3-CC27-4845-80A4-14EF3E1F17CA}" sibTransId="{0C4410C5-8BE2-4E1A-AB56-E608F9B95B96}"/>
    <dgm:cxn modelId="{9C6DA5C5-116C-4953-A832-6329549C6E1B}" type="presOf" srcId="{0FED71F4-02B3-4D22-9E6D-6E6801FE74B0}" destId="{5982B474-6B4F-4CCC-8D63-F65B57169A7F}" srcOrd="0" destOrd="0" presId="urn:microsoft.com/office/officeart/2005/8/layout/vList2"/>
    <dgm:cxn modelId="{205BD024-5672-4AFF-B288-EEC5933D18B7}" type="presParOf" srcId="{5982B474-6B4F-4CCC-8D63-F65B57169A7F}" destId="{6F6F3824-789D-4244-AF7B-D310B5C828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E05F6F-B9F7-4F34-BB65-7CCBA42E36D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05104-0C0D-4ACB-B898-F43D199CD6E7}">
      <dgm:prSet custT="1"/>
      <dgm:spPr/>
      <dgm:t>
        <a:bodyPr/>
        <a:lstStyle/>
        <a:p>
          <a:pPr algn="ctr" rtl="0"/>
          <a:r>
            <a:rPr lang="en-US" sz="4000" b="1" dirty="0" smtClean="0"/>
            <a:t>ALAT UKUR PANJANG</a:t>
          </a:r>
          <a:endParaRPr lang="en-US" sz="4000" dirty="0"/>
        </a:p>
      </dgm:t>
    </dgm:pt>
    <dgm:pt modelId="{5B3859A3-F70F-4CD3-A837-F13A25486129}" type="parTrans" cxnId="{632679C5-8499-462F-8904-BE3A02214F01}">
      <dgm:prSet/>
      <dgm:spPr/>
      <dgm:t>
        <a:bodyPr/>
        <a:lstStyle/>
        <a:p>
          <a:endParaRPr lang="en-US"/>
        </a:p>
      </dgm:t>
    </dgm:pt>
    <dgm:pt modelId="{66F9001F-5988-4295-AA12-51B256244C96}" type="sibTrans" cxnId="{632679C5-8499-462F-8904-BE3A02214F01}">
      <dgm:prSet/>
      <dgm:spPr/>
      <dgm:t>
        <a:bodyPr/>
        <a:lstStyle/>
        <a:p>
          <a:endParaRPr lang="en-US"/>
        </a:p>
      </dgm:t>
    </dgm:pt>
    <dgm:pt modelId="{BECA00CE-7345-47B6-B80A-80C8A6A22029}" type="pres">
      <dgm:prSet presAssocID="{EAE05F6F-B9F7-4F34-BB65-7CCBA42E3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A09DE2-C51C-4F78-9000-601D087E0D72}" type="pres">
      <dgm:prSet presAssocID="{A4A05104-0C0D-4ACB-B898-F43D199CD6E7}" presName="parentText" presStyleLbl="node1" presStyleIdx="0" presStyleCnt="1" custLinFactNeighborX="17742" custLinFactNeighborY="117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679C5-8499-462F-8904-BE3A02214F01}" srcId="{EAE05F6F-B9F7-4F34-BB65-7CCBA42E36D7}" destId="{A4A05104-0C0D-4ACB-B898-F43D199CD6E7}" srcOrd="0" destOrd="0" parTransId="{5B3859A3-F70F-4CD3-A837-F13A25486129}" sibTransId="{66F9001F-5988-4295-AA12-51B256244C96}"/>
    <dgm:cxn modelId="{5831BA30-ADCB-4655-A836-E9D0A9A5CB8D}" type="presOf" srcId="{A4A05104-0C0D-4ACB-B898-F43D199CD6E7}" destId="{66A09DE2-C51C-4F78-9000-601D087E0D72}" srcOrd="0" destOrd="0" presId="urn:microsoft.com/office/officeart/2005/8/layout/vList2"/>
    <dgm:cxn modelId="{4F33CF36-4027-4769-9031-A50F98183394}" type="presOf" srcId="{EAE05F6F-B9F7-4F34-BB65-7CCBA42E36D7}" destId="{BECA00CE-7345-47B6-B80A-80C8A6A22029}" srcOrd="0" destOrd="0" presId="urn:microsoft.com/office/officeart/2005/8/layout/vList2"/>
    <dgm:cxn modelId="{1541A532-01E9-49A6-BEF1-46BA61884BE3}" type="presParOf" srcId="{BECA00CE-7345-47B6-B80A-80C8A6A22029}" destId="{66A09DE2-C51C-4F78-9000-601D087E0D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B88458-9AB3-4936-9838-46827491714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111871C-E836-4313-A41C-B8069B86AD03}">
      <dgm:prSet/>
      <dgm:spPr/>
      <dgm:t>
        <a:bodyPr/>
        <a:lstStyle/>
        <a:p>
          <a:pPr rtl="0"/>
          <a:r>
            <a:rPr lang="en-US" b="1" dirty="0" smtClean="0"/>
            <a:t>Tingkat </a:t>
          </a:r>
          <a:r>
            <a:rPr lang="en-US" b="1" dirty="0" err="1" smtClean="0"/>
            <a:t>ketelitian</a:t>
          </a:r>
          <a:r>
            <a:rPr lang="en-US" b="1" dirty="0" smtClean="0"/>
            <a:t> 0,1 mm =0,01cm</a:t>
          </a:r>
          <a:endParaRPr lang="en-US" dirty="0"/>
        </a:p>
      </dgm:t>
    </dgm:pt>
    <dgm:pt modelId="{42E4A3B1-050C-4360-A234-AE263F3EFD9C}" type="parTrans" cxnId="{632EC873-2D1B-4440-A481-6FC1B43696B2}">
      <dgm:prSet/>
      <dgm:spPr/>
      <dgm:t>
        <a:bodyPr/>
        <a:lstStyle/>
        <a:p>
          <a:endParaRPr lang="en-US"/>
        </a:p>
      </dgm:t>
    </dgm:pt>
    <dgm:pt modelId="{4A3EE486-73D3-4B1E-8125-60158C2200EF}" type="sibTrans" cxnId="{632EC873-2D1B-4440-A481-6FC1B43696B2}">
      <dgm:prSet/>
      <dgm:spPr/>
      <dgm:t>
        <a:bodyPr/>
        <a:lstStyle/>
        <a:p>
          <a:endParaRPr lang="en-US"/>
        </a:p>
      </dgm:t>
    </dgm:pt>
    <dgm:pt modelId="{38DD02C6-C565-4107-B1F2-A87501351E03}" type="pres">
      <dgm:prSet presAssocID="{ACB88458-9AB3-4936-9838-468274917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EF75A0-38A5-41C0-804C-AB13DB9BB311}" type="pres">
      <dgm:prSet presAssocID="{0111871C-E836-4313-A41C-B8069B86AD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EC873-2D1B-4440-A481-6FC1B43696B2}" srcId="{ACB88458-9AB3-4936-9838-46827491714B}" destId="{0111871C-E836-4313-A41C-B8069B86AD03}" srcOrd="0" destOrd="0" parTransId="{42E4A3B1-050C-4360-A234-AE263F3EFD9C}" sibTransId="{4A3EE486-73D3-4B1E-8125-60158C2200EF}"/>
    <dgm:cxn modelId="{61EA9506-0329-4DDA-9772-B5345774CC28}" type="presOf" srcId="{ACB88458-9AB3-4936-9838-46827491714B}" destId="{38DD02C6-C565-4107-B1F2-A87501351E03}" srcOrd="0" destOrd="0" presId="urn:microsoft.com/office/officeart/2005/8/layout/vList2"/>
    <dgm:cxn modelId="{AB26E7B9-21B1-4E96-B942-7A7435CC5264}" type="presOf" srcId="{0111871C-E836-4313-A41C-B8069B86AD03}" destId="{49EF75A0-38A5-41C0-804C-AB13DB9BB311}" srcOrd="0" destOrd="0" presId="urn:microsoft.com/office/officeart/2005/8/layout/vList2"/>
    <dgm:cxn modelId="{3BFFA666-F343-4D9C-B75D-0205B60A2FCB}" type="presParOf" srcId="{38DD02C6-C565-4107-B1F2-A87501351E03}" destId="{49EF75A0-38A5-41C0-804C-AB13DB9BB3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8958B8-F716-4197-A51A-4C48701060E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D2FEDF-2D3D-496E-AA8E-1B37F29AB6FD}">
      <dgm:prSet custT="1"/>
      <dgm:spPr/>
      <dgm:t>
        <a:bodyPr/>
        <a:lstStyle/>
        <a:p>
          <a:pPr algn="ctr" rtl="0"/>
          <a:r>
            <a:rPr lang="en-US" sz="4000" b="1" dirty="0" smtClean="0"/>
            <a:t>ALAT UKUR MASSA</a:t>
          </a:r>
          <a:endParaRPr lang="en-US" sz="4000" dirty="0"/>
        </a:p>
      </dgm:t>
    </dgm:pt>
    <dgm:pt modelId="{1624EFE3-D653-41CA-B870-A4FA80321C9E}" type="parTrans" cxnId="{74B96037-CC7F-44B6-BF14-1B5476DFF92E}">
      <dgm:prSet/>
      <dgm:spPr/>
      <dgm:t>
        <a:bodyPr/>
        <a:lstStyle/>
        <a:p>
          <a:endParaRPr lang="en-US"/>
        </a:p>
      </dgm:t>
    </dgm:pt>
    <dgm:pt modelId="{60131B91-1BF9-48FC-8E59-09DD0A7561FE}" type="sibTrans" cxnId="{74B96037-CC7F-44B6-BF14-1B5476DFF92E}">
      <dgm:prSet/>
      <dgm:spPr/>
      <dgm:t>
        <a:bodyPr/>
        <a:lstStyle/>
        <a:p>
          <a:endParaRPr lang="en-US"/>
        </a:p>
      </dgm:t>
    </dgm:pt>
    <dgm:pt modelId="{FA3BCFDF-6452-437F-B9F8-222E98914A8E}" type="pres">
      <dgm:prSet presAssocID="{2D8958B8-F716-4197-A51A-4C48701060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4C22E-3340-4385-B2C7-4FCA5548B7DF}" type="pres">
      <dgm:prSet presAssocID="{B3D2FEDF-2D3D-496E-AA8E-1B37F29AB6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B96037-CC7F-44B6-BF14-1B5476DFF92E}" srcId="{2D8958B8-F716-4197-A51A-4C48701060E6}" destId="{B3D2FEDF-2D3D-496E-AA8E-1B37F29AB6FD}" srcOrd="0" destOrd="0" parTransId="{1624EFE3-D653-41CA-B870-A4FA80321C9E}" sibTransId="{60131B91-1BF9-48FC-8E59-09DD0A7561FE}"/>
    <dgm:cxn modelId="{0D42253B-96F7-40DD-8FCF-454F4FD4856C}" type="presOf" srcId="{2D8958B8-F716-4197-A51A-4C48701060E6}" destId="{FA3BCFDF-6452-437F-B9F8-222E98914A8E}" srcOrd="0" destOrd="0" presId="urn:microsoft.com/office/officeart/2005/8/layout/vList2"/>
    <dgm:cxn modelId="{3BDBA3E3-F062-42B8-801B-381F34FDBEE1}" type="presOf" srcId="{B3D2FEDF-2D3D-496E-AA8E-1B37F29AB6FD}" destId="{45E4C22E-3340-4385-B2C7-4FCA5548B7DF}" srcOrd="0" destOrd="0" presId="urn:microsoft.com/office/officeart/2005/8/layout/vList2"/>
    <dgm:cxn modelId="{1B9DAACA-5F82-4D76-B0E6-835CB71DD39E}" type="presParOf" srcId="{FA3BCFDF-6452-437F-B9F8-222E98914A8E}" destId="{45E4C22E-3340-4385-B2C7-4FCA5548B7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09DE2-C51C-4F78-9000-601D087E0D72}">
      <dsp:nvSpPr>
        <dsp:cNvPr id="0" name=""/>
        <dsp:cNvSpPr/>
      </dsp:nvSpPr>
      <dsp:spPr>
        <a:xfrm>
          <a:off x="0" y="797"/>
          <a:ext cx="5334000" cy="6455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ALAT UKUR PANJANG</a:t>
          </a:r>
          <a:endParaRPr lang="en-US" sz="4000" kern="1200" dirty="0"/>
        </a:p>
      </dsp:txBody>
      <dsp:txXfrm>
        <a:off x="31512" y="32309"/>
        <a:ext cx="5270976" cy="5825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41396-C1ED-475F-8FB8-47FA991F8573}">
      <dsp:nvSpPr>
        <dsp:cNvPr id="0" name=""/>
        <dsp:cNvSpPr/>
      </dsp:nvSpPr>
      <dsp:spPr>
        <a:xfrm>
          <a:off x="0" y="630"/>
          <a:ext cx="2667000" cy="6450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NERACA</a:t>
          </a:r>
          <a:endParaRPr lang="en-US" sz="3600" kern="1200" dirty="0"/>
        </a:p>
      </dsp:txBody>
      <dsp:txXfrm>
        <a:off x="31490" y="32120"/>
        <a:ext cx="2604020" cy="5820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83759-2C46-4C38-BF7D-0DE7D830E509}">
      <dsp:nvSpPr>
        <dsp:cNvPr id="0" name=""/>
        <dsp:cNvSpPr/>
      </dsp:nvSpPr>
      <dsp:spPr>
        <a:xfrm>
          <a:off x="0" y="398"/>
          <a:ext cx="5638800" cy="6455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ALAT UKUR WAKTU</a:t>
          </a:r>
          <a:endParaRPr lang="en-US" sz="4000" kern="1200" dirty="0"/>
        </a:p>
      </dsp:txBody>
      <dsp:txXfrm>
        <a:off x="31512" y="31910"/>
        <a:ext cx="5575776" cy="5825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D1849-9B6A-4444-91E5-D215E9BAD962}">
      <dsp:nvSpPr>
        <dsp:cNvPr id="0" name=""/>
        <dsp:cNvSpPr/>
      </dsp:nvSpPr>
      <dsp:spPr>
        <a:xfrm>
          <a:off x="0" y="4778"/>
          <a:ext cx="75892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digital</a:t>
          </a:r>
          <a:endParaRPr lang="en-US" sz="1500" kern="1200" dirty="0"/>
        </a:p>
      </dsp:txBody>
      <dsp:txXfrm>
        <a:off x="17563" y="22341"/>
        <a:ext cx="723800" cy="3246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DBFF3-CF72-4930-8A4C-A024521D7D70}">
      <dsp:nvSpPr>
        <dsp:cNvPr id="0" name=""/>
        <dsp:cNvSpPr/>
      </dsp:nvSpPr>
      <dsp:spPr>
        <a:xfrm>
          <a:off x="0" y="4778"/>
          <a:ext cx="811441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analog</a:t>
          </a:r>
          <a:endParaRPr lang="en-US" sz="1500" kern="1200" dirty="0"/>
        </a:p>
      </dsp:txBody>
      <dsp:txXfrm>
        <a:off x="17563" y="22341"/>
        <a:ext cx="776315" cy="3246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09DE2-C51C-4F78-9000-601D087E0D72}">
      <dsp:nvSpPr>
        <dsp:cNvPr id="0" name=""/>
        <dsp:cNvSpPr/>
      </dsp:nvSpPr>
      <dsp:spPr>
        <a:xfrm>
          <a:off x="0" y="797"/>
          <a:ext cx="5334000" cy="6455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/>
            <a:t>Konversi</a:t>
          </a:r>
          <a:r>
            <a:rPr lang="en-US" sz="4000" b="1" kern="1200" dirty="0" smtClean="0"/>
            <a:t> </a:t>
          </a:r>
          <a:r>
            <a:rPr lang="en-US" sz="4000" b="1" kern="1200" dirty="0" err="1" smtClean="0"/>
            <a:t>satuan</a:t>
          </a:r>
          <a:endParaRPr lang="en-US" sz="4000" kern="1200" dirty="0"/>
        </a:p>
      </dsp:txBody>
      <dsp:txXfrm>
        <a:off x="31512" y="32309"/>
        <a:ext cx="5270976" cy="5825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15E95-92ED-4239-95DA-FD35A05D3723}">
      <dsp:nvSpPr>
        <dsp:cNvPr id="0" name=""/>
        <dsp:cNvSpPr/>
      </dsp:nvSpPr>
      <dsp:spPr>
        <a:xfrm>
          <a:off x="0" y="4778"/>
          <a:ext cx="1736437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Besaran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panjang</a:t>
          </a:r>
          <a:endParaRPr lang="en-US" sz="1500" kern="1200" dirty="0"/>
        </a:p>
      </dsp:txBody>
      <dsp:txXfrm>
        <a:off x="17563" y="22341"/>
        <a:ext cx="1701311" cy="32464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B2764-EDDC-4D7D-BDD6-198C99F1D4C3}">
      <dsp:nvSpPr>
        <dsp:cNvPr id="0" name=""/>
        <dsp:cNvSpPr/>
      </dsp:nvSpPr>
      <dsp:spPr>
        <a:xfrm>
          <a:off x="0" y="4778"/>
          <a:ext cx="1571328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Besaran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massa</a:t>
          </a:r>
          <a:endParaRPr lang="en-US" sz="1500" kern="1200" dirty="0"/>
        </a:p>
      </dsp:txBody>
      <dsp:txXfrm>
        <a:off x="17563" y="22341"/>
        <a:ext cx="1536202" cy="3246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09DE2-C51C-4F78-9000-601D087E0D72}">
      <dsp:nvSpPr>
        <dsp:cNvPr id="0" name=""/>
        <dsp:cNvSpPr/>
      </dsp:nvSpPr>
      <dsp:spPr>
        <a:xfrm>
          <a:off x="0" y="797"/>
          <a:ext cx="5334000" cy="6455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/>
            <a:t>Konversi</a:t>
          </a:r>
          <a:r>
            <a:rPr lang="en-US" sz="4000" b="1" kern="1200" dirty="0" smtClean="0"/>
            <a:t> </a:t>
          </a:r>
          <a:r>
            <a:rPr lang="en-US" sz="4000" b="1" kern="1200" dirty="0" err="1" smtClean="0"/>
            <a:t>satuan</a:t>
          </a:r>
          <a:endParaRPr lang="en-US" sz="4000" kern="1200" dirty="0"/>
        </a:p>
      </dsp:txBody>
      <dsp:txXfrm>
        <a:off x="31512" y="32309"/>
        <a:ext cx="5270976" cy="58250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666F4-42F2-4A48-9B13-40425B15FEE8}">
      <dsp:nvSpPr>
        <dsp:cNvPr id="0" name=""/>
        <dsp:cNvSpPr/>
      </dsp:nvSpPr>
      <dsp:spPr>
        <a:xfrm>
          <a:off x="0" y="4778"/>
          <a:ext cx="3636380" cy="3597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Dengan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menggunakan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tabel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konversi</a:t>
          </a:r>
          <a:endParaRPr lang="en-US" sz="1500" kern="1200" dirty="0"/>
        </a:p>
      </dsp:txBody>
      <dsp:txXfrm>
        <a:off x="17563" y="22341"/>
        <a:ext cx="3601254" cy="32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09DE2-C51C-4F78-9000-601D087E0D72}">
      <dsp:nvSpPr>
        <dsp:cNvPr id="0" name=""/>
        <dsp:cNvSpPr/>
      </dsp:nvSpPr>
      <dsp:spPr>
        <a:xfrm>
          <a:off x="0" y="797"/>
          <a:ext cx="5791200" cy="6455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/>
            <a:t>Standar</a:t>
          </a:r>
          <a:r>
            <a:rPr lang="en-US" sz="4000" b="1" kern="1200" dirty="0" smtClean="0"/>
            <a:t> </a:t>
          </a:r>
          <a:r>
            <a:rPr lang="en-US" sz="4000" b="1" kern="1200" dirty="0" err="1" smtClean="0"/>
            <a:t>satuan</a:t>
          </a:r>
          <a:r>
            <a:rPr lang="en-US" sz="4000" b="1" kern="1200" dirty="0" smtClean="0"/>
            <a:t> </a:t>
          </a:r>
          <a:r>
            <a:rPr lang="en-US" sz="4000" b="1" kern="1200" dirty="0" err="1" smtClean="0"/>
            <a:t>panjang</a:t>
          </a:r>
          <a:endParaRPr lang="en-US" sz="4000" kern="1200" dirty="0"/>
        </a:p>
      </dsp:txBody>
      <dsp:txXfrm>
        <a:off x="31512" y="32309"/>
        <a:ext cx="5728176" cy="582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09DE2-C51C-4F78-9000-601D087E0D72}">
      <dsp:nvSpPr>
        <dsp:cNvPr id="0" name=""/>
        <dsp:cNvSpPr/>
      </dsp:nvSpPr>
      <dsp:spPr>
        <a:xfrm>
          <a:off x="0" y="797"/>
          <a:ext cx="5334000" cy="6455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/>
            <a:t>Standar</a:t>
          </a:r>
          <a:r>
            <a:rPr lang="en-US" sz="4000" b="1" kern="1200" dirty="0" smtClean="0"/>
            <a:t> </a:t>
          </a:r>
          <a:r>
            <a:rPr lang="en-US" sz="4000" b="1" kern="1200" dirty="0" err="1" smtClean="0"/>
            <a:t>satuan</a:t>
          </a:r>
          <a:r>
            <a:rPr lang="en-US" sz="4000" b="1" kern="1200" dirty="0" smtClean="0"/>
            <a:t> </a:t>
          </a:r>
          <a:r>
            <a:rPr lang="en-US" sz="4000" b="1" kern="1200" dirty="0" err="1" smtClean="0"/>
            <a:t>massa</a:t>
          </a:r>
          <a:endParaRPr lang="en-US" sz="4000" kern="1200" dirty="0"/>
        </a:p>
      </dsp:txBody>
      <dsp:txXfrm>
        <a:off x="31512" y="32309"/>
        <a:ext cx="5270976" cy="582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09DE2-C51C-4F78-9000-601D087E0D72}">
      <dsp:nvSpPr>
        <dsp:cNvPr id="0" name=""/>
        <dsp:cNvSpPr/>
      </dsp:nvSpPr>
      <dsp:spPr>
        <a:xfrm>
          <a:off x="0" y="797"/>
          <a:ext cx="5334000" cy="6455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/>
            <a:t>Standar</a:t>
          </a:r>
          <a:r>
            <a:rPr lang="en-US" sz="4000" b="1" kern="1200" dirty="0" smtClean="0"/>
            <a:t> </a:t>
          </a:r>
          <a:r>
            <a:rPr lang="en-US" sz="4000" b="1" kern="1200" dirty="0" err="1" smtClean="0"/>
            <a:t>satuan</a:t>
          </a:r>
          <a:r>
            <a:rPr lang="en-US" sz="4000" b="1" kern="1200" dirty="0" smtClean="0"/>
            <a:t> </a:t>
          </a:r>
          <a:r>
            <a:rPr lang="en-US" sz="4000" b="1" kern="1200" dirty="0" err="1" smtClean="0"/>
            <a:t>waktu</a:t>
          </a:r>
          <a:endParaRPr lang="en-US" sz="4000" kern="1200" dirty="0"/>
        </a:p>
      </dsp:txBody>
      <dsp:txXfrm>
        <a:off x="31512" y="32309"/>
        <a:ext cx="5270976" cy="5825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09DE2-C51C-4F78-9000-601D087E0D72}">
      <dsp:nvSpPr>
        <dsp:cNvPr id="0" name=""/>
        <dsp:cNvSpPr/>
      </dsp:nvSpPr>
      <dsp:spPr>
        <a:xfrm>
          <a:off x="0" y="797"/>
          <a:ext cx="5334000" cy="6455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ALAT UKUR PANJANG</a:t>
          </a:r>
          <a:endParaRPr lang="en-US" sz="4000" kern="1200" dirty="0"/>
        </a:p>
      </dsp:txBody>
      <dsp:txXfrm>
        <a:off x="31512" y="32309"/>
        <a:ext cx="5270976" cy="582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F3824-789D-4244-AF7B-D310B5C8286A}">
      <dsp:nvSpPr>
        <dsp:cNvPr id="0" name=""/>
        <dsp:cNvSpPr/>
      </dsp:nvSpPr>
      <dsp:spPr>
        <a:xfrm>
          <a:off x="0" y="11992"/>
          <a:ext cx="4419600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Tingkat ketelitian 1 mm</a:t>
          </a:r>
          <a:endParaRPr lang="en-US" sz="3200" kern="1200"/>
        </a:p>
      </dsp:txBody>
      <dsp:txXfrm>
        <a:off x="37467" y="49459"/>
        <a:ext cx="4344666" cy="692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09DE2-C51C-4F78-9000-601D087E0D72}">
      <dsp:nvSpPr>
        <dsp:cNvPr id="0" name=""/>
        <dsp:cNvSpPr/>
      </dsp:nvSpPr>
      <dsp:spPr>
        <a:xfrm>
          <a:off x="0" y="797"/>
          <a:ext cx="5334000" cy="6455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ALAT UKUR PANJANG</a:t>
          </a:r>
          <a:endParaRPr lang="en-US" sz="4000" kern="1200" dirty="0"/>
        </a:p>
      </dsp:txBody>
      <dsp:txXfrm>
        <a:off x="31512" y="32309"/>
        <a:ext cx="5270976" cy="5825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F75A0-38A5-41C0-804C-AB13DB9BB311}">
      <dsp:nvSpPr>
        <dsp:cNvPr id="0" name=""/>
        <dsp:cNvSpPr/>
      </dsp:nvSpPr>
      <dsp:spPr>
        <a:xfrm>
          <a:off x="0" y="7747"/>
          <a:ext cx="5105399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Tingkat </a:t>
          </a:r>
          <a:r>
            <a:rPr lang="en-US" sz="2600" b="1" kern="1200" dirty="0" err="1" smtClean="0"/>
            <a:t>ketelitian</a:t>
          </a:r>
          <a:r>
            <a:rPr lang="en-US" sz="2600" b="1" kern="1200" dirty="0" smtClean="0"/>
            <a:t> 0,1 mm =0,01cm</a:t>
          </a:r>
          <a:endParaRPr lang="en-US" sz="2600" kern="1200" dirty="0"/>
        </a:p>
      </dsp:txBody>
      <dsp:txXfrm>
        <a:off x="30442" y="38189"/>
        <a:ext cx="5044515" cy="5627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4C22E-3340-4385-B2C7-4FCA5548B7DF}">
      <dsp:nvSpPr>
        <dsp:cNvPr id="0" name=""/>
        <dsp:cNvSpPr/>
      </dsp:nvSpPr>
      <dsp:spPr>
        <a:xfrm>
          <a:off x="0" y="398"/>
          <a:ext cx="5562600" cy="6455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ALAT UKUR MASSA</a:t>
          </a:r>
          <a:endParaRPr lang="en-US" sz="4000" kern="1200" dirty="0"/>
        </a:p>
      </dsp:txBody>
      <dsp:txXfrm>
        <a:off x="31512" y="31910"/>
        <a:ext cx="5499576" cy="582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1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3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7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0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8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8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9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9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3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9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Colors" Target="../diagrams/colors12.xml"/><Relationship Id="rId18" Type="http://schemas.openxmlformats.org/officeDocument/2006/relationships/diagramColors" Target="../diagrams/colors13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QuickStyle" Target="../diagrams/quickStyle12.xml"/><Relationship Id="rId17" Type="http://schemas.openxmlformats.org/officeDocument/2006/relationships/diagramQuickStyle" Target="../diagrams/quickStyle13.xml"/><Relationship Id="rId2" Type="http://schemas.openxmlformats.org/officeDocument/2006/relationships/image" Target="../media/image2.png"/><Relationship Id="rId16" Type="http://schemas.openxmlformats.org/officeDocument/2006/relationships/diagramLayout" Target="../diagrams/layout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Layout" Target="../diagrams/layout12.xml"/><Relationship Id="rId5" Type="http://schemas.openxmlformats.org/officeDocument/2006/relationships/diagramQuickStyle" Target="../diagrams/quickStyle11.xml"/><Relationship Id="rId15" Type="http://schemas.openxmlformats.org/officeDocument/2006/relationships/diagramData" Target="../diagrams/data13.xml"/><Relationship Id="rId10" Type="http://schemas.openxmlformats.org/officeDocument/2006/relationships/diagramData" Target="../diagrams/data12.xml"/><Relationship Id="rId19" Type="http://schemas.microsoft.com/office/2007/relationships/diagramDrawing" Target="../diagrams/drawing13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5.png"/><Relationship Id="rId14" Type="http://schemas.microsoft.com/office/2007/relationships/diagramDrawing" Target="../diagrams/drawin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diagramColors" Target="../diagrams/colors15.xml"/><Relationship Id="rId18" Type="http://schemas.openxmlformats.org/officeDocument/2006/relationships/diagramColors" Target="../diagrams/colors16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diagramQuickStyle" Target="../diagrams/quickStyle15.xml"/><Relationship Id="rId17" Type="http://schemas.openxmlformats.org/officeDocument/2006/relationships/diagramQuickStyle" Target="../diagrams/quickStyle16.xml"/><Relationship Id="rId2" Type="http://schemas.openxmlformats.org/officeDocument/2006/relationships/image" Target="../media/image2.png"/><Relationship Id="rId16" Type="http://schemas.openxmlformats.org/officeDocument/2006/relationships/diagramLayout" Target="../diagrams/layout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Layout" Target="../diagrams/layout15.xml"/><Relationship Id="rId5" Type="http://schemas.openxmlformats.org/officeDocument/2006/relationships/diagramQuickStyle" Target="../diagrams/quickStyle14.xml"/><Relationship Id="rId15" Type="http://schemas.openxmlformats.org/officeDocument/2006/relationships/diagramData" Target="../diagrams/data16.xml"/><Relationship Id="rId10" Type="http://schemas.openxmlformats.org/officeDocument/2006/relationships/diagramData" Target="../diagrams/data15.xml"/><Relationship Id="rId19" Type="http://schemas.microsoft.com/office/2007/relationships/diagramDrawing" Target="../diagrams/drawing16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18.png"/><Relationship Id="rId14" Type="http://schemas.microsoft.com/office/2007/relationships/diagramDrawing" Target="../diagrams/drawing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p\Downloads\pengukuran (1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02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2362199" y="285750"/>
            <a:ext cx="4397829" cy="497862"/>
          </a:xfrm>
          <a:custGeom>
            <a:avLst/>
            <a:gdLst>
              <a:gd name="connsiteX0" fmla="*/ 0 w 4397829"/>
              <a:gd name="connsiteY0" fmla="*/ 82979 h 497862"/>
              <a:gd name="connsiteX1" fmla="*/ 82979 w 4397829"/>
              <a:gd name="connsiteY1" fmla="*/ 0 h 497862"/>
              <a:gd name="connsiteX2" fmla="*/ 4314850 w 4397829"/>
              <a:gd name="connsiteY2" fmla="*/ 0 h 497862"/>
              <a:gd name="connsiteX3" fmla="*/ 4397829 w 4397829"/>
              <a:gd name="connsiteY3" fmla="*/ 82979 h 497862"/>
              <a:gd name="connsiteX4" fmla="*/ 4397829 w 4397829"/>
              <a:gd name="connsiteY4" fmla="*/ 414883 h 497862"/>
              <a:gd name="connsiteX5" fmla="*/ 4314850 w 4397829"/>
              <a:gd name="connsiteY5" fmla="*/ 497862 h 497862"/>
              <a:gd name="connsiteX6" fmla="*/ 82979 w 4397829"/>
              <a:gd name="connsiteY6" fmla="*/ 497862 h 497862"/>
              <a:gd name="connsiteX7" fmla="*/ 0 w 4397829"/>
              <a:gd name="connsiteY7" fmla="*/ 414883 h 497862"/>
              <a:gd name="connsiteX8" fmla="*/ 0 w 4397829"/>
              <a:gd name="connsiteY8" fmla="*/ 82979 h 49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7829" h="497862">
                <a:moveTo>
                  <a:pt x="0" y="82979"/>
                </a:moveTo>
                <a:cubicBezTo>
                  <a:pt x="0" y="37151"/>
                  <a:pt x="37151" y="0"/>
                  <a:pt x="82979" y="0"/>
                </a:cubicBezTo>
                <a:lnTo>
                  <a:pt x="4314850" y="0"/>
                </a:lnTo>
                <a:cubicBezTo>
                  <a:pt x="4360678" y="0"/>
                  <a:pt x="4397829" y="37151"/>
                  <a:pt x="4397829" y="82979"/>
                </a:cubicBezTo>
                <a:lnTo>
                  <a:pt x="4397829" y="414883"/>
                </a:lnTo>
                <a:cubicBezTo>
                  <a:pt x="4397829" y="460711"/>
                  <a:pt x="4360678" y="497862"/>
                  <a:pt x="4314850" y="497862"/>
                </a:cubicBezTo>
                <a:lnTo>
                  <a:pt x="82979" y="497862"/>
                </a:lnTo>
                <a:cubicBezTo>
                  <a:pt x="37151" y="497862"/>
                  <a:pt x="0" y="460711"/>
                  <a:pt x="0" y="414883"/>
                </a:cubicBezTo>
                <a:lnTo>
                  <a:pt x="0" y="8297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1464" tIns="161464" rIns="161464" bIns="161464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/>
              <a:t>ALAT UKUR PANJANG</a:t>
            </a:r>
            <a:endParaRPr lang="en-US" sz="3600" kern="1200" dirty="0"/>
          </a:p>
        </p:txBody>
      </p:sp>
      <p:sp>
        <p:nvSpPr>
          <p:cNvPr id="7" name="Freeform 6"/>
          <p:cNvSpPr/>
          <p:nvPr/>
        </p:nvSpPr>
        <p:spPr>
          <a:xfrm>
            <a:off x="2465614" y="856100"/>
            <a:ext cx="4212771" cy="486705"/>
          </a:xfrm>
          <a:custGeom>
            <a:avLst/>
            <a:gdLst>
              <a:gd name="connsiteX0" fmla="*/ 0 w 5029199"/>
              <a:gd name="connsiteY0" fmla="*/ 131920 h 791505"/>
              <a:gd name="connsiteX1" fmla="*/ 131920 w 5029199"/>
              <a:gd name="connsiteY1" fmla="*/ 0 h 791505"/>
              <a:gd name="connsiteX2" fmla="*/ 4897279 w 5029199"/>
              <a:gd name="connsiteY2" fmla="*/ 0 h 791505"/>
              <a:gd name="connsiteX3" fmla="*/ 5029199 w 5029199"/>
              <a:gd name="connsiteY3" fmla="*/ 131920 h 791505"/>
              <a:gd name="connsiteX4" fmla="*/ 5029199 w 5029199"/>
              <a:gd name="connsiteY4" fmla="*/ 659585 h 791505"/>
              <a:gd name="connsiteX5" fmla="*/ 4897279 w 5029199"/>
              <a:gd name="connsiteY5" fmla="*/ 791505 h 791505"/>
              <a:gd name="connsiteX6" fmla="*/ 131920 w 5029199"/>
              <a:gd name="connsiteY6" fmla="*/ 791505 h 791505"/>
              <a:gd name="connsiteX7" fmla="*/ 0 w 5029199"/>
              <a:gd name="connsiteY7" fmla="*/ 659585 h 791505"/>
              <a:gd name="connsiteX8" fmla="*/ 0 w 5029199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4897279" y="0"/>
                </a:lnTo>
                <a:cubicBezTo>
                  <a:pt x="4970136" y="0"/>
                  <a:pt x="5029199" y="59063"/>
                  <a:pt x="5029199" y="131920"/>
                </a:cubicBezTo>
                <a:lnTo>
                  <a:pt x="5029199" y="659585"/>
                </a:lnTo>
                <a:cubicBezTo>
                  <a:pt x="5029199" y="732442"/>
                  <a:pt x="4970136" y="791505"/>
                  <a:pt x="4897279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MIKROMETER SEKRUP</a:t>
            </a:r>
            <a:endParaRPr lang="en-US" sz="2400" kern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9" y="1915656"/>
            <a:ext cx="4321631" cy="30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10"/>
          <p:cNvSpPr/>
          <p:nvPr/>
        </p:nvSpPr>
        <p:spPr>
          <a:xfrm>
            <a:off x="3047988" y="1356412"/>
            <a:ext cx="3048024" cy="479700"/>
          </a:xfrm>
          <a:custGeom>
            <a:avLst/>
            <a:gdLst>
              <a:gd name="connsiteX0" fmla="*/ 0 w 3048024"/>
              <a:gd name="connsiteY0" fmla="*/ 79952 h 479700"/>
              <a:gd name="connsiteX1" fmla="*/ 79952 w 3048024"/>
              <a:gd name="connsiteY1" fmla="*/ 0 h 479700"/>
              <a:gd name="connsiteX2" fmla="*/ 2968072 w 3048024"/>
              <a:gd name="connsiteY2" fmla="*/ 0 h 479700"/>
              <a:gd name="connsiteX3" fmla="*/ 3048024 w 3048024"/>
              <a:gd name="connsiteY3" fmla="*/ 79952 h 479700"/>
              <a:gd name="connsiteX4" fmla="*/ 3048024 w 3048024"/>
              <a:gd name="connsiteY4" fmla="*/ 399748 h 479700"/>
              <a:gd name="connsiteX5" fmla="*/ 2968072 w 3048024"/>
              <a:gd name="connsiteY5" fmla="*/ 479700 h 479700"/>
              <a:gd name="connsiteX6" fmla="*/ 79952 w 3048024"/>
              <a:gd name="connsiteY6" fmla="*/ 479700 h 479700"/>
              <a:gd name="connsiteX7" fmla="*/ 0 w 3048024"/>
              <a:gd name="connsiteY7" fmla="*/ 399748 h 479700"/>
              <a:gd name="connsiteX8" fmla="*/ 0 w 3048024"/>
              <a:gd name="connsiteY8" fmla="*/ 79952 h 4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24" h="479700">
                <a:moveTo>
                  <a:pt x="0" y="79952"/>
                </a:moveTo>
                <a:cubicBezTo>
                  <a:pt x="0" y="35796"/>
                  <a:pt x="35796" y="0"/>
                  <a:pt x="79952" y="0"/>
                </a:cubicBezTo>
                <a:lnTo>
                  <a:pt x="2968072" y="0"/>
                </a:lnTo>
                <a:cubicBezTo>
                  <a:pt x="3012228" y="0"/>
                  <a:pt x="3048024" y="35796"/>
                  <a:pt x="3048024" y="79952"/>
                </a:cubicBezTo>
                <a:lnTo>
                  <a:pt x="3048024" y="399748"/>
                </a:lnTo>
                <a:cubicBezTo>
                  <a:pt x="3048024" y="443904"/>
                  <a:pt x="3012228" y="479700"/>
                  <a:pt x="2968072" y="479700"/>
                </a:cubicBezTo>
                <a:lnTo>
                  <a:pt x="79952" y="479700"/>
                </a:lnTo>
                <a:cubicBezTo>
                  <a:pt x="35796" y="479700"/>
                  <a:pt x="0" y="443904"/>
                  <a:pt x="0" y="399748"/>
                </a:cubicBezTo>
                <a:lnTo>
                  <a:pt x="0" y="799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617" tIns="99617" rIns="99617" bIns="99617" numCol="1" spcCol="1270" anchor="ctr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Tingkat </a:t>
            </a:r>
            <a:r>
              <a:rPr lang="en-US" sz="2000" b="1" kern="1200" dirty="0" err="1" smtClean="0"/>
              <a:t>ketelitian</a:t>
            </a:r>
            <a:r>
              <a:rPr lang="en-US" sz="2000" b="1" kern="1200" dirty="0" smtClean="0"/>
              <a:t> 0,01 mm</a:t>
            </a: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17576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437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119743" y="133350"/>
            <a:ext cx="4419600" cy="791505"/>
          </a:xfrm>
          <a:custGeom>
            <a:avLst/>
            <a:gdLst>
              <a:gd name="connsiteX0" fmla="*/ 0 w 5029199"/>
              <a:gd name="connsiteY0" fmla="*/ 131920 h 791505"/>
              <a:gd name="connsiteX1" fmla="*/ 131920 w 5029199"/>
              <a:gd name="connsiteY1" fmla="*/ 0 h 791505"/>
              <a:gd name="connsiteX2" fmla="*/ 4897279 w 5029199"/>
              <a:gd name="connsiteY2" fmla="*/ 0 h 791505"/>
              <a:gd name="connsiteX3" fmla="*/ 5029199 w 5029199"/>
              <a:gd name="connsiteY3" fmla="*/ 131920 h 791505"/>
              <a:gd name="connsiteX4" fmla="*/ 5029199 w 5029199"/>
              <a:gd name="connsiteY4" fmla="*/ 659585 h 791505"/>
              <a:gd name="connsiteX5" fmla="*/ 4897279 w 5029199"/>
              <a:gd name="connsiteY5" fmla="*/ 791505 h 791505"/>
              <a:gd name="connsiteX6" fmla="*/ 131920 w 5029199"/>
              <a:gd name="connsiteY6" fmla="*/ 791505 h 791505"/>
              <a:gd name="connsiteX7" fmla="*/ 0 w 5029199"/>
              <a:gd name="connsiteY7" fmla="*/ 659585 h 791505"/>
              <a:gd name="connsiteX8" fmla="*/ 0 w 5029199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4897279" y="0"/>
                </a:lnTo>
                <a:cubicBezTo>
                  <a:pt x="4970136" y="0"/>
                  <a:pt x="5029199" y="59063"/>
                  <a:pt x="5029199" y="131920"/>
                </a:cubicBezTo>
                <a:lnTo>
                  <a:pt x="5029199" y="659585"/>
                </a:lnTo>
                <a:cubicBezTo>
                  <a:pt x="5029199" y="732442"/>
                  <a:pt x="4970136" y="791505"/>
                  <a:pt x="4897279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kern="1200" dirty="0" smtClean="0"/>
              <a:t>HASIL PENGUKURAN ?</a:t>
            </a:r>
            <a:endParaRPr lang="en-US" sz="3300" kern="1200" dirty="0"/>
          </a:p>
        </p:txBody>
      </p:sp>
      <p:pic>
        <p:nvPicPr>
          <p:cNvPr id="7170" name="Picture 2" descr="Membaca Hasil Pengukuran Mikrometer dan Menjawab Soalnya Dengan Mudah |  Matra Pendidik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1581150"/>
            <a:ext cx="3810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82885" y="1660862"/>
            <a:ext cx="312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Skala utama = </a:t>
            </a:r>
            <a:r>
              <a:rPr lang="en-US" dirty="0" smtClean="0"/>
              <a:t>6,5 mm</a:t>
            </a:r>
            <a:endParaRPr lang="en-US" dirty="0"/>
          </a:p>
          <a:p>
            <a:r>
              <a:rPr lang="id-ID" dirty="0"/>
              <a:t>Skala nonius = </a:t>
            </a:r>
            <a:r>
              <a:rPr lang="en-US" dirty="0" smtClean="0"/>
              <a:t>34</a:t>
            </a:r>
            <a:endParaRPr lang="en-US" dirty="0"/>
          </a:p>
          <a:p>
            <a:r>
              <a:rPr lang="id-ID" dirty="0"/>
              <a:t>Tingkat ketelitian =  </a:t>
            </a:r>
            <a:r>
              <a:rPr lang="en-US" dirty="0" smtClean="0"/>
              <a:t>0,01 mm</a:t>
            </a:r>
            <a:endParaRPr lang="en-US" dirty="0"/>
          </a:p>
          <a:p>
            <a:endParaRPr lang="en-US" dirty="0" smtClean="0"/>
          </a:p>
          <a:p>
            <a:r>
              <a:rPr lang="id-I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Hasil </a:t>
            </a:r>
            <a:r>
              <a:rPr lang="id-ID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pengukuran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id-ID" dirty="0"/>
              <a:t>= </a:t>
            </a:r>
            <a:r>
              <a:rPr lang="en-US" dirty="0" smtClean="0"/>
              <a:t>6,5 mm </a:t>
            </a:r>
            <a:r>
              <a:rPr lang="id-ID" dirty="0" smtClean="0"/>
              <a:t>+ </a:t>
            </a:r>
            <a:r>
              <a:rPr lang="en-US" dirty="0" smtClean="0"/>
              <a:t>34</a:t>
            </a:r>
            <a:r>
              <a:rPr lang="id-ID" dirty="0" smtClean="0"/>
              <a:t> </a:t>
            </a:r>
            <a:r>
              <a:rPr lang="id-ID" dirty="0"/>
              <a:t>x </a:t>
            </a:r>
            <a:r>
              <a:rPr lang="en-US" dirty="0" smtClean="0"/>
              <a:t>0,01 mm</a:t>
            </a:r>
            <a:endParaRPr lang="en-US" dirty="0"/>
          </a:p>
          <a:p>
            <a:r>
              <a:rPr lang="en-US" dirty="0"/>
              <a:t>= </a:t>
            </a:r>
            <a:r>
              <a:rPr lang="en-US" dirty="0" smtClean="0"/>
              <a:t>6,5 mm + 0,34 mm </a:t>
            </a:r>
          </a:p>
          <a:p>
            <a:r>
              <a:rPr lang="en-US" dirty="0" smtClean="0"/>
              <a:t>= 6,84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437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119743" y="133350"/>
            <a:ext cx="4419600" cy="791505"/>
          </a:xfrm>
          <a:custGeom>
            <a:avLst/>
            <a:gdLst>
              <a:gd name="connsiteX0" fmla="*/ 0 w 5029199"/>
              <a:gd name="connsiteY0" fmla="*/ 131920 h 791505"/>
              <a:gd name="connsiteX1" fmla="*/ 131920 w 5029199"/>
              <a:gd name="connsiteY1" fmla="*/ 0 h 791505"/>
              <a:gd name="connsiteX2" fmla="*/ 4897279 w 5029199"/>
              <a:gd name="connsiteY2" fmla="*/ 0 h 791505"/>
              <a:gd name="connsiteX3" fmla="*/ 5029199 w 5029199"/>
              <a:gd name="connsiteY3" fmla="*/ 131920 h 791505"/>
              <a:gd name="connsiteX4" fmla="*/ 5029199 w 5029199"/>
              <a:gd name="connsiteY4" fmla="*/ 659585 h 791505"/>
              <a:gd name="connsiteX5" fmla="*/ 4897279 w 5029199"/>
              <a:gd name="connsiteY5" fmla="*/ 791505 h 791505"/>
              <a:gd name="connsiteX6" fmla="*/ 131920 w 5029199"/>
              <a:gd name="connsiteY6" fmla="*/ 791505 h 791505"/>
              <a:gd name="connsiteX7" fmla="*/ 0 w 5029199"/>
              <a:gd name="connsiteY7" fmla="*/ 659585 h 791505"/>
              <a:gd name="connsiteX8" fmla="*/ 0 w 5029199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4897279" y="0"/>
                </a:lnTo>
                <a:cubicBezTo>
                  <a:pt x="4970136" y="0"/>
                  <a:pt x="5029199" y="59063"/>
                  <a:pt x="5029199" y="131920"/>
                </a:cubicBezTo>
                <a:lnTo>
                  <a:pt x="5029199" y="659585"/>
                </a:lnTo>
                <a:cubicBezTo>
                  <a:pt x="5029199" y="732442"/>
                  <a:pt x="4970136" y="791505"/>
                  <a:pt x="4897279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kern="1200" dirty="0" smtClean="0"/>
              <a:t>HASIL PENGUKURAN ?</a:t>
            </a:r>
            <a:endParaRPr lang="en-US" sz="3300" kern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329629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82885" y="1660862"/>
            <a:ext cx="312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Skala utama = </a:t>
            </a:r>
            <a:r>
              <a:rPr lang="en-US" dirty="0"/>
              <a:t>4</a:t>
            </a:r>
            <a:r>
              <a:rPr lang="en-US" dirty="0" smtClean="0"/>
              <a:t> mm</a:t>
            </a:r>
            <a:endParaRPr lang="en-US" dirty="0"/>
          </a:p>
          <a:p>
            <a:r>
              <a:rPr lang="id-ID" dirty="0"/>
              <a:t>Skala nonius = </a:t>
            </a:r>
            <a:r>
              <a:rPr lang="en-US" dirty="0" smtClean="0"/>
              <a:t>30</a:t>
            </a:r>
            <a:endParaRPr lang="en-US" dirty="0"/>
          </a:p>
          <a:p>
            <a:r>
              <a:rPr lang="id-ID" dirty="0"/>
              <a:t>Tingkat ketelitian =  </a:t>
            </a:r>
            <a:r>
              <a:rPr lang="en-US" dirty="0" smtClean="0"/>
              <a:t>0,01 mm</a:t>
            </a:r>
            <a:endParaRPr lang="en-US" dirty="0"/>
          </a:p>
          <a:p>
            <a:endParaRPr lang="en-US" dirty="0" smtClean="0"/>
          </a:p>
          <a:p>
            <a:r>
              <a:rPr lang="id-I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Hasil </a:t>
            </a:r>
            <a:r>
              <a:rPr lang="id-ID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pengukuran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id-ID" dirty="0"/>
              <a:t>= </a:t>
            </a:r>
            <a:r>
              <a:rPr lang="en-US" dirty="0"/>
              <a:t>4</a:t>
            </a:r>
            <a:r>
              <a:rPr lang="en-US" dirty="0" smtClean="0"/>
              <a:t> mm </a:t>
            </a:r>
            <a:r>
              <a:rPr lang="id-ID" dirty="0" smtClean="0"/>
              <a:t>+ </a:t>
            </a:r>
            <a:r>
              <a:rPr lang="en-US" dirty="0" smtClean="0"/>
              <a:t>30</a:t>
            </a:r>
            <a:r>
              <a:rPr lang="id-ID" dirty="0" smtClean="0"/>
              <a:t> </a:t>
            </a:r>
            <a:r>
              <a:rPr lang="id-ID" dirty="0"/>
              <a:t>x </a:t>
            </a:r>
            <a:r>
              <a:rPr lang="en-US" dirty="0" smtClean="0"/>
              <a:t>0,01 mm</a:t>
            </a:r>
            <a:endParaRPr lang="en-US" dirty="0"/>
          </a:p>
          <a:p>
            <a:r>
              <a:rPr lang="en-US" dirty="0"/>
              <a:t>= 4</a:t>
            </a:r>
            <a:r>
              <a:rPr lang="en-US" dirty="0" smtClean="0"/>
              <a:t> mm + 0,3 mm </a:t>
            </a:r>
          </a:p>
          <a:p>
            <a:r>
              <a:rPr lang="en-US" dirty="0" smtClean="0"/>
              <a:t>= 4,3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16031112"/>
              </p:ext>
            </p:extLst>
          </p:nvPr>
        </p:nvGraphicFramePr>
        <p:xfrm>
          <a:off x="1752600" y="285750"/>
          <a:ext cx="55626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5619441"/>
              </p:ext>
            </p:extLst>
          </p:nvPr>
        </p:nvGraphicFramePr>
        <p:xfrm>
          <a:off x="3227614" y="1352550"/>
          <a:ext cx="2667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56" y="2343150"/>
            <a:ext cx="5453743" cy="23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7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72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119743" y="133350"/>
            <a:ext cx="4419600" cy="791505"/>
          </a:xfrm>
          <a:custGeom>
            <a:avLst/>
            <a:gdLst>
              <a:gd name="connsiteX0" fmla="*/ 0 w 5029199"/>
              <a:gd name="connsiteY0" fmla="*/ 131920 h 791505"/>
              <a:gd name="connsiteX1" fmla="*/ 131920 w 5029199"/>
              <a:gd name="connsiteY1" fmla="*/ 0 h 791505"/>
              <a:gd name="connsiteX2" fmla="*/ 4897279 w 5029199"/>
              <a:gd name="connsiteY2" fmla="*/ 0 h 791505"/>
              <a:gd name="connsiteX3" fmla="*/ 5029199 w 5029199"/>
              <a:gd name="connsiteY3" fmla="*/ 131920 h 791505"/>
              <a:gd name="connsiteX4" fmla="*/ 5029199 w 5029199"/>
              <a:gd name="connsiteY4" fmla="*/ 659585 h 791505"/>
              <a:gd name="connsiteX5" fmla="*/ 4897279 w 5029199"/>
              <a:gd name="connsiteY5" fmla="*/ 791505 h 791505"/>
              <a:gd name="connsiteX6" fmla="*/ 131920 w 5029199"/>
              <a:gd name="connsiteY6" fmla="*/ 791505 h 791505"/>
              <a:gd name="connsiteX7" fmla="*/ 0 w 5029199"/>
              <a:gd name="connsiteY7" fmla="*/ 659585 h 791505"/>
              <a:gd name="connsiteX8" fmla="*/ 0 w 5029199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4897279" y="0"/>
                </a:lnTo>
                <a:cubicBezTo>
                  <a:pt x="4970136" y="0"/>
                  <a:pt x="5029199" y="59063"/>
                  <a:pt x="5029199" y="131920"/>
                </a:cubicBezTo>
                <a:lnTo>
                  <a:pt x="5029199" y="659585"/>
                </a:lnTo>
                <a:cubicBezTo>
                  <a:pt x="5029199" y="732442"/>
                  <a:pt x="4970136" y="791505"/>
                  <a:pt x="4897279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kern="1200" dirty="0" smtClean="0"/>
              <a:t>HASIL PENGUKURAN ?</a:t>
            </a:r>
            <a:endParaRPr lang="en-US" sz="3300" kern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6" y="1779927"/>
            <a:ext cx="4244927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2276318"/>
            <a:ext cx="3068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Hasil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pengukuran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en-US" dirty="0" smtClean="0"/>
              <a:t>= 100 g + 100 g + 1000 g + 50 g</a:t>
            </a:r>
          </a:p>
          <a:p>
            <a:r>
              <a:rPr lang="en-US" dirty="0" smtClean="0"/>
              <a:t>= 1250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0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72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119743" y="133350"/>
            <a:ext cx="4419600" cy="791505"/>
          </a:xfrm>
          <a:custGeom>
            <a:avLst/>
            <a:gdLst>
              <a:gd name="connsiteX0" fmla="*/ 0 w 5029199"/>
              <a:gd name="connsiteY0" fmla="*/ 131920 h 791505"/>
              <a:gd name="connsiteX1" fmla="*/ 131920 w 5029199"/>
              <a:gd name="connsiteY1" fmla="*/ 0 h 791505"/>
              <a:gd name="connsiteX2" fmla="*/ 4897279 w 5029199"/>
              <a:gd name="connsiteY2" fmla="*/ 0 h 791505"/>
              <a:gd name="connsiteX3" fmla="*/ 5029199 w 5029199"/>
              <a:gd name="connsiteY3" fmla="*/ 131920 h 791505"/>
              <a:gd name="connsiteX4" fmla="*/ 5029199 w 5029199"/>
              <a:gd name="connsiteY4" fmla="*/ 659585 h 791505"/>
              <a:gd name="connsiteX5" fmla="*/ 4897279 w 5029199"/>
              <a:gd name="connsiteY5" fmla="*/ 791505 h 791505"/>
              <a:gd name="connsiteX6" fmla="*/ 131920 w 5029199"/>
              <a:gd name="connsiteY6" fmla="*/ 791505 h 791505"/>
              <a:gd name="connsiteX7" fmla="*/ 0 w 5029199"/>
              <a:gd name="connsiteY7" fmla="*/ 659585 h 791505"/>
              <a:gd name="connsiteX8" fmla="*/ 0 w 5029199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4897279" y="0"/>
                </a:lnTo>
                <a:cubicBezTo>
                  <a:pt x="4970136" y="0"/>
                  <a:pt x="5029199" y="59063"/>
                  <a:pt x="5029199" y="131920"/>
                </a:cubicBezTo>
                <a:lnTo>
                  <a:pt x="5029199" y="659585"/>
                </a:lnTo>
                <a:cubicBezTo>
                  <a:pt x="5029199" y="732442"/>
                  <a:pt x="4970136" y="791505"/>
                  <a:pt x="4897279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kern="1200" dirty="0" smtClean="0"/>
              <a:t>HASIL PENGUKURAN ?</a:t>
            </a:r>
            <a:endParaRPr lang="en-US" sz="3300" kern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792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64787" y="1115020"/>
            <a:ext cx="2225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Hasil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pengukuran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en-US" dirty="0" smtClean="0"/>
              <a:t>= 80 g + 0 g + 7,3g </a:t>
            </a:r>
          </a:p>
          <a:p>
            <a:r>
              <a:rPr lang="en-US" dirty="0" smtClean="0"/>
              <a:t>= 87,3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437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96526918"/>
              </p:ext>
            </p:extLst>
          </p:nvPr>
        </p:nvGraphicFramePr>
        <p:xfrm>
          <a:off x="1752600" y="438150"/>
          <a:ext cx="56388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124200" y="1200150"/>
            <a:ext cx="3238500" cy="645069"/>
            <a:chOff x="0" y="630"/>
            <a:chExt cx="2667000" cy="645069"/>
          </a:xfrm>
        </p:grpSpPr>
        <p:sp>
          <p:nvSpPr>
            <p:cNvPr id="6" name="Rounded Rectangle 5"/>
            <p:cNvSpPr/>
            <p:nvPr/>
          </p:nvSpPr>
          <p:spPr>
            <a:xfrm>
              <a:off x="0" y="630"/>
              <a:ext cx="2667000" cy="64506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1490" y="32120"/>
              <a:ext cx="2604020" cy="582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/>
                <a:t>STOPWATCH</a:t>
              </a:r>
              <a:endParaRPr lang="en-US" sz="3600" kern="1200" dirty="0"/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628" y="2127847"/>
            <a:ext cx="2425028" cy="23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266950"/>
            <a:ext cx="2221510" cy="222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7765676"/>
              </p:ext>
            </p:extLst>
          </p:nvPr>
        </p:nvGraphicFramePr>
        <p:xfrm>
          <a:off x="2502177" y="4556063"/>
          <a:ext cx="75892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8013663"/>
              </p:ext>
            </p:extLst>
          </p:nvPr>
        </p:nvGraphicFramePr>
        <p:xfrm>
          <a:off x="5867400" y="4556063"/>
          <a:ext cx="81144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8307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72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119743" y="133350"/>
            <a:ext cx="4419600" cy="791505"/>
          </a:xfrm>
          <a:custGeom>
            <a:avLst/>
            <a:gdLst>
              <a:gd name="connsiteX0" fmla="*/ 0 w 5029199"/>
              <a:gd name="connsiteY0" fmla="*/ 131920 h 791505"/>
              <a:gd name="connsiteX1" fmla="*/ 131920 w 5029199"/>
              <a:gd name="connsiteY1" fmla="*/ 0 h 791505"/>
              <a:gd name="connsiteX2" fmla="*/ 4897279 w 5029199"/>
              <a:gd name="connsiteY2" fmla="*/ 0 h 791505"/>
              <a:gd name="connsiteX3" fmla="*/ 5029199 w 5029199"/>
              <a:gd name="connsiteY3" fmla="*/ 131920 h 791505"/>
              <a:gd name="connsiteX4" fmla="*/ 5029199 w 5029199"/>
              <a:gd name="connsiteY4" fmla="*/ 659585 h 791505"/>
              <a:gd name="connsiteX5" fmla="*/ 4897279 w 5029199"/>
              <a:gd name="connsiteY5" fmla="*/ 791505 h 791505"/>
              <a:gd name="connsiteX6" fmla="*/ 131920 w 5029199"/>
              <a:gd name="connsiteY6" fmla="*/ 791505 h 791505"/>
              <a:gd name="connsiteX7" fmla="*/ 0 w 5029199"/>
              <a:gd name="connsiteY7" fmla="*/ 659585 h 791505"/>
              <a:gd name="connsiteX8" fmla="*/ 0 w 5029199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4897279" y="0"/>
                </a:lnTo>
                <a:cubicBezTo>
                  <a:pt x="4970136" y="0"/>
                  <a:pt x="5029199" y="59063"/>
                  <a:pt x="5029199" y="131920"/>
                </a:cubicBezTo>
                <a:lnTo>
                  <a:pt x="5029199" y="659585"/>
                </a:lnTo>
                <a:cubicBezTo>
                  <a:pt x="5029199" y="732442"/>
                  <a:pt x="4970136" y="791505"/>
                  <a:pt x="4897279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kern="1200" dirty="0" smtClean="0"/>
              <a:t>HASIL PENGUKURAN ?</a:t>
            </a:r>
            <a:endParaRPr lang="en-US" sz="3300" kern="1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849"/>
            <a:ext cx="4114800" cy="400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657350"/>
            <a:ext cx="2225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Hasil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pengukuran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en-US" dirty="0" smtClean="0"/>
              <a:t>5,8 </a:t>
            </a:r>
            <a:r>
              <a:rPr lang="en-US" dirty="0" err="1" smtClean="0"/>
              <a:t>detik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9550"/>
            <a:ext cx="3429000" cy="38291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4171950"/>
            <a:ext cx="2225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Hasil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pengukuran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en-US" dirty="0" smtClean="0"/>
              <a:t>18 </a:t>
            </a:r>
            <a:r>
              <a:rPr lang="en-US" dirty="0" err="1" smtClean="0"/>
              <a:t>menit</a:t>
            </a:r>
            <a:r>
              <a:rPr lang="en-US" dirty="0" smtClean="0"/>
              <a:t> 21,8 </a:t>
            </a:r>
            <a:r>
              <a:rPr lang="en-US" dirty="0" err="1" smtClean="0"/>
              <a:t>detik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437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90287220"/>
              </p:ext>
            </p:extLst>
          </p:nvPr>
        </p:nvGraphicFramePr>
        <p:xfrm>
          <a:off x="1828800" y="361950"/>
          <a:ext cx="5334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6" y="1707696"/>
            <a:ext cx="391666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651907"/>
            <a:ext cx="438370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87037443"/>
              </p:ext>
            </p:extLst>
          </p:nvPr>
        </p:nvGraphicFramePr>
        <p:xfrm>
          <a:off x="1650205" y="4629150"/>
          <a:ext cx="173643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09832916"/>
              </p:ext>
            </p:extLst>
          </p:nvPr>
        </p:nvGraphicFramePr>
        <p:xfrm>
          <a:off x="5867400" y="4648983"/>
          <a:ext cx="157132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4973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437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5709415"/>
              </p:ext>
            </p:extLst>
          </p:nvPr>
        </p:nvGraphicFramePr>
        <p:xfrm>
          <a:off x="1828800" y="361950"/>
          <a:ext cx="5334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600200" y="1809750"/>
            <a:ext cx="5943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 :</a:t>
            </a:r>
          </a:p>
          <a:p>
            <a:pPr lvl="0"/>
            <a:r>
              <a:rPr lang="en-US" dirty="0"/>
              <a:t>200 km = … cm</a:t>
            </a:r>
          </a:p>
          <a:p>
            <a:r>
              <a:rPr lang="en-US" dirty="0"/>
              <a:t>             = 200 km x 100000 cm/km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1 kaki   =  … cm</a:t>
            </a:r>
          </a:p>
          <a:p>
            <a:r>
              <a:rPr lang="en-US" dirty="0"/>
              <a:t>             = 1 kaki x (12 </a:t>
            </a:r>
            <a:r>
              <a:rPr lang="en-US" dirty="0" err="1"/>
              <a:t>inci</a:t>
            </a:r>
            <a:r>
              <a:rPr lang="en-US" dirty="0"/>
              <a:t>/kaki) x (2,54 cm / </a:t>
            </a:r>
            <a:r>
              <a:rPr lang="en-US" dirty="0" err="1"/>
              <a:t>inci</a:t>
            </a:r>
            <a:r>
              <a:rPr lang="en-US" dirty="0"/>
              <a:t>)</a:t>
            </a:r>
          </a:p>
          <a:p>
            <a:r>
              <a:rPr lang="en-US" dirty="0"/>
              <a:t>             = 30,48 cm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36 km/jam = … m/s</a:t>
            </a:r>
          </a:p>
          <a:p>
            <a:r>
              <a:rPr lang="en-US" dirty="0"/>
              <a:t>                  = (36 km/jam) x (1000 m/km) x (1/3600 jam/s)</a:t>
            </a:r>
          </a:p>
          <a:p>
            <a:r>
              <a:rPr lang="en-US" dirty="0"/>
              <a:t>                  = 10 m/s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04553492"/>
              </p:ext>
            </p:extLst>
          </p:nvPr>
        </p:nvGraphicFramePr>
        <p:xfrm>
          <a:off x="2438400" y="1123950"/>
          <a:ext cx="36363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8586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437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96909012"/>
              </p:ext>
            </p:extLst>
          </p:nvPr>
        </p:nvGraphicFramePr>
        <p:xfrm>
          <a:off x="1828800" y="361950"/>
          <a:ext cx="5334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reeform 4"/>
          <p:cNvSpPr/>
          <p:nvPr/>
        </p:nvSpPr>
        <p:spPr>
          <a:xfrm>
            <a:off x="1981200" y="1822852"/>
            <a:ext cx="5029199" cy="791505"/>
          </a:xfrm>
          <a:custGeom>
            <a:avLst/>
            <a:gdLst>
              <a:gd name="connsiteX0" fmla="*/ 0 w 5029199"/>
              <a:gd name="connsiteY0" fmla="*/ 131920 h 791505"/>
              <a:gd name="connsiteX1" fmla="*/ 131920 w 5029199"/>
              <a:gd name="connsiteY1" fmla="*/ 0 h 791505"/>
              <a:gd name="connsiteX2" fmla="*/ 4897279 w 5029199"/>
              <a:gd name="connsiteY2" fmla="*/ 0 h 791505"/>
              <a:gd name="connsiteX3" fmla="*/ 5029199 w 5029199"/>
              <a:gd name="connsiteY3" fmla="*/ 131920 h 791505"/>
              <a:gd name="connsiteX4" fmla="*/ 5029199 w 5029199"/>
              <a:gd name="connsiteY4" fmla="*/ 659585 h 791505"/>
              <a:gd name="connsiteX5" fmla="*/ 4897279 w 5029199"/>
              <a:gd name="connsiteY5" fmla="*/ 791505 h 791505"/>
              <a:gd name="connsiteX6" fmla="*/ 131920 w 5029199"/>
              <a:gd name="connsiteY6" fmla="*/ 791505 h 791505"/>
              <a:gd name="connsiteX7" fmla="*/ 0 w 5029199"/>
              <a:gd name="connsiteY7" fmla="*/ 659585 h 791505"/>
              <a:gd name="connsiteX8" fmla="*/ 0 w 5029199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4897279" y="0"/>
                </a:lnTo>
                <a:cubicBezTo>
                  <a:pt x="4970136" y="0"/>
                  <a:pt x="5029199" y="59063"/>
                  <a:pt x="5029199" y="131920"/>
                </a:cubicBezTo>
                <a:lnTo>
                  <a:pt x="5029199" y="659585"/>
                </a:lnTo>
                <a:cubicBezTo>
                  <a:pt x="5029199" y="732442"/>
                  <a:pt x="4970136" y="791505"/>
                  <a:pt x="4897279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kern="1200" dirty="0" smtClean="0"/>
              <a:t>MISTAR/PENGGARIS</a:t>
            </a:r>
            <a:endParaRPr lang="en-US" sz="3300" kern="1200" dirty="0"/>
          </a:p>
        </p:txBody>
      </p:sp>
      <p:sp>
        <p:nvSpPr>
          <p:cNvPr id="6" name="Freeform 5"/>
          <p:cNvSpPr/>
          <p:nvPr/>
        </p:nvSpPr>
        <p:spPr>
          <a:xfrm>
            <a:off x="1981200" y="2709397"/>
            <a:ext cx="5029199" cy="791505"/>
          </a:xfrm>
          <a:custGeom>
            <a:avLst/>
            <a:gdLst>
              <a:gd name="connsiteX0" fmla="*/ 0 w 5029199"/>
              <a:gd name="connsiteY0" fmla="*/ 131920 h 791505"/>
              <a:gd name="connsiteX1" fmla="*/ 131920 w 5029199"/>
              <a:gd name="connsiteY1" fmla="*/ 0 h 791505"/>
              <a:gd name="connsiteX2" fmla="*/ 4897279 w 5029199"/>
              <a:gd name="connsiteY2" fmla="*/ 0 h 791505"/>
              <a:gd name="connsiteX3" fmla="*/ 5029199 w 5029199"/>
              <a:gd name="connsiteY3" fmla="*/ 131920 h 791505"/>
              <a:gd name="connsiteX4" fmla="*/ 5029199 w 5029199"/>
              <a:gd name="connsiteY4" fmla="*/ 659585 h 791505"/>
              <a:gd name="connsiteX5" fmla="*/ 4897279 w 5029199"/>
              <a:gd name="connsiteY5" fmla="*/ 791505 h 791505"/>
              <a:gd name="connsiteX6" fmla="*/ 131920 w 5029199"/>
              <a:gd name="connsiteY6" fmla="*/ 791505 h 791505"/>
              <a:gd name="connsiteX7" fmla="*/ 0 w 5029199"/>
              <a:gd name="connsiteY7" fmla="*/ 659585 h 791505"/>
              <a:gd name="connsiteX8" fmla="*/ 0 w 5029199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4897279" y="0"/>
                </a:lnTo>
                <a:cubicBezTo>
                  <a:pt x="4970136" y="0"/>
                  <a:pt x="5029199" y="59063"/>
                  <a:pt x="5029199" y="131920"/>
                </a:cubicBezTo>
                <a:lnTo>
                  <a:pt x="5029199" y="659585"/>
                </a:lnTo>
                <a:cubicBezTo>
                  <a:pt x="5029199" y="732442"/>
                  <a:pt x="4970136" y="791505"/>
                  <a:pt x="4897279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kern="1200" dirty="0" smtClean="0"/>
              <a:t>JANGKA SORONG</a:t>
            </a:r>
            <a:endParaRPr lang="en-US" sz="3300" kern="1200" dirty="0"/>
          </a:p>
        </p:txBody>
      </p:sp>
      <p:sp>
        <p:nvSpPr>
          <p:cNvPr id="7" name="Freeform 6"/>
          <p:cNvSpPr/>
          <p:nvPr/>
        </p:nvSpPr>
        <p:spPr>
          <a:xfrm>
            <a:off x="1981200" y="3595942"/>
            <a:ext cx="5029199" cy="791505"/>
          </a:xfrm>
          <a:custGeom>
            <a:avLst/>
            <a:gdLst>
              <a:gd name="connsiteX0" fmla="*/ 0 w 5029199"/>
              <a:gd name="connsiteY0" fmla="*/ 131920 h 791505"/>
              <a:gd name="connsiteX1" fmla="*/ 131920 w 5029199"/>
              <a:gd name="connsiteY1" fmla="*/ 0 h 791505"/>
              <a:gd name="connsiteX2" fmla="*/ 4897279 w 5029199"/>
              <a:gd name="connsiteY2" fmla="*/ 0 h 791505"/>
              <a:gd name="connsiteX3" fmla="*/ 5029199 w 5029199"/>
              <a:gd name="connsiteY3" fmla="*/ 131920 h 791505"/>
              <a:gd name="connsiteX4" fmla="*/ 5029199 w 5029199"/>
              <a:gd name="connsiteY4" fmla="*/ 659585 h 791505"/>
              <a:gd name="connsiteX5" fmla="*/ 4897279 w 5029199"/>
              <a:gd name="connsiteY5" fmla="*/ 791505 h 791505"/>
              <a:gd name="connsiteX6" fmla="*/ 131920 w 5029199"/>
              <a:gd name="connsiteY6" fmla="*/ 791505 h 791505"/>
              <a:gd name="connsiteX7" fmla="*/ 0 w 5029199"/>
              <a:gd name="connsiteY7" fmla="*/ 659585 h 791505"/>
              <a:gd name="connsiteX8" fmla="*/ 0 w 5029199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4897279" y="0"/>
                </a:lnTo>
                <a:cubicBezTo>
                  <a:pt x="4970136" y="0"/>
                  <a:pt x="5029199" y="59063"/>
                  <a:pt x="5029199" y="131920"/>
                </a:cubicBezTo>
                <a:lnTo>
                  <a:pt x="5029199" y="659585"/>
                </a:lnTo>
                <a:cubicBezTo>
                  <a:pt x="5029199" y="732442"/>
                  <a:pt x="4970136" y="791505"/>
                  <a:pt x="4897279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kern="1200" dirty="0" smtClean="0"/>
              <a:t>MIKROMETER SEKRUP</a:t>
            </a:r>
            <a:endParaRPr lang="en-US" sz="3300" kern="1200" dirty="0"/>
          </a:p>
        </p:txBody>
      </p:sp>
    </p:spTree>
    <p:extLst>
      <p:ext uri="{BB962C8B-B14F-4D97-AF65-F5344CB8AC3E}">
        <p14:creationId xmlns:p14="http://schemas.microsoft.com/office/powerpoint/2010/main" val="33907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ownloads\pengukuran 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437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28407352"/>
              </p:ext>
            </p:extLst>
          </p:nvPr>
        </p:nvGraphicFramePr>
        <p:xfrm>
          <a:off x="1828800" y="361950"/>
          <a:ext cx="57912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32114" y="1425774"/>
            <a:ext cx="6858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/>
              <a:t>1972 </a:t>
            </a:r>
            <a:r>
              <a:rPr lang="en-US" sz="2000" dirty="0" err="1"/>
              <a:t>satu</a:t>
            </a:r>
            <a:r>
              <a:rPr lang="en-US" sz="2000" dirty="0"/>
              <a:t> meter </a:t>
            </a:r>
            <a:r>
              <a:rPr lang="en-US" sz="2000" dirty="0" err="1"/>
              <a:t>didefinisikan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10</a:t>
            </a:r>
            <a:r>
              <a:rPr lang="en-US" sz="2000" baseline="30000" dirty="0"/>
              <a:t>-7</a:t>
            </a:r>
            <a:r>
              <a:rPr lang="en-US" sz="2000" dirty="0"/>
              <a:t> kali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ekuator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kutub</a:t>
            </a:r>
            <a:r>
              <a:rPr lang="en-US" sz="2000" dirty="0"/>
              <a:t> </a:t>
            </a:r>
            <a:r>
              <a:rPr lang="en-US" sz="2000" dirty="0" err="1"/>
              <a:t>utara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Paris. </a:t>
            </a:r>
            <a:endParaRPr lang="en-US" sz="20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/>
              <a:t>1960 </a:t>
            </a:r>
            <a:r>
              <a:rPr lang="en-US" sz="2000" dirty="0" err="1"/>
              <a:t>satu</a:t>
            </a:r>
            <a:r>
              <a:rPr lang="en-US" sz="2000" dirty="0"/>
              <a:t> meter </a:t>
            </a:r>
            <a:r>
              <a:rPr lang="en-US" sz="2000" dirty="0" err="1"/>
              <a:t>didefinisikan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garis</a:t>
            </a:r>
            <a:r>
              <a:rPr lang="en-US" sz="2000" dirty="0"/>
              <a:t> </a:t>
            </a:r>
            <a:r>
              <a:rPr lang="en-US" sz="2000" dirty="0" err="1"/>
              <a:t>batang</a:t>
            </a:r>
            <a:r>
              <a:rPr lang="en-US" sz="2000" dirty="0"/>
              <a:t> </a:t>
            </a:r>
            <a:r>
              <a:rPr lang="en-US" sz="2000" dirty="0" err="1"/>
              <a:t>platina</a:t>
            </a:r>
            <a:r>
              <a:rPr lang="en-US" sz="2000" dirty="0"/>
              <a:t>-iridium yang di </a:t>
            </a:r>
            <a:r>
              <a:rPr lang="en-US" sz="2000" dirty="0" err="1"/>
              <a:t>simpan</a:t>
            </a:r>
            <a:r>
              <a:rPr lang="en-US" sz="2000" dirty="0"/>
              <a:t> di National Bureau Standard. </a:t>
            </a:r>
            <a:endParaRPr lang="en-US" sz="20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/>
              <a:t>tahun</a:t>
            </a:r>
            <a:r>
              <a:rPr lang="en-US" sz="2000" dirty="0"/>
              <a:t> 1983 </a:t>
            </a:r>
            <a:r>
              <a:rPr lang="en-US" sz="2000" dirty="0" err="1"/>
              <a:t>didfinisikan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meter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 smtClean="0"/>
              <a:t>jarak</a:t>
            </a:r>
            <a:r>
              <a:rPr lang="en-US" sz="2000" dirty="0" smtClean="0"/>
              <a:t> yang </a:t>
            </a:r>
            <a:r>
              <a:rPr lang="en-US" sz="2000" dirty="0" err="1"/>
              <a:t>ditempuh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hampa</a:t>
            </a:r>
            <a:r>
              <a:rPr lang="en-US" sz="2000" dirty="0"/>
              <a:t> Selma 1/299792458 </a:t>
            </a:r>
            <a:r>
              <a:rPr lang="en-US" sz="2000" dirty="0" err="1"/>
              <a:t>detik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437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81181101"/>
              </p:ext>
            </p:extLst>
          </p:nvPr>
        </p:nvGraphicFramePr>
        <p:xfrm>
          <a:off x="1828800" y="361950"/>
          <a:ext cx="5334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1417724"/>
            <a:ext cx="6705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kilogram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mengacu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massa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silinder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logam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terbuat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platina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Iridium. Kilogram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standar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tersimpan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di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lembaga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lembaga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international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tentang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berat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ukuran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(International Bureau of weights and measures) di Serves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Perancis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(1887</a:t>
            </a:r>
            <a:r>
              <a:rPr lang="en-US" sz="2000" dirty="0"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08314" y="3333750"/>
            <a:ext cx="6705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kilogram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ditetapkan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berdasarkan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konstanta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Planck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 (2018)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437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35613927"/>
              </p:ext>
            </p:extLst>
          </p:nvPr>
        </p:nvGraphicFramePr>
        <p:xfrm>
          <a:off x="1828800" y="361950"/>
          <a:ext cx="5334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8200" y="1198663"/>
            <a:ext cx="8001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satuan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sekon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/>
              <a:t>kali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detik</a:t>
            </a:r>
            <a:r>
              <a:rPr lang="en-US" sz="2000" dirty="0"/>
              <a:t> di </a:t>
            </a:r>
            <a:r>
              <a:rPr lang="en-US" sz="2000" dirty="0" err="1"/>
              <a:t>definisikan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(1/60)x(1/60)x(1/24)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matahari</a:t>
            </a:r>
            <a:r>
              <a:rPr lang="en-US" sz="2000" dirty="0"/>
              <a:t> (1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matahari</a:t>
            </a:r>
            <a:r>
              <a:rPr lang="en-US" sz="2000" dirty="0"/>
              <a:t> </a:t>
            </a:r>
            <a:r>
              <a:rPr lang="en-US" sz="2000" dirty="0" err="1"/>
              <a:t>ditetapkan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yang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matahari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tertinggi</a:t>
            </a:r>
            <a:r>
              <a:rPr lang="en-US" sz="2000" dirty="0"/>
              <a:t> </a:t>
            </a:r>
            <a:r>
              <a:rPr lang="en-US" sz="2000" dirty="0" err="1"/>
              <a:t>dilangit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tertinggi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 smtClean="0"/>
              <a:t>).</a:t>
            </a:r>
          </a:p>
          <a:p>
            <a:endParaRPr lang="en-US" sz="2000" dirty="0"/>
          </a:p>
          <a:p>
            <a:r>
              <a:rPr lang="en-US" sz="2000" dirty="0" err="1"/>
              <a:t>Tahun</a:t>
            </a:r>
            <a:r>
              <a:rPr lang="en-US" sz="2000" dirty="0"/>
              <a:t> 1967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detik</a:t>
            </a:r>
            <a:r>
              <a:rPr lang="en-US" sz="2000" dirty="0"/>
              <a:t> di </a:t>
            </a:r>
            <a:r>
              <a:rPr lang="en-US" sz="2000" dirty="0" err="1"/>
              <a:t>definisikan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yang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atom Cesium-133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bergetar</a:t>
            </a:r>
            <a:r>
              <a:rPr lang="en-US" sz="2000" dirty="0"/>
              <a:t> </a:t>
            </a:r>
            <a:r>
              <a:rPr lang="en-US" sz="2000" dirty="0" err="1"/>
              <a:t>sebanyak</a:t>
            </a:r>
            <a:r>
              <a:rPr lang="en-US" sz="2000" dirty="0"/>
              <a:t> 9192631770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Dari </a:t>
            </a:r>
            <a:r>
              <a:rPr lang="en-US" sz="2000" dirty="0" err="1"/>
              <a:t>definisi</a:t>
            </a:r>
            <a:r>
              <a:rPr lang="en-US" sz="2000" dirty="0"/>
              <a:t> </a:t>
            </a:r>
            <a:r>
              <a:rPr lang="en-US" sz="2000" dirty="0" err="1"/>
              <a:t>diatas</a:t>
            </a:r>
            <a:r>
              <a:rPr lang="en-US" sz="2000" dirty="0"/>
              <a:t> orang </a:t>
            </a:r>
            <a:r>
              <a:rPr lang="en-US" sz="2000" dirty="0" err="1"/>
              <a:t>membuat</a:t>
            </a:r>
            <a:r>
              <a:rPr lang="en-US" sz="2000" dirty="0"/>
              <a:t> jam atom,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ukur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menympang</a:t>
            </a:r>
            <a:r>
              <a:rPr lang="en-US" sz="2000" dirty="0"/>
              <a:t> 1 </a:t>
            </a:r>
            <a:r>
              <a:rPr lang="en-US" sz="2000" dirty="0" err="1"/>
              <a:t>detik</a:t>
            </a:r>
            <a:r>
              <a:rPr lang="en-US" sz="2000" dirty="0"/>
              <a:t>  </a:t>
            </a:r>
            <a:r>
              <a:rPr lang="en-US" sz="2000" dirty="0" err="1"/>
              <a:t>tiap</a:t>
            </a:r>
            <a:r>
              <a:rPr lang="en-US" sz="2000" dirty="0"/>
              <a:t> 300000 </a:t>
            </a:r>
            <a:r>
              <a:rPr lang="en-US" sz="2000" dirty="0" err="1"/>
              <a:t>tahun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437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4436313"/>
              </p:ext>
            </p:extLst>
          </p:nvPr>
        </p:nvGraphicFramePr>
        <p:xfrm>
          <a:off x="1828800" y="361950"/>
          <a:ext cx="5334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reeform 4"/>
          <p:cNvSpPr/>
          <p:nvPr/>
        </p:nvSpPr>
        <p:spPr>
          <a:xfrm>
            <a:off x="2514600" y="1200150"/>
            <a:ext cx="4419600" cy="791505"/>
          </a:xfrm>
          <a:custGeom>
            <a:avLst/>
            <a:gdLst>
              <a:gd name="connsiteX0" fmla="*/ 0 w 5029199"/>
              <a:gd name="connsiteY0" fmla="*/ 131920 h 791505"/>
              <a:gd name="connsiteX1" fmla="*/ 131920 w 5029199"/>
              <a:gd name="connsiteY1" fmla="*/ 0 h 791505"/>
              <a:gd name="connsiteX2" fmla="*/ 4897279 w 5029199"/>
              <a:gd name="connsiteY2" fmla="*/ 0 h 791505"/>
              <a:gd name="connsiteX3" fmla="*/ 5029199 w 5029199"/>
              <a:gd name="connsiteY3" fmla="*/ 131920 h 791505"/>
              <a:gd name="connsiteX4" fmla="*/ 5029199 w 5029199"/>
              <a:gd name="connsiteY4" fmla="*/ 659585 h 791505"/>
              <a:gd name="connsiteX5" fmla="*/ 4897279 w 5029199"/>
              <a:gd name="connsiteY5" fmla="*/ 791505 h 791505"/>
              <a:gd name="connsiteX6" fmla="*/ 131920 w 5029199"/>
              <a:gd name="connsiteY6" fmla="*/ 791505 h 791505"/>
              <a:gd name="connsiteX7" fmla="*/ 0 w 5029199"/>
              <a:gd name="connsiteY7" fmla="*/ 659585 h 791505"/>
              <a:gd name="connsiteX8" fmla="*/ 0 w 5029199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4897279" y="0"/>
                </a:lnTo>
                <a:cubicBezTo>
                  <a:pt x="4970136" y="0"/>
                  <a:pt x="5029199" y="59063"/>
                  <a:pt x="5029199" y="131920"/>
                </a:cubicBezTo>
                <a:lnTo>
                  <a:pt x="5029199" y="659585"/>
                </a:lnTo>
                <a:cubicBezTo>
                  <a:pt x="5029199" y="732442"/>
                  <a:pt x="4970136" y="791505"/>
                  <a:pt x="4897279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kern="1200" dirty="0" smtClean="0"/>
              <a:t>MISTAR/PENGGARIS</a:t>
            </a:r>
            <a:endParaRPr lang="en-US" sz="3300" kern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47950"/>
            <a:ext cx="6400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05427642"/>
              </p:ext>
            </p:extLst>
          </p:nvPr>
        </p:nvGraphicFramePr>
        <p:xfrm>
          <a:off x="2514600" y="2144055"/>
          <a:ext cx="4419600" cy="791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576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437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119743" y="133350"/>
            <a:ext cx="4419600" cy="791505"/>
          </a:xfrm>
          <a:custGeom>
            <a:avLst/>
            <a:gdLst>
              <a:gd name="connsiteX0" fmla="*/ 0 w 5029199"/>
              <a:gd name="connsiteY0" fmla="*/ 131920 h 791505"/>
              <a:gd name="connsiteX1" fmla="*/ 131920 w 5029199"/>
              <a:gd name="connsiteY1" fmla="*/ 0 h 791505"/>
              <a:gd name="connsiteX2" fmla="*/ 4897279 w 5029199"/>
              <a:gd name="connsiteY2" fmla="*/ 0 h 791505"/>
              <a:gd name="connsiteX3" fmla="*/ 5029199 w 5029199"/>
              <a:gd name="connsiteY3" fmla="*/ 131920 h 791505"/>
              <a:gd name="connsiteX4" fmla="*/ 5029199 w 5029199"/>
              <a:gd name="connsiteY4" fmla="*/ 659585 h 791505"/>
              <a:gd name="connsiteX5" fmla="*/ 4897279 w 5029199"/>
              <a:gd name="connsiteY5" fmla="*/ 791505 h 791505"/>
              <a:gd name="connsiteX6" fmla="*/ 131920 w 5029199"/>
              <a:gd name="connsiteY6" fmla="*/ 791505 h 791505"/>
              <a:gd name="connsiteX7" fmla="*/ 0 w 5029199"/>
              <a:gd name="connsiteY7" fmla="*/ 659585 h 791505"/>
              <a:gd name="connsiteX8" fmla="*/ 0 w 5029199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4897279" y="0"/>
                </a:lnTo>
                <a:cubicBezTo>
                  <a:pt x="4970136" y="0"/>
                  <a:pt x="5029199" y="59063"/>
                  <a:pt x="5029199" y="131920"/>
                </a:cubicBezTo>
                <a:lnTo>
                  <a:pt x="5029199" y="659585"/>
                </a:lnTo>
                <a:cubicBezTo>
                  <a:pt x="5029199" y="732442"/>
                  <a:pt x="4970136" y="791505"/>
                  <a:pt x="4897279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kern="1200" dirty="0" smtClean="0"/>
              <a:t>HASIL PENGUKURAN ?</a:t>
            </a:r>
            <a:endParaRPr lang="en-US" sz="3300" kern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52749"/>
            <a:ext cx="5670349" cy="131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57297"/>
            <a:ext cx="3186026" cy="124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5093407" y="1428750"/>
            <a:ext cx="1231193" cy="641826"/>
          </a:xfrm>
          <a:custGeom>
            <a:avLst/>
            <a:gdLst>
              <a:gd name="connsiteX0" fmla="*/ 0 w 5029199"/>
              <a:gd name="connsiteY0" fmla="*/ 131920 h 791505"/>
              <a:gd name="connsiteX1" fmla="*/ 131920 w 5029199"/>
              <a:gd name="connsiteY1" fmla="*/ 0 h 791505"/>
              <a:gd name="connsiteX2" fmla="*/ 4897279 w 5029199"/>
              <a:gd name="connsiteY2" fmla="*/ 0 h 791505"/>
              <a:gd name="connsiteX3" fmla="*/ 5029199 w 5029199"/>
              <a:gd name="connsiteY3" fmla="*/ 131920 h 791505"/>
              <a:gd name="connsiteX4" fmla="*/ 5029199 w 5029199"/>
              <a:gd name="connsiteY4" fmla="*/ 659585 h 791505"/>
              <a:gd name="connsiteX5" fmla="*/ 4897279 w 5029199"/>
              <a:gd name="connsiteY5" fmla="*/ 791505 h 791505"/>
              <a:gd name="connsiteX6" fmla="*/ 131920 w 5029199"/>
              <a:gd name="connsiteY6" fmla="*/ 791505 h 791505"/>
              <a:gd name="connsiteX7" fmla="*/ 0 w 5029199"/>
              <a:gd name="connsiteY7" fmla="*/ 659585 h 791505"/>
              <a:gd name="connsiteX8" fmla="*/ 0 w 5029199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4897279" y="0"/>
                </a:lnTo>
                <a:cubicBezTo>
                  <a:pt x="4970136" y="0"/>
                  <a:pt x="5029199" y="59063"/>
                  <a:pt x="5029199" y="131920"/>
                </a:cubicBezTo>
                <a:lnTo>
                  <a:pt x="5029199" y="659585"/>
                </a:lnTo>
                <a:cubicBezTo>
                  <a:pt x="5029199" y="732442"/>
                  <a:pt x="4970136" y="791505"/>
                  <a:pt x="4897279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2,5 cm</a:t>
            </a:r>
            <a:endParaRPr lang="en-US" sz="2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934200" y="3380445"/>
            <a:ext cx="1024365" cy="639105"/>
          </a:xfrm>
          <a:custGeom>
            <a:avLst/>
            <a:gdLst>
              <a:gd name="connsiteX0" fmla="*/ 0 w 5029199"/>
              <a:gd name="connsiteY0" fmla="*/ 131920 h 791505"/>
              <a:gd name="connsiteX1" fmla="*/ 131920 w 5029199"/>
              <a:gd name="connsiteY1" fmla="*/ 0 h 791505"/>
              <a:gd name="connsiteX2" fmla="*/ 4897279 w 5029199"/>
              <a:gd name="connsiteY2" fmla="*/ 0 h 791505"/>
              <a:gd name="connsiteX3" fmla="*/ 5029199 w 5029199"/>
              <a:gd name="connsiteY3" fmla="*/ 131920 h 791505"/>
              <a:gd name="connsiteX4" fmla="*/ 5029199 w 5029199"/>
              <a:gd name="connsiteY4" fmla="*/ 659585 h 791505"/>
              <a:gd name="connsiteX5" fmla="*/ 4897279 w 5029199"/>
              <a:gd name="connsiteY5" fmla="*/ 791505 h 791505"/>
              <a:gd name="connsiteX6" fmla="*/ 131920 w 5029199"/>
              <a:gd name="connsiteY6" fmla="*/ 791505 h 791505"/>
              <a:gd name="connsiteX7" fmla="*/ 0 w 5029199"/>
              <a:gd name="connsiteY7" fmla="*/ 659585 h 791505"/>
              <a:gd name="connsiteX8" fmla="*/ 0 w 5029199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4897279" y="0"/>
                </a:lnTo>
                <a:cubicBezTo>
                  <a:pt x="4970136" y="0"/>
                  <a:pt x="5029199" y="59063"/>
                  <a:pt x="5029199" y="131920"/>
                </a:cubicBezTo>
                <a:lnTo>
                  <a:pt x="5029199" y="659585"/>
                </a:lnTo>
                <a:cubicBezTo>
                  <a:pt x="5029199" y="732442"/>
                  <a:pt x="4970136" y="791505"/>
                  <a:pt x="4897279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3 cm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5672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7" y="-437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4436313"/>
              </p:ext>
            </p:extLst>
          </p:nvPr>
        </p:nvGraphicFramePr>
        <p:xfrm>
          <a:off x="1828800" y="361950"/>
          <a:ext cx="5334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reeform 5"/>
          <p:cNvSpPr/>
          <p:nvPr/>
        </p:nvSpPr>
        <p:spPr>
          <a:xfrm>
            <a:off x="2579913" y="1200151"/>
            <a:ext cx="3962400" cy="685800"/>
          </a:xfrm>
          <a:custGeom>
            <a:avLst/>
            <a:gdLst>
              <a:gd name="connsiteX0" fmla="*/ 0 w 5029199"/>
              <a:gd name="connsiteY0" fmla="*/ 131920 h 791505"/>
              <a:gd name="connsiteX1" fmla="*/ 131920 w 5029199"/>
              <a:gd name="connsiteY1" fmla="*/ 0 h 791505"/>
              <a:gd name="connsiteX2" fmla="*/ 4897279 w 5029199"/>
              <a:gd name="connsiteY2" fmla="*/ 0 h 791505"/>
              <a:gd name="connsiteX3" fmla="*/ 5029199 w 5029199"/>
              <a:gd name="connsiteY3" fmla="*/ 131920 h 791505"/>
              <a:gd name="connsiteX4" fmla="*/ 5029199 w 5029199"/>
              <a:gd name="connsiteY4" fmla="*/ 659585 h 791505"/>
              <a:gd name="connsiteX5" fmla="*/ 4897279 w 5029199"/>
              <a:gd name="connsiteY5" fmla="*/ 791505 h 791505"/>
              <a:gd name="connsiteX6" fmla="*/ 131920 w 5029199"/>
              <a:gd name="connsiteY6" fmla="*/ 791505 h 791505"/>
              <a:gd name="connsiteX7" fmla="*/ 0 w 5029199"/>
              <a:gd name="connsiteY7" fmla="*/ 659585 h 791505"/>
              <a:gd name="connsiteX8" fmla="*/ 0 w 5029199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4897279" y="0"/>
                </a:lnTo>
                <a:cubicBezTo>
                  <a:pt x="4970136" y="0"/>
                  <a:pt x="5029199" y="59063"/>
                  <a:pt x="5029199" y="131920"/>
                </a:cubicBezTo>
                <a:lnTo>
                  <a:pt x="5029199" y="659585"/>
                </a:lnTo>
                <a:cubicBezTo>
                  <a:pt x="5029199" y="732442"/>
                  <a:pt x="4970136" y="791505"/>
                  <a:pt x="4897279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kern="1200" dirty="0" smtClean="0"/>
              <a:t>JANGKA SORONG</a:t>
            </a:r>
            <a:endParaRPr lang="en-US" sz="3300" kern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9310"/>
            <a:ext cx="5943600" cy="199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67350788"/>
              </p:ext>
            </p:extLst>
          </p:nvPr>
        </p:nvGraphicFramePr>
        <p:xfrm>
          <a:off x="2068287" y="1928273"/>
          <a:ext cx="5105399" cy="639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576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437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119743" y="133350"/>
            <a:ext cx="4419600" cy="791505"/>
          </a:xfrm>
          <a:custGeom>
            <a:avLst/>
            <a:gdLst>
              <a:gd name="connsiteX0" fmla="*/ 0 w 5029199"/>
              <a:gd name="connsiteY0" fmla="*/ 131920 h 791505"/>
              <a:gd name="connsiteX1" fmla="*/ 131920 w 5029199"/>
              <a:gd name="connsiteY1" fmla="*/ 0 h 791505"/>
              <a:gd name="connsiteX2" fmla="*/ 4897279 w 5029199"/>
              <a:gd name="connsiteY2" fmla="*/ 0 h 791505"/>
              <a:gd name="connsiteX3" fmla="*/ 5029199 w 5029199"/>
              <a:gd name="connsiteY3" fmla="*/ 131920 h 791505"/>
              <a:gd name="connsiteX4" fmla="*/ 5029199 w 5029199"/>
              <a:gd name="connsiteY4" fmla="*/ 659585 h 791505"/>
              <a:gd name="connsiteX5" fmla="*/ 4897279 w 5029199"/>
              <a:gd name="connsiteY5" fmla="*/ 791505 h 791505"/>
              <a:gd name="connsiteX6" fmla="*/ 131920 w 5029199"/>
              <a:gd name="connsiteY6" fmla="*/ 791505 h 791505"/>
              <a:gd name="connsiteX7" fmla="*/ 0 w 5029199"/>
              <a:gd name="connsiteY7" fmla="*/ 659585 h 791505"/>
              <a:gd name="connsiteX8" fmla="*/ 0 w 5029199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4897279" y="0"/>
                </a:lnTo>
                <a:cubicBezTo>
                  <a:pt x="4970136" y="0"/>
                  <a:pt x="5029199" y="59063"/>
                  <a:pt x="5029199" y="131920"/>
                </a:cubicBezTo>
                <a:lnTo>
                  <a:pt x="5029199" y="659585"/>
                </a:lnTo>
                <a:cubicBezTo>
                  <a:pt x="5029199" y="732442"/>
                  <a:pt x="4970136" y="791505"/>
                  <a:pt x="4897279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kern="1200" dirty="0" smtClean="0"/>
              <a:t>HASIL PENGUKURAN ?</a:t>
            </a:r>
            <a:endParaRPr lang="en-US" sz="3300" kern="1200" dirty="0"/>
          </a:p>
        </p:txBody>
      </p:sp>
      <p:sp>
        <p:nvSpPr>
          <p:cNvPr id="2" name="Rectangle 1"/>
          <p:cNvSpPr/>
          <p:nvPr/>
        </p:nvSpPr>
        <p:spPr>
          <a:xfrm>
            <a:off x="4191000" y="1115786"/>
            <a:ext cx="434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</a:t>
            </a:r>
            <a:r>
              <a:rPr lang="id-ID" dirty="0" smtClean="0"/>
              <a:t>kala </a:t>
            </a:r>
            <a:r>
              <a:rPr lang="id-ID" dirty="0"/>
              <a:t>utama = </a:t>
            </a:r>
            <a:r>
              <a:rPr lang="en-US" dirty="0" smtClean="0"/>
              <a:t>4,7 cm = 47 mm</a:t>
            </a:r>
            <a:endParaRPr lang="en-US" dirty="0"/>
          </a:p>
          <a:p>
            <a:r>
              <a:rPr lang="id-ID" dirty="0"/>
              <a:t>Skala nonius = </a:t>
            </a:r>
            <a:r>
              <a:rPr lang="en-US" dirty="0" smtClean="0"/>
              <a:t>4</a:t>
            </a:r>
            <a:endParaRPr lang="en-US" dirty="0"/>
          </a:p>
          <a:p>
            <a:r>
              <a:rPr lang="id-ID" dirty="0"/>
              <a:t>Tingkat ketelitian =  </a:t>
            </a:r>
            <a:r>
              <a:rPr lang="en-US" dirty="0"/>
              <a:t>0</a:t>
            </a:r>
            <a:r>
              <a:rPr lang="en-US" dirty="0" smtClean="0"/>
              <a:t>,1 mm = 0,01 cm</a:t>
            </a:r>
            <a:endParaRPr lang="en-US" dirty="0"/>
          </a:p>
          <a:p>
            <a:endParaRPr lang="en-US" dirty="0" smtClean="0"/>
          </a:p>
          <a:p>
            <a:r>
              <a:rPr lang="id-I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Hasil </a:t>
            </a:r>
            <a:r>
              <a:rPr lang="id-ID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pengukuran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dinyatakan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dalam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mm)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id-ID" dirty="0"/>
              <a:t>= </a:t>
            </a:r>
            <a:r>
              <a:rPr lang="en-US" dirty="0" smtClean="0"/>
              <a:t>47 mm + 4</a:t>
            </a:r>
            <a:r>
              <a:rPr lang="id-ID" dirty="0" smtClean="0"/>
              <a:t> </a:t>
            </a:r>
            <a:r>
              <a:rPr lang="id-ID" dirty="0"/>
              <a:t>x </a:t>
            </a:r>
            <a:r>
              <a:rPr lang="en-US" dirty="0" smtClean="0"/>
              <a:t>0,1 mm</a:t>
            </a:r>
            <a:endParaRPr lang="en-US" dirty="0"/>
          </a:p>
          <a:p>
            <a:r>
              <a:rPr lang="id-ID" dirty="0"/>
              <a:t>= </a:t>
            </a:r>
            <a:r>
              <a:rPr lang="en-US" dirty="0" smtClean="0"/>
              <a:t>47 mm + 0,4 mm = 47,4 mm</a:t>
            </a:r>
          </a:p>
          <a:p>
            <a:endParaRPr lang="en-US" dirty="0" smtClean="0"/>
          </a:p>
          <a:p>
            <a:r>
              <a:rPr lang="id-I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Hasil </a:t>
            </a:r>
            <a:r>
              <a:rPr lang="id-ID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pengukuran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dinyatakan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dalam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cm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r>
              <a:rPr lang="id-ID" dirty="0"/>
              <a:t>= </a:t>
            </a:r>
            <a:r>
              <a:rPr lang="en-US" dirty="0" smtClean="0"/>
              <a:t>4,7 cm </a:t>
            </a:r>
            <a:r>
              <a:rPr lang="en-US" dirty="0"/>
              <a:t>+ 4</a:t>
            </a:r>
            <a:r>
              <a:rPr lang="id-ID" dirty="0"/>
              <a:t> x </a:t>
            </a:r>
            <a:r>
              <a:rPr lang="en-US" dirty="0" smtClean="0"/>
              <a:t>0,01 cm</a:t>
            </a:r>
            <a:endParaRPr lang="en-US" dirty="0"/>
          </a:p>
          <a:p>
            <a:r>
              <a:rPr lang="id-ID" dirty="0"/>
              <a:t>= </a:t>
            </a:r>
            <a:r>
              <a:rPr lang="en-US" dirty="0" smtClean="0"/>
              <a:t>4,7 cm </a:t>
            </a:r>
            <a:r>
              <a:rPr lang="en-US" dirty="0"/>
              <a:t>+ </a:t>
            </a:r>
            <a:r>
              <a:rPr lang="en-US" dirty="0" smtClean="0"/>
              <a:t>0,04 cm </a:t>
            </a:r>
            <a:r>
              <a:rPr lang="en-US" dirty="0"/>
              <a:t>= </a:t>
            </a:r>
            <a:r>
              <a:rPr lang="en-US" dirty="0" smtClean="0"/>
              <a:t>4,74 cm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15786"/>
            <a:ext cx="3734321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460</Words>
  <Application>Microsoft Office PowerPoint</Application>
  <PresentationFormat>On-screen Show (16:9)</PresentationFormat>
  <Paragraphs>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27</cp:revision>
  <dcterms:created xsi:type="dcterms:W3CDTF">2021-07-29T18:04:01Z</dcterms:created>
  <dcterms:modified xsi:type="dcterms:W3CDTF">2021-08-06T06:47:51Z</dcterms:modified>
</cp:coreProperties>
</file>